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269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50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10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737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321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37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10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761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78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884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690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1848-61FE-4991-B4B5-9E47F5B5A0AC}" type="datetimeFigureOut">
              <a:rPr lang="en-SG" smtClean="0"/>
              <a:t>4/6/2026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29BDD-95CE-46DC-8BAA-D67520E2EB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3998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39151"/>
            <a:ext cx="11676183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8" y="239151"/>
            <a:ext cx="11676185" cy="631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" y="379567"/>
            <a:ext cx="5584873" cy="423463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Rectangle 6"/>
          <p:cNvSpPr/>
          <p:nvPr/>
        </p:nvSpPr>
        <p:spPr>
          <a:xfrm>
            <a:off x="506437" y="4754619"/>
            <a:ext cx="11226018" cy="16039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have bread and banana today. My mother sometimes</a:t>
            </a:r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prepares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items for me.</a:t>
            </a:r>
          </a:p>
          <a:p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Oh ! This banana looks fresh. It has vitamins to give you</a:t>
            </a:r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SG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9" y="379567"/>
            <a:ext cx="5387926" cy="41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5" y="323557"/>
            <a:ext cx="11676184" cy="6231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48" y="412746"/>
            <a:ext cx="5613010" cy="3399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4" y="412746"/>
            <a:ext cx="5711484" cy="3399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355" y="3967089"/>
            <a:ext cx="11493303" cy="2433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That’s right. By the way , your noodles with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sliced eggs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green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looks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delicious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9" y="196947"/>
            <a:ext cx="11690252" cy="6471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36891"/>
            <a:ext cx="5655211" cy="3419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8" y="336891"/>
            <a:ext cx="5458264" cy="3419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963" y="3896018"/>
            <a:ext cx="11310425" cy="27720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Shihab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Look ! I have sweet cake and juice for my tiffin.</a:t>
            </a:r>
          </a:p>
          <a:p>
            <a:r>
              <a:rPr lang="en-US" sz="3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Don’t you think those sugary foods are harmful for our healthy?</a:t>
            </a:r>
          </a:p>
          <a:p>
            <a:r>
              <a:rPr lang="en-US" sz="36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I usually avoid junk food. You also should try.</a:t>
            </a:r>
          </a:p>
          <a:p>
            <a:r>
              <a:rPr lang="en-US" sz="36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Shihab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know. But healthy foods are not always tasty.</a:t>
            </a:r>
            <a:endParaRPr lang="en-S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8" y="225083"/>
            <a:ext cx="11788726" cy="6400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" y="422031"/>
            <a:ext cx="5641144" cy="333404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2" y="422031"/>
            <a:ext cx="5472331" cy="3334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437" y="4220306"/>
            <a:ext cx="11296356" cy="22789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Really? I find fruits and vegetables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tasty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can also try them regularly.</a:t>
            </a:r>
          </a:p>
          <a:p>
            <a:pPr algn="ctr"/>
            <a:r>
              <a:rPr lang="en-US" sz="3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besides, we must wash foods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properly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cooking.</a:t>
            </a:r>
            <a:endParaRPr lang="en-S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770142"/>
            <a:ext cx="11465169" cy="28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Oh, our tiffin break will be over soon. Let’s eat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Shihab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my mom says that eating </a:t>
            </a:r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hastily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cause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problems. </a:t>
            </a:r>
          </a:p>
          <a:p>
            <a:r>
              <a:rPr lang="en-US" sz="28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Yes. You are right. We should take time and eat slowly.</a:t>
            </a:r>
          </a:p>
          <a:p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Let’s finish and go back to the class.</a:t>
            </a:r>
            <a:endParaRPr lang="en-SG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217518"/>
            <a:ext cx="113526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89" y="365759"/>
            <a:ext cx="11549575" cy="6161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in pairs and list the healthy and unhealthy foods mentioned in the conversation.</a:t>
            </a:r>
            <a:endParaRPr lang="en-SG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31429"/>
              </p:ext>
            </p:extLst>
          </p:nvPr>
        </p:nvGraphicFramePr>
        <p:xfrm>
          <a:off x="731520" y="4220307"/>
          <a:ext cx="10719582" cy="206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808">
                  <a:extLst>
                    <a:ext uri="{9D8B030D-6E8A-4147-A177-3AD203B41FA5}">
                      <a16:colId xmlns:a16="http://schemas.microsoft.com/office/drawing/2014/main" val="3716254235"/>
                    </a:ext>
                  </a:extLst>
                </a:gridCol>
                <a:gridCol w="5401774">
                  <a:extLst>
                    <a:ext uri="{9D8B030D-6E8A-4147-A177-3AD203B41FA5}">
                      <a16:colId xmlns:a16="http://schemas.microsoft.com/office/drawing/2014/main" val="1421362867"/>
                    </a:ext>
                  </a:extLst>
                </a:gridCol>
              </a:tblGrid>
              <a:tr h="1033975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Healthy foods</a:t>
                      </a:r>
                      <a:endParaRPr lang="en-SG" sz="4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Unhealthy foods</a:t>
                      </a:r>
                      <a:endParaRPr lang="en-SG" sz="4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20630"/>
                  </a:ext>
                </a:extLst>
              </a:tr>
              <a:tr h="103397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253218"/>
            <a:ext cx="1170432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15" y="281354"/>
            <a:ext cx="11732456" cy="6344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6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Teachers’ Identity</a:t>
            </a:r>
          </a:p>
          <a:p>
            <a:r>
              <a:rPr lang="en-SG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SUMI DAS</a:t>
            </a:r>
          </a:p>
          <a:p>
            <a:r>
              <a:rPr lang="en-SG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SG" sz="6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Purba</a:t>
            </a:r>
            <a:r>
              <a:rPr lang="en-SG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ziri</a:t>
            </a:r>
            <a:r>
              <a:rPr lang="en-SG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Amania</a:t>
            </a:r>
            <a:r>
              <a:rPr lang="en-SG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Lokman</a:t>
            </a:r>
            <a:r>
              <a:rPr lang="en-SG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Hakim Model Govt. Primary School.</a:t>
            </a:r>
          </a:p>
          <a:p>
            <a:r>
              <a:rPr lang="en-SG" sz="6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Patiya</a:t>
            </a:r>
            <a:r>
              <a:rPr lang="en-SG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sz="6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lang="en-SG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28" y="393895"/>
            <a:ext cx="3406727" cy="31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1" y="182880"/>
            <a:ext cx="11718388" cy="6471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</a:p>
          <a:p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:5</a:t>
            </a:r>
          </a:p>
          <a:p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:12</a:t>
            </a:r>
          </a:p>
          <a:p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: Eating Healthy</a:t>
            </a:r>
          </a:p>
          <a:p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: 61,62 ( Activity : 1.1, 1.2, 2.1)</a:t>
            </a:r>
          </a:p>
        </p:txBody>
      </p:sp>
    </p:spTree>
    <p:extLst>
      <p:ext uri="{BB962C8B-B14F-4D97-AF65-F5344CB8AC3E}">
        <p14:creationId xmlns:p14="http://schemas.microsoft.com/office/powerpoint/2010/main" val="10499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8" y="365760"/>
            <a:ext cx="11718388" cy="609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Ask simple questions on familiar topics.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3.4.2 Answer simple questions appropriately and confidently.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4.2.1 Read aloud texts with proper stress intonation.</a:t>
            </a:r>
            <a:endParaRPr lang="en-SG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7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267287"/>
            <a:ext cx="11760591" cy="63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21" y="246185"/>
            <a:ext cx="11633981" cy="63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ask some questions like: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1)Have you ever bought anything from a store?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What did you buy from a store?  </a:t>
            </a:r>
            <a:endParaRPr lang="en-SG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7280" y="422031"/>
            <a:ext cx="9931791" cy="602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Announcement of the Lesson</a:t>
            </a:r>
          </a:p>
          <a:p>
            <a:pPr algn="ctr"/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Eating Healthy</a:t>
            </a:r>
            <a:endParaRPr lang="en-SG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89" y="239151"/>
            <a:ext cx="11605845" cy="6344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0" y="436099"/>
            <a:ext cx="5542671" cy="3657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098" y="4234375"/>
            <a:ext cx="11282290" cy="2208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Read the following conversation.</a:t>
            </a:r>
          </a:p>
          <a:p>
            <a:r>
              <a:rPr lang="en-US" sz="28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Shihab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It’s tiffin time. Let’s eat </a:t>
            </a:r>
            <a:r>
              <a:rPr lang="en-US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together.</a:t>
            </a:r>
          </a:p>
          <a:p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Sure. Who else like to join us ?</a:t>
            </a:r>
          </a:p>
          <a:p>
            <a:r>
              <a:rPr lang="en-US" sz="28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Let’s sit over there to enjoy our tiffin.</a:t>
            </a:r>
          </a:p>
          <a:p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</a:t>
            </a:r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Noodles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! I wish to have a </a:t>
            </a:r>
            <a:r>
              <a:rPr lang="en-US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 burger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tiffin everyday.</a:t>
            </a:r>
          </a:p>
          <a:p>
            <a:pPr algn="ctr"/>
            <a:endParaRPr lang="en-SG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123" y="436099"/>
            <a:ext cx="54582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211016"/>
            <a:ext cx="5809958" cy="3601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5" y="211016"/>
            <a:ext cx="5866225" cy="3601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744" y="3981157"/>
            <a:ext cx="11901267" cy="264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If you eat them</a:t>
            </a:r>
            <a:r>
              <a:rPr lang="en-US" sz="4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regularly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you’ll get fat and sick.</a:t>
            </a:r>
          </a:p>
          <a:p>
            <a:r>
              <a:rPr lang="en-US" sz="40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Shihab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quite</a:t>
            </a:r>
            <a:r>
              <a:rPr lang="en-US" sz="4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reasonable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shouldn’t eat them too </a:t>
            </a:r>
            <a:r>
              <a:rPr lang="en-US" sz="4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Sarah.</a:t>
            </a:r>
          </a:p>
          <a:p>
            <a:pPr algn="ctr"/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</TotalTime>
  <Words>411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29</cp:revision>
  <dcterms:created xsi:type="dcterms:W3CDTF">2026-06-03T15:00:30Z</dcterms:created>
  <dcterms:modified xsi:type="dcterms:W3CDTF">2026-06-04T08:08:05Z</dcterms:modified>
</cp:coreProperties>
</file>