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1" r:id="rId4"/>
    <p:sldId id="263" r:id="rId5"/>
    <p:sldId id="265" r:id="rId6"/>
    <p:sldId id="273" r:id="rId7"/>
    <p:sldId id="267" r:id="rId8"/>
    <p:sldId id="269" r:id="rId9"/>
    <p:sldId id="270" r:id="rId10"/>
    <p:sldId id="272" r:id="rId11"/>
    <p:sldId id="275" r:id="rId12"/>
    <p:sldId id="277" r:id="rId13"/>
    <p:sldId id="279" r:id="rId14"/>
    <p:sldId id="281" r:id="rId15"/>
    <p:sldId id="283" r:id="rId16"/>
    <p:sldId id="285" r:id="rId17"/>
    <p:sldId id="286" r:id="rId18"/>
    <p:sldId id="287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3"/>
            <a:ext cx="8778240" cy="6735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03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76200" y="0"/>
            <a:ext cx="8839200" cy="2362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শব্দ</a:t>
            </a:r>
            <a:r>
              <a:rPr lang="en-US" sz="4000" dirty="0" smtClean="0"/>
              <a:t> </a:t>
            </a:r>
            <a:r>
              <a:rPr lang="en-US" sz="4000" dirty="0" err="1" smtClean="0"/>
              <a:t>সাজিয়ে</a:t>
            </a:r>
            <a:r>
              <a:rPr lang="en-US" sz="4000" dirty="0" smtClean="0"/>
              <a:t> </a:t>
            </a:r>
            <a:r>
              <a:rPr lang="en-US" sz="4000" dirty="0" err="1" smtClean="0"/>
              <a:t>বাক্য</a:t>
            </a:r>
            <a:r>
              <a:rPr lang="en-US" sz="4000" dirty="0" smtClean="0"/>
              <a:t> </a:t>
            </a:r>
            <a:r>
              <a:rPr lang="en-US" sz="4000" dirty="0" err="1" smtClean="0"/>
              <a:t>তৈরি</a:t>
            </a:r>
            <a:r>
              <a:rPr lang="en-US" sz="4000" dirty="0" smtClean="0"/>
              <a:t> </a:t>
            </a:r>
            <a:r>
              <a:rPr lang="en-US" sz="4000" dirty="0" err="1" smtClean="0"/>
              <a:t>কর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191052" y="2967335"/>
            <a:ext cx="819968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হয়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বর্ষাকালেই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বৃষ্টি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বেশি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সাধারণত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1052" y="4419600"/>
            <a:ext cx="87243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C00000"/>
                </a:solidFill>
              </a:rPr>
              <a:t>বর্ষাকালেই</a:t>
            </a:r>
            <a:r>
              <a:rPr lang="en-US" sz="4800" dirty="0" smtClean="0">
                <a:solidFill>
                  <a:srgbClr val="C00000"/>
                </a:solidFill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</a:rPr>
              <a:t>সাধারণত</a:t>
            </a:r>
            <a:r>
              <a:rPr lang="en-US" sz="4800" dirty="0" smtClean="0">
                <a:solidFill>
                  <a:srgbClr val="C00000"/>
                </a:solidFill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</a:rPr>
              <a:t>বেশি</a:t>
            </a:r>
            <a:r>
              <a:rPr lang="en-US" sz="4800" dirty="0" smtClean="0">
                <a:solidFill>
                  <a:srgbClr val="C00000"/>
                </a:solidFill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</a:rPr>
              <a:t>বৃষ্টি</a:t>
            </a:r>
            <a:r>
              <a:rPr lang="en-US" sz="4800" dirty="0" smtClean="0">
                <a:solidFill>
                  <a:srgbClr val="C00000"/>
                </a:solidFill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</a:rPr>
              <a:t>হয়</a:t>
            </a:r>
            <a:endParaRPr lang="en-US" sz="4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7922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76200" y="0"/>
            <a:ext cx="8839200" cy="2362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শব্দ</a:t>
            </a:r>
            <a:r>
              <a:rPr lang="en-US" sz="4000" dirty="0" smtClean="0"/>
              <a:t> </a:t>
            </a:r>
            <a:r>
              <a:rPr lang="en-US" sz="4000" dirty="0" err="1" smtClean="0"/>
              <a:t>সাজিয়ে</a:t>
            </a:r>
            <a:r>
              <a:rPr lang="en-US" sz="4000" dirty="0" smtClean="0"/>
              <a:t> </a:t>
            </a:r>
            <a:r>
              <a:rPr lang="en-US" sz="4000" dirty="0" err="1" smtClean="0"/>
              <a:t>বাক্য</a:t>
            </a:r>
            <a:r>
              <a:rPr lang="en-US" sz="4000" dirty="0" smtClean="0"/>
              <a:t> </a:t>
            </a:r>
            <a:r>
              <a:rPr lang="en-US" sz="4000" dirty="0" err="1" smtClean="0"/>
              <a:t>তৈরি</a:t>
            </a:r>
            <a:r>
              <a:rPr lang="en-US" sz="4000" dirty="0" smtClean="0"/>
              <a:t> </a:t>
            </a:r>
            <a:r>
              <a:rPr lang="en-US" sz="4000" dirty="0" err="1" smtClean="0"/>
              <a:t>কর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1688257" y="2967335"/>
            <a:ext cx="520527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পানি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করা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বেশি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গরমে</a:t>
            </a:r>
            <a:endParaRPr lang="en-US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দরকার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পান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বেশি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1052" y="4419600"/>
            <a:ext cx="87243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rgbClr val="C00000"/>
                </a:solidFill>
              </a:rPr>
              <a:t>গরমে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</a:rPr>
              <a:t>বেশি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</a:rPr>
              <a:t>বেশি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</a:rPr>
              <a:t>পানি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</a:rPr>
              <a:t>পান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</a:rPr>
              <a:t>করা</a:t>
            </a:r>
            <a:r>
              <a:rPr lang="en-US" sz="4000" dirty="0" smtClean="0">
                <a:solidFill>
                  <a:srgbClr val="C00000"/>
                </a:solidFill>
              </a:rPr>
              <a:t> </a:t>
            </a:r>
            <a:r>
              <a:rPr lang="en-US" sz="4000" dirty="0" err="1" smtClean="0">
                <a:solidFill>
                  <a:srgbClr val="C00000"/>
                </a:solidFill>
              </a:rPr>
              <a:t>দরকার</a:t>
            </a:r>
            <a:endParaRPr lang="en-US" sz="4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464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76200" y="0"/>
            <a:ext cx="8839200" cy="2362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শব্দ</a:t>
            </a:r>
            <a:r>
              <a:rPr lang="en-US" sz="4000" dirty="0" smtClean="0"/>
              <a:t> </a:t>
            </a:r>
            <a:r>
              <a:rPr lang="en-US" sz="4000" dirty="0" err="1" smtClean="0"/>
              <a:t>সাজিয়ে</a:t>
            </a:r>
            <a:r>
              <a:rPr lang="en-US" sz="4000" dirty="0" smtClean="0"/>
              <a:t> </a:t>
            </a:r>
            <a:r>
              <a:rPr lang="en-US" sz="4000" dirty="0" err="1" smtClean="0"/>
              <a:t>বাক্য</a:t>
            </a:r>
            <a:r>
              <a:rPr lang="en-US" sz="4000" dirty="0" smtClean="0"/>
              <a:t> </a:t>
            </a:r>
            <a:r>
              <a:rPr lang="en-US" sz="4000" dirty="0" err="1" smtClean="0"/>
              <a:t>তৈরি</a:t>
            </a:r>
            <a:r>
              <a:rPr lang="en-US" sz="4000" dirty="0" smtClean="0"/>
              <a:t> </a:t>
            </a:r>
            <a:r>
              <a:rPr lang="en-US" sz="4000" dirty="0" err="1" smtClean="0"/>
              <a:t>কর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1688257" y="2967335"/>
            <a:ext cx="520527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পানি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করা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বেশি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গরমে</a:t>
            </a:r>
            <a:endParaRPr lang="en-US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দরকার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পান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বেশি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07016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76200" y="0"/>
            <a:ext cx="8839200" cy="2362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শব্দ</a:t>
            </a:r>
            <a:r>
              <a:rPr lang="en-US" sz="4000" dirty="0" smtClean="0"/>
              <a:t> </a:t>
            </a:r>
            <a:r>
              <a:rPr lang="en-US" sz="4000" dirty="0" err="1" smtClean="0"/>
              <a:t>সাজিয়ে</a:t>
            </a:r>
            <a:r>
              <a:rPr lang="en-US" sz="4000" dirty="0" smtClean="0"/>
              <a:t> </a:t>
            </a:r>
            <a:r>
              <a:rPr lang="en-US" sz="4000" dirty="0" err="1" smtClean="0"/>
              <a:t>বাক্য</a:t>
            </a:r>
            <a:r>
              <a:rPr lang="en-US" sz="4000" dirty="0" smtClean="0"/>
              <a:t> </a:t>
            </a:r>
            <a:r>
              <a:rPr lang="en-US" sz="4000" dirty="0" err="1" smtClean="0"/>
              <a:t>তৈরি</a:t>
            </a:r>
            <a:r>
              <a:rPr lang="en-US" sz="4000" dirty="0" smtClean="0"/>
              <a:t> </a:t>
            </a:r>
            <a:r>
              <a:rPr lang="en-US" sz="4000" dirty="0" err="1" smtClean="0"/>
              <a:t>কর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176644" y="2967335"/>
            <a:ext cx="822853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পড়াশোনা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বিদ্যালয়ে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করি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একই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আমরা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4343400"/>
            <a:ext cx="845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আমরা</a:t>
            </a:r>
            <a:r>
              <a:rPr lang="en-US" sz="4000" dirty="0" smtClean="0"/>
              <a:t> </a:t>
            </a:r>
            <a:r>
              <a:rPr lang="en-US" sz="4000" dirty="0" err="1" smtClean="0"/>
              <a:t>একই</a:t>
            </a:r>
            <a:r>
              <a:rPr lang="en-US" sz="4000" dirty="0" smtClean="0"/>
              <a:t> </a:t>
            </a:r>
            <a:r>
              <a:rPr lang="en-US" sz="4000" dirty="0" err="1" smtClean="0"/>
              <a:t>বিদ্যালয়ে</a:t>
            </a:r>
            <a:r>
              <a:rPr lang="en-US" sz="4000" dirty="0" smtClean="0"/>
              <a:t> </a:t>
            </a:r>
            <a:r>
              <a:rPr lang="en-US" sz="4000" dirty="0" err="1" smtClean="0"/>
              <a:t>পড়াশোনা</a:t>
            </a:r>
            <a:r>
              <a:rPr lang="en-US" sz="4000" dirty="0" smtClean="0"/>
              <a:t> </a:t>
            </a:r>
            <a:r>
              <a:rPr lang="en-US" sz="4000" dirty="0" err="1" smtClean="0"/>
              <a:t>করি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42494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76200" y="0"/>
            <a:ext cx="8839200" cy="2362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শব্দ</a:t>
            </a:r>
            <a:r>
              <a:rPr lang="en-US" sz="4000" dirty="0" smtClean="0"/>
              <a:t> </a:t>
            </a:r>
            <a:r>
              <a:rPr lang="en-US" sz="4000" dirty="0" err="1" smtClean="0"/>
              <a:t>সাজিয়ে</a:t>
            </a:r>
            <a:r>
              <a:rPr lang="en-US" sz="4000" dirty="0" smtClean="0"/>
              <a:t> </a:t>
            </a:r>
            <a:r>
              <a:rPr lang="en-US" sz="4000" dirty="0" err="1" smtClean="0"/>
              <a:t>বাক্য</a:t>
            </a:r>
            <a:r>
              <a:rPr lang="en-US" sz="4000" dirty="0" smtClean="0"/>
              <a:t> </a:t>
            </a:r>
            <a:r>
              <a:rPr lang="en-US" sz="4000" dirty="0" err="1" smtClean="0"/>
              <a:t>তৈরি</a:t>
            </a:r>
            <a:r>
              <a:rPr lang="en-US" sz="4000" dirty="0" smtClean="0"/>
              <a:t> </a:t>
            </a:r>
            <a:r>
              <a:rPr lang="en-US" sz="4000" dirty="0" err="1" smtClean="0"/>
              <a:t>কর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176644" y="2967335"/>
            <a:ext cx="822853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পড়াশোনা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বিদ্যালয়ে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করি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একই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আমরা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3349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76200" y="0"/>
            <a:ext cx="8839200" cy="2362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শব্দ</a:t>
            </a:r>
            <a:r>
              <a:rPr lang="en-US" sz="4000" dirty="0" smtClean="0"/>
              <a:t> </a:t>
            </a:r>
            <a:r>
              <a:rPr lang="en-US" sz="4000" dirty="0" err="1" smtClean="0"/>
              <a:t>সাজিয়ে</a:t>
            </a:r>
            <a:r>
              <a:rPr lang="en-US" sz="4000" dirty="0" smtClean="0"/>
              <a:t> </a:t>
            </a:r>
            <a:r>
              <a:rPr lang="en-US" sz="4000" dirty="0" err="1" smtClean="0"/>
              <a:t>বাক্য</a:t>
            </a:r>
            <a:r>
              <a:rPr lang="en-US" sz="4000" dirty="0" smtClean="0"/>
              <a:t> </a:t>
            </a:r>
            <a:r>
              <a:rPr lang="en-US" sz="4000" dirty="0" err="1" smtClean="0"/>
              <a:t>তৈরি</a:t>
            </a:r>
            <a:r>
              <a:rPr lang="en-US" sz="4000" dirty="0" smtClean="0"/>
              <a:t> </a:t>
            </a:r>
            <a:r>
              <a:rPr lang="en-US" sz="4000" dirty="0" err="1" smtClean="0"/>
              <a:t>কর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1952" y="2967335"/>
            <a:ext cx="857799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হলো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তোমার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সাথে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অনেকদিন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দেখা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পরে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4419600"/>
            <a:ext cx="861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/>
              <a:t>অনেকদিন</a:t>
            </a:r>
            <a:r>
              <a:rPr lang="en-US" sz="4000" dirty="0" smtClean="0"/>
              <a:t> </a:t>
            </a:r>
            <a:r>
              <a:rPr lang="en-US" sz="4000" dirty="0" err="1" smtClean="0"/>
              <a:t>পর</a:t>
            </a:r>
            <a:r>
              <a:rPr lang="en-US" sz="4000" dirty="0" smtClean="0"/>
              <a:t> </a:t>
            </a:r>
            <a:r>
              <a:rPr lang="en-US" sz="4000" dirty="0" err="1" smtClean="0"/>
              <a:t>তোমার</a:t>
            </a:r>
            <a:r>
              <a:rPr lang="en-US" sz="4000" dirty="0" smtClean="0"/>
              <a:t> </a:t>
            </a:r>
            <a:r>
              <a:rPr lang="en-US" sz="4000" dirty="0" err="1" smtClean="0"/>
              <a:t>সাথে</a:t>
            </a:r>
            <a:r>
              <a:rPr lang="en-US" sz="4000" dirty="0" smtClean="0"/>
              <a:t> </a:t>
            </a:r>
            <a:r>
              <a:rPr lang="en-US" sz="4000" dirty="0" err="1" smtClean="0"/>
              <a:t>দেখা</a:t>
            </a:r>
            <a:r>
              <a:rPr lang="en-US" sz="4000" dirty="0" smtClean="0"/>
              <a:t> </a:t>
            </a:r>
            <a:r>
              <a:rPr lang="en-US" sz="4000" dirty="0" err="1" smtClean="0"/>
              <a:t>হলো</a:t>
            </a:r>
            <a:r>
              <a:rPr lang="en-US" sz="4000" dirty="0" smtClean="0"/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85572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76200" y="0"/>
            <a:ext cx="8839200" cy="2362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শব্দ</a:t>
            </a:r>
            <a:r>
              <a:rPr lang="en-US" sz="4000" dirty="0" smtClean="0"/>
              <a:t> </a:t>
            </a:r>
            <a:r>
              <a:rPr lang="en-US" sz="4000" dirty="0" err="1" smtClean="0"/>
              <a:t>সাজিয়ে</a:t>
            </a:r>
            <a:r>
              <a:rPr lang="en-US" sz="4000" dirty="0" smtClean="0"/>
              <a:t> </a:t>
            </a:r>
            <a:r>
              <a:rPr lang="en-US" sz="4000" dirty="0" err="1" smtClean="0"/>
              <a:t>বাক্য</a:t>
            </a:r>
            <a:r>
              <a:rPr lang="en-US" sz="4000" dirty="0" smtClean="0"/>
              <a:t> </a:t>
            </a:r>
            <a:r>
              <a:rPr lang="en-US" sz="4000" dirty="0" err="1" smtClean="0"/>
              <a:t>তৈরি</a:t>
            </a:r>
            <a:r>
              <a:rPr lang="en-US" sz="4000" dirty="0" smtClean="0"/>
              <a:t> </a:t>
            </a:r>
            <a:r>
              <a:rPr lang="en-US" sz="4000" dirty="0" err="1" smtClean="0"/>
              <a:t>কর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1952" y="2967335"/>
            <a:ext cx="857799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হলো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তোমার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সাথে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অনেকদিন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দেখা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পরে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4800" y="4419600"/>
            <a:ext cx="861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638555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95400" y="304800"/>
            <a:ext cx="70104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spc="100" dirty="0" err="1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মূল্যায়ন</a:t>
            </a:r>
            <a:endParaRPr lang="en-US" sz="5400" b="1" spc="100" dirty="0" smtClean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  <a:p>
            <a:pPr algn="ctr"/>
            <a:r>
              <a:rPr lang="en-US" sz="5400" b="1" cap="none" spc="100" dirty="0" err="1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সাজিয়ে</a:t>
            </a:r>
            <a:r>
              <a:rPr lang="en-US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</a:t>
            </a:r>
            <a:r>
              <a:rPr lang="en-US" sz="5400" b="1" cap="none" spc="100" dirty="0" err="1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লেখো</a:t>
            </a:r>
            <a:r>
              <a:rPr lang="en-US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</a:t>
            </a:r>
            <a:endParaRPr lang="en-US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73744" y="2967335"/>
            <a:ext cx="918232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ক)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হয়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বর্ষাকালেই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বৃষ্টি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সাধারণত</a:t>
            </a:r>
            <a:endParaRPr lang="en-US" sz="36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খ)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পড়াশোনা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বিদ্যালয়ে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করি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একই</a:t>
            </a:r>
            <a:r>
              <a:rPr lang="en-US" sz="36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আমরা</a:t>
            </a:r>
            <a:endParaRPr lang="en-US" sz="36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গ)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হলো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তোমার</a:t>
            </a:r>
            <a:r>
              <a:rPr lang="en-US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সাথে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অনেকদিন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দেখা</a:t>
            </a:r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পরে</a:t>
            </a:r>
            <a:endParaRPr lang="en-US" sz="36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1733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6200"/>
            <a:ext cx="8762999" cy="67056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31527" y="2967335"/>
            <a:ext cx="8880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তোমরা</a:t>
            </a:r>
            <a:r>
              <a:rPr lang="en-US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54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সবাই</a:t>
            </a:r>
            <a:r>
              <a:rPr lang="en-US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54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ভালো</a:t>
            </a:r>
            <a:r>
              <a:rPr lang="en-US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n-US" sz="5400" b="1" cap="none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থেকো</a:t>
            </a:r>
            <a:r>
              <a:rPr lang="en-US" sz="54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endParaRPr lang="en-US" sz="54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70588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8600"/>
            <a:ext cx="8991600" cy="66294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066800" y="2967335"/>
            <a:ext cx="60198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8800" cap="none" spc="0" dirty="0" err="1" smtClean="0">
                <a:ln w="50800"/>
                <a:solidFill>
                  <a:srgbClr val="FFFF00"/>
                </a:solidFill>
                <a:effectLst/>
              </a:rPr>
              <a:t>স্বাগতম</a:t>
            </a:r>
            <a:endParaRPr lang="en-US" sz="8800" cap="none" spc="0" dirty="0">
              <a:ln w="50800"/>
              <a:solidFill>
                <a:srgbClr val="FFFF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73941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577689-44EC-D548-776F-584D43E00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1722" y="805818"/>
            <a:ext cx="2707105" cy="107834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/>
              <a:t>শিক্ষক</a:t>
            </a:r>
            <a:r>
              <a:rPr lang="en-US" dirty="0"/>
              <a:t> </a:t>
            </a:r>
            <a:r>
              <a:rPr lang="en-US" dirty="0" err="1"/>
              <a:t>পরিচিতি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AC67580-E3CC-5E3C-36BC-3980A6A7D1D0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956511" y="3031026"/>
            <a:ext cx="3329739" cy="2332121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r>
              <a:rPr lang="en-GB" dirty="0" err="1">
                <a:solidFill>
                  <a:schemeClr val="accent2"/>
                </a:solidFill>
              </a:rPr>
              <a:t>মো</a:t>
            </a:r>
            <a:r>
              <a:rPr lang="en-GB" dirty="0">
                <a:solidFill>
                  <a:schemeClr val="accent2"/>
                </a:solidFill>
              </a:rPr>
              <a:t>: </a:t>
            </a:r>
            <a:r>
              <a:rPr lang="en-GB" dirty="0" err="1">
                <a:solidFill>
                  <a:schemeClr val="accent2"/>
                </a:solidFill>
              </a:rPr>
              <a:t>নাজমুল</a:t>
            </a:r>
            <a:r>
              <a:rPr lang="en-GB" dirty="0">
                <a:solidFill>
                  <a:schemeClr val="accent2"/>
                </a:solidFill>
              </a:rPr>
              <a:t> </a:t>
            </a:r>
            <a:r>
              <a:rPr lang="en-GB" dirty="0" err="1">
                <a:solidFill>
                  <a:schemeClr val="accent2"/>
                </a:solidFill>
              </a:rPr>
              <a:t>হোসেন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 err="1">
                <a:solidFill>
                  <a:schemeClr val="accent2"/>
                </a:solidFill>
              </a:rPr>
              <a:t>সহকারী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শিক্ষক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 err="1">
                <a:solidFill>
                  <a:schemeClr val="accent2"/>
                </a:solidFill>
              </a:rPr>
              <a:t>দক্ষিণ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হরিঢালী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সরকারি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>
                <a:solidFill>
                  <a:schemeClr val="accent2"/>
                </a:solidFill>
              </a:rPr>
              <a:t>প্রাথমিক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 err="1" smtClean="0">
                <a:solidFill>
                  <a:schemeClr val="accent2"/>
                </a:solidFill>
              </a:rPr>
              <a:t>বিদ্যালয়</a:t>
            </a:r>
            <a:endParaRPr lang="en-US" dirty="0">
              <a:solidFill>
                <a:schemeClr val="accent2"/>
              </a:solidFill>
            </a:endParaRPr>
          </a:p>
          <a:p>
            <a:r>
              <a:rPr lang="en-US" dirty="0" err="1">
                <a:solidFill>
                  <a:schemeClr val="accent2"/>
                </a:solidFill>
              </a:rPr>
              <a:t>পাইকগাছা,খুলনা</a:t>
            </a:r>
            <a:r>
              <a:rPr lang="en-US" dirty="0">
                <a:solidFill>
                  <a:schemeClr val="accent2"/>
                </a:solidFill>
              </a:rPr>
              <a:t> ।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AFF71AC-61B2-4D03-6500-00E20E1292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752" y="2597366"/>
            <a:ext cx="3954627" cy="362060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511C58B5-EBB2-3C72-EBF1-F8D3A2D224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62456"/>
            <a:ext cx="2804360" cy="23321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0DC254F8-23E9-067E-97FF-513D4EE423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445603"/>
            <a:ext cx="3276600" cy="2055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27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EA6D24C-99F2-8297-0006-6AAE6B546208}"/>
              </a:ext>
            </a:extLst>
          </p:cNvPr>
          <p:cNvSpPr/>
          <p:nvPr/>
        </p:nvSpPr>
        <p:spPr>
          <a:xfrm>
            <a:off x="4908884" y="312820"/>
            <a:ext cx="4042611" cy="643689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/>
              <a:t>বিষয়</a:t>
            </a:r>
            <a:r>
              <a:rPr lang="en-US" sz="4800" dirty="0"/>
              <a:t> : </a:t>
            </a:r>
            <a:r>
              <a:rPr lang="en-US" sz="4800" dirty="0" err="1"/>
              <a:t>বাংলা</a:t>
            </a:r>
            <a:endParaRPr lang="en-US" sz="4800" dirty="0"/>
          </a:p>
          <a:p>
            <a:pPr algn="ctr"/>
            <a:r>
              <a:rPr lang="en-US" sz="4800" dirty="0" err="1"/>
              <a:t>শ্রেণি</a:t>
            </a:r>
            <a:r>
              <a:rPr lang="en-US" sz="4800" dirty="0"/>
              <a:t> : </a:t>
            </a:r>
            <a:r>
              <a:rPr lang="en-US" sz="4800" dirty="0" err="1"/>
              <a:t>চতুর্থ</a:t>
            </a:r>
            <a:r>
              <a:rPr lang="en-US" sz="4800" dirty="0"/>
              <a:t> </a:t>
            </a:r>
          </a:p>
          <a:p>
            <a:pPr algn="ctr"/>
            <a:r>
              <a:rPr lang="en-US" sz="4800" dirty="0" err="1"/>
              <a:t>সময়</a:t>
            </a:r>
            <a:r>
              <a:rPr lang="en-US" sz="4800" dirty="0"/>
              <a:t> : ৫০ </a:t>
            </a:r>
            <a:r>
              <a:rPr lang="en-US" sz="4800" dirty="0" err="1" smtClean="0"/>
              <a:t>মিনিট</a:t>
            </a:r>
            <a:endParaRPr lang="en-US" sz="4800" dirty="0" smtClean="0"/>
          </a:p>
          <a:p>
            <a:pPr algn="ctr"/>
            <a:r>
              <a:rPr lang="en-US" sz="4800" dirty="0" err="1" smtClean="0"/>
              <a:t>শব্দ</a:t>
            </a:r>
            <a:r>
              <a:rPr lang="en-US" sz="4800" dirty="0" smtClean="0"/>
              <a:t> </a:t>
            </a:r>
            <a:r>
              <a:rPr lang="en-US" sz="4800" dirty="0" err="1" smtClean="0"/>
              <a:t>সাজিয়ে</a:t>
            </a:r>
            <a:r>
              <a:rPr lang="en-US" sz="4800" dirty="0" smtClean="0"/>
              <a:t> </a:t>
            </a:r>
            <a:r>
              <a:rPr lang="en-US" sz="4800" dirty="0" err="1" smtClean="0"/>
              <a:t>বাক্য</a:t>
            </a:r>
            <a:endParaRPr lang="en-US" sz="48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239" y="382639"/>
            <a:ext cx="4404561" cy="6164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036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xmlns="" id="{E30BBD7A-8A9C-E028-3F55-0759B9D2E3FA}"/>
              </a:ext>
            </a:extLst>
          </p:cNvPr>
          <p:cNvSpPr/>
          <p:nvPr/>
        </p:nvSpPr>
        <p:spPr>
          <a:xfrm>
            <a:off x="1768642" y="457201"/>
            <a:ext cx="4448677" cy="232209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err="1"/>
              <a:t>শিখনফল</a:t>
            </a:r>
            <a:endParaRPr lang="en-US" sz="54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6D82309-EC6A-6FE3-2A35-C2E07E23B4E6}"/>
              </a:ext>
            </a:extLst>
          </p:cNvPr>
          <p:cNvSpPr/>
          <p:nvPr/>
        </p:nvSpPr>
        <p:spPr>
          <a:xfrm>
            <a:off x="739941" y="3549316"/>
            <a:ext cx="8139364" cy="256272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err="1" smtClean="0">
                <a:solidFill>
                  <a:srgbClr val="FF0000"/>
                </a:solidFill>
              </a:rPr>
              <a:t>শব্দ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সাজিয়ে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বাক্য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লিখতে</a:t>
            </a:r>
            <a:r>
              <a:rPr lang="en-US" sz="4000" dirty="0" smtClean="0">
                <a:solidFill>
                  <a:srgbClr val="FF0000"/>
                </a:solidFill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</a:rPr>
              <a:t>পারবে</a:t>
            </a:r>
            <a:r>
              <a:rPr lang="en-US" sz="4000" dirty="0" smtClean="0">
                <a:solidFill>
                  <a:srgbClr val="FF0000"/>
                </a:solidFill>
              </a:rPr>
              <a:t>    </a:t>
            </a:r>
            <a:r>
              <a:rPr lang="en-US" sz="4000" dirty="0">
                <a:solidFill>
                  <a:srgbClr val="FF0000"/>
                </a:solidFill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4050333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5934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ord 1">
            <a:extLst>
              <a:ext uri="{FF2B5EF4-FFF2-40B4-BE49-F238E27FC236}">
                <a16:creationId xmlns:a16="http://schemas.microsoft.com/office/drawing/2014/main" xmlns="" id="{EA87CEE5-134F-0F7A-0609-02952E6D3D72}"/>
              </a:ext>
            </a:extLst>
          </p:cNvPr>
          <p:cNvSpPr/>
          <p:nvPr/>
        </p:nvSpPr>
        <p:spPr>
          <a:xfrm>
            <a:off x="2102518" y="505326"/>
            <a:ext cx="5721016" cy="2462009"/>
          </a:xfrm>
          <a:prstGeom prst="chord">
            <a:avLst>
              <a:gd name="adj1" fmla="val 21298694"/>
              <a:gd name="adj2" fmla="val 1620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/>
              <a:t>পূর্বের</a:t>
            </a:r>
            <a:r>
              <a:rPr lang="en-US" sz="2800" dirty="0"/>
              <a:t> </a:t>
            </a:r>
            <a:r>
              <a:rPr lang="en-US" sz="2800" dirty="0" err="1"/>
              <a:t>পাঠ</a:t>
            </a:r>
            <a:endParaRPr lang="en-US" sz="2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57D699A6-E2D1-4A47-B15D-DD89814AEA28}"/>
              </a:ext>
            </a:extLst>
          </p:cNvPr>
          <p:cNvSpPr/>
          <p:nvPr/>
        </p:nvSpPr>
        <p:spPr>
          <a:xfrm>
            <a:off x="351924" y="2967335"/>
            <a:ext cx="8792076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en-US" sz="44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এক</a:t>
            </a:r>
            <a:r>
              <a:rPr lang="en-US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4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যে</a:t>
            </a:r>
            <a:r>
              <a:rPr lang="en-US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4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ছিল</a:t>
            </a:r>
            <a:r>
              <a:rPr lang="en-US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4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রাজা</a:t>
            </a:r>
            <a:r>
              <a:rPr lang="en-US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- </a:t>
            </a:r>
            <a:r>
              <a:rPr lang="en-US" sz="44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এই</a:t>
            </a:r>
            <a:r>
              <a:rPr lang="en-US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4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বাক্যের</a:t>
            </a:r>
            <a:r>
              <a:rPr lang="en-US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4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সাথে</a:t>
            </a:r>
            <a:r>
              <a:rPr lang="en-US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4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মিল</a:t>
            </a:r>
            <a:r>
              <a:rPr lang="en-US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4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রেখে</a:t>
            </a:r>
            <a:r>
              <a:rPr lang="en-US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4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বাক্য</a:t>
            </a:r>
            <a:r>
              <a:rPr lang="en-US" sz="44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lang="en-US" sz="4400" b="1" dirty="0" err="1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বল</a:t>
            </a:r>
            <a:endParaRPr lang="en-US" sz="4400" b="1" dirty="0" smtClean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463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xmlns="" id="{D30E32D1-057F-C56D-8E9C-179EB7D6F26A}"/>
              </a:ext>
            </a:extLst>
          </p:cNvPr>
          <p:cNvSpPr/>
          <p:nvPr/>
        </p:nvSpPr>
        <p:spPr>
          <a:xfrm>
            <a:off x="2590800" y="0"/>
            <a:ext cx="4060658" cy="125128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err="1"/>
              <a:t>আজকের</a:t>
            </a:r>
            <a:r>
              <a:rPr lang="en-US" sz="4800" dirty="0"/>
              <a:t> </a:t>
            </a:r>
            <a:r>
              <a:rPr lang="en-US" sz="4800" dirty="0" err="1"/>
              <a:t>পাঠ</a:t>
            </a:r>
            <a:endParaRPr lang="en-US" sz="4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2BBA4759-2BC2-124F-B9C8-1799512DAD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2057400"/>
            <a:ext cx="7661108" cy="463616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6AE3F4E2-256F-2545-4C62-7F05C0343FE4}"/>
              </a:ext>
            </a:extLst>
          </p:cNvPr>
          <p:cNvSpPr/>
          <p:nvPr/>
        </p:nvSpPr>
        <p:spPr>
          <a:xfrm>
            <a:off x="1143000" y="1524000"/>
            <a:ext cx="7696200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endParaRPr lang="en-US" sz="6600" dirty="0" smtClean="0">
              <a:ln/>
              <a:solidFill>
                <a:schemeClr val="accent1"/>
              </a:solidFill>
            </a:endParaRPr>
          </a:p>
          <a:p>
            <a:pPr algn="ctr"/>
            <a:endParaRPr lang="en-US" sz="6600" dirty="0" smtClean="0">
              <a:ln/>
              <a:solidFill>
                <a:schemeClr val="accent1"/>
              </a:solidFill>
            </a:endParaRPr>
          </a:p>
          <a:p>
            <a:pPr algn="ctr"/>
            <a:r>
              <a:rPr lang="en-US" sz="6600" dirty="0" err="1" smtClean="0">
                <a:ln/>
                <a:solidFill>
                  <a:schemeClr val="accent1"/>
                </a:solidFill>
              </a:rPr>
              <a:t>বৃষ্টির</a:t>
            </a:r>
            <a:r>
              <a:rPr lang="en-US" sz="6600" dirty="0" smtClean="0">
                <a:ln/>
                <a:solidFill>
                  <a:schemeClr val="accent1"/>
                </a:solidFill>
              </a:rPr>
              <a:t> </a:t>
            </a:r>
            <a:r>
              <a:rPr lang="en-US" sz="6600" dirty="0" err="1" smtClean="0">
                <a:ln/>
                <a:solidFill>
                  <a:schemeClr val="accent1"/>
                </a:solidFill>
              </a:rPr>
              <a:t>ছড়া</a:t>
            </a:r>
            <a:endParaRPr lang="en-US" sz="6600" dirty="0">
              <a:ln/>
              <a:solidFill>
                <a:schemeClr val="accent1"/>
              </a:solidFill>
            </a:endParaRPr>
          </a:p>
          <a:p>
            <a:pPr algn="ctr"/>
            <a:r>
              <a:rPr lang="en-US" sz="6600" dirty="0" err="1" smtClean="0">
                <a:ln/>
                <a:solidFill>
                  <a:schemeClr val="accent1"/>
                </a:solidFill>
              </a:rPr>
              <a:t>শব্দ</a:t>
            </a:r>
            <a:r>
              <a:rPr lang="en-US" sz="6600" dirty="0" smtClean="0">
                <a:ln/>
                <a:solidFill>
                  <a:schemeClr val="accent1"/>
                </a:solidFill>
              </a:rPr>
              <a:t> </a:t>
            </a:r>
            <a:r>
              <a:rPr lang="en-US" sz="6600" dirty="0" err="1" smtClean="0">
                <a:ln/>
                <a:solidFill>
                  <a:schemeClr val="accent1"/>
                </a:solidFill>
              </a:rPr>
              <a:t>মিলিয়ে</a:t>
            </a:r>
            <a:r>
              <a:rPr lang="en-US" sz="6600" dirty="0" smtClean="0">
                <a:ln/>
                <a:solidFill>
                  <a:schemeClr val="accent1"/>
                </a:solidFill>
              </a:rPr>
              <a:t> </a:t>
            </a:r>
            <a:r>
              <a:rPr lang="en-US" sz="6600" dirty="0" err="1" smtClean="0">
                <a:ln/>
                <a:solidFill>
                  <a:schemeClr val="accent1"/>
                </a:solidFill>
              </a:rPr>
              <a:t>বাক্য</a:t>
            </a:r>
            <a:endParaRPr lang="en-US" sz="6600" dirty="0">
              <a:ln/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432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76200" y="0"/>
            <a:ext cx="8839200" cy="2362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শব্দ</a:t>
            </a:r>
            <a:r>
              <a:rPr lang="en-US" sz="4000" dirty="0" smtClean="0"/>
              <a:t> </a:t>
            </a:r>
            <a:r>
              <a:rPr lang="en-US" sz="4000" dirty="0" err="1" smtClean="0"/>
              <a:t>সাজিয়ে</a:t>
            </a:r>
            <a:r>
              <a:rPr lang="en-US" sz="4000" dirty="0" smtClean="0"/>
              <a:t> </a:t>
            </a:r>
            <a:r>
              <a:rPr lang="en-US" sz="4000" dirty="0" err="1" smtClean="0"/>
              <a:t>বাক্য</a:t>
            </a:r>
            <a:r>
              <a:rPr lang="en-US" sz="4000" dirty="0" smtClean="0"/>
              <a:t> </a:t>
            </a:r>
            <a:r>
              <a:rPr lang="en-US" sz="4000" dirty="0" err="1" smtClean="0"/>
              <a:t>তৈরি</a:t>
            </a:r>
            <a:r>
              <a:rPr lang="en-US" sz="4000" dirty="0" smtClean="0"/>
              <a:t> </a:t>
            </a:r>
            <a:r>
              <a:rPr lang="en-US" sz="4000" dirty="0" err="1" smtClean="0"/>
              <a:t>কর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191052" y="2967335"/>
            <a:ext cx="819968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হয়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বর্ষাকালেই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বৃষ্টি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বেশি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সাধারণত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1052" y="4419600"/>
            <a:ext cx="87243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C00000"/>
                </a:solidFill>
              </a:rPr>
              <a:t>বর্ষাকালেই</a:t>
            </a:r>
            <a:r>
              <a:rPr lang="en-US" sz="4800" dirty="0" smtClean="0">
                <a:solidFill>
                  <a:srgbClr val="C00000"/>
                </a:solidFill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</a:rPr>
              <a:t>সাধারণত</a:t>
            </a:r>
            <a:r>
              <a:rPr lang="en-US" sz="4800" dirty="0" smtClean="0">
                <a:solidFill>
                  <a:srgbClr val="C00000"/>
                </a:solidFill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</a:rPr>
              <a:t>বেশি</a:t>
            </a:r>
            <a:r>
              <a:rPr lang="en-US" sz="4800" dirty="0" smtClean="0">
                <a:solidFill>
                  <a:srgbClr val="C00000"/>
                </a:solidFill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</a:rPr>
              <a:t>বৃষ্টি</a:t>
            </a:r>
            <a:r>
              <a:rPr lang="en-US" sz="4800" dirty="0" smtClean="0">
                <a:solidFill>
                  <a:srgbClr val="C00000"/>
                </a:solidFill>
              </a:rPr>
              <a:t> </a:t>
            </a:r>
            <a:r>
              <a:rPr lang="en-US" sz="4800" dirty="0" err="1" smtClean="0">
                <a:solidFill>
                  <a:srgbClr val="C00000"/>
                </a:solidFill>
              </a:rPr>
              <a:t>হয়</a:t>
            </a:r>
            <a:endParaRPr lang="en-US" sz="4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918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199</Words>
  <Application>Microsoft Office PowerPoint</Application>
  <PresentationFormat>On-screen Show (4:3)</PresentationFormat>
  <Paragraphs>49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শিক্ষক 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WELCOME</dc:creator>
  <cp:lastModifiedBy>WELCOME</cp:lastModifiedBy>
  <cp:revision>30</cp:revision>
  <dcterms:created xsi:type="dcterms:W3CDTF">2006-08-16T00:00:00Z</dcterms:created>
  <dcterms:modified xsi:type="dcterms:W3CDTF">2026-06-03T06:25:25Z</dcterms:modified>
</cp:coreProperties>
</file>