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8" r:id="rId4"/>
    <p:sldId id="269" r:id="rId5"/>
    <p:sldId id="259" r:id="rId6"/>
    <p:sldId id="276" r:id="rId7"/>
    <p:sldId id="261" r:id="rId8"/>
    <p:sldId id="262" r:id="rId9"/>
    <p:sldId id="263" r:id="rId10"/>
    <p:sldId id="264" r:id="rId11"/>
    <p:sldId id="273" r:id="rId12"/>
    <p:sldId id="265" r:id="rId13"/>
    <p:sldId id="266" r:id="rId14"/>
    <p:sldId id="274" r:id="rId15"/>
    <p:sldId id="275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94ED-9988-40B3-8F7B-9A8CF22F47D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573DE-A608-43BC-82E7-7F1AE7459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5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573DE-A608-43BC-82E7-7F1AE74591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62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6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4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6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6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2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8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3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0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2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9E467-D9F4-4BAF-AA37-6F4F5E0DBB7D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A9AF8-FD77-416E-81C8-7D20667AB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5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7848"/>
            <a:ext cx="6705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2590800"/>
            <a:ext cx="4038600" cy="304800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908798"/>
            <a:ext cx="1341120" cy="11277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80" y="872222"/>
            <a:ext cx="1341120" cy="112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16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bn-BD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যোগাযোগ ক্ষেত্রে </a:t>
            </a:r>
            <a:r>
              <a:rPr 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182" y="20574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মোবাইল ফোন ও ইন্টার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নেট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ই-মেইল ও সামাজিক যোগাযোগ মাধ্যম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দ্রুত তথ্য আদান-প্র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দান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বিশ্বব্যাপী যোগাযোগ সহজ করা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2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xmlns="" id="{EB6DA268-05EE-0D6B-3001-B037C45B9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bn-BD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en-US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গুরুত্বঃ</a:t>
            </a:r>
            <a:endParaRPr lang="en-US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xmlns="" id="{5BA57347-9E6E-0C42-31E9-EE12A6D38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দ্রুত যোগাযোগ সম্ভব ক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 সহজ ও আধুনিক করেছে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ব্যবসা ও ব্যাংকিং কার্যক্রম সহজ করেছ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শ্রম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সাশ্রয়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বিশ্বকে একটি “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Global Village” </a:t>
            </a: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 পরিণত করেছে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56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72400" cy="114299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5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NikoshBAN" pitchFamily="2" charset="0"/>
              </a:rPr>
              <a:t>ICT-</a:t>
            </a:r>
            <a:r>
              <a:rPr lang="bn-BD" sz="5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সুবিধা</a:t>
            </a:r>
            <a:r>
              <a:rPr lang="en-US" sz="53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</a:t>
            </a:r>
            <a: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bn-B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399"/>
            <a:ext cx="6400800" cy="3810001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কাজের গতি বৃদ্ধি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বাচায়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তথ্য সহজলভ্য 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কর্মসংস্থানের সুযোগ সৃষ্টি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নিরাপদ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ICT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জীবনকে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উন্নত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95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অসুবিধা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6858000" cy="38100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সাইবার অপরাধ বৃদ্ধি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ব্যক্তিগত তথ্য 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চুরি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স্বাস্থ্য সমস্যা (চোখের সমস্যা, আস</a:t>
            </a:r>
            <a:r>
              <a:rPr lang="en-US" sz="40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ক্তি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)।</a:t>
            </a:r>
          </a:p>
        </p:txBody>
      </p:sp>
    </p:spTree>
    <p:extLst>
      <p:ext uri="{BB962C8B-B14F-4D97-AF65-F5344CB8AC3E}">
        <p14:creationId xmlns:p14="http://schemas.microsoft.com/office/powerpoint/2010/main" val="301179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9E98F7-1FBE-B9D1-DBA5-EAFC2B297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r>
              <a:rPr lang="en-US" sz="6000" dirty="0">
                <a:solidFill>
                  <a:schemeClr val="tx2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348A51-3FDA-1F40-05F0-7041FCA94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114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টেলিমেডিসিন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কর্মসংস্থানের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সুবিধাগুলো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বুক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5400" dirty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5665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F88B40-8D53-D7A5-A6FE-B6EEE062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6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EB6754-2D93-19CF-9FA0-0F3AE240A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হয়নি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ক্ষেত্রের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নামের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করবে</a:t>
            </a:r>
            <a:r>
              <a:rPr lang="en-US" sz="54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9078913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28800" y="1071679"/>
            <a:ext cx="51054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9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76400" y="2895600"/>
            <a:ext cx="5562600" cy="3124200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4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u="sng" dirty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পরিচিতিঃ </a:t>
            </a:r>
            <a:endParaRPr lang="en-US" u="sng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1000" y="1828800"/>
            <a:ext cx="525780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2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নামঃ </a:t>
            </a:r>
            <a:r>
              <a:rPr lang="en-US" sz="32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মো:আসাদুজ্জামান</a:t>
            </a:r>
            <a:r>
              <a:rPr lang="bn-BD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2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32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সহকারি শিক্ষক (</a:t>
            </a:r>
            <a:r>
              <a:rPr lang="bn-BD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0" indent="0">
              <a:buNone/>
            </a:pPr>
            <a:r>
              <a:rPr lang="en-US" sz="32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বরাটিয়া</a:t>
            </a:r>
            <a:r>
              <a:rPr lang="en-US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আলিম</a:t>
            </a:r>
            <a:r>
              <a:rPr lang="bn-BD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মাদ্র</a:t>
            </a:r>
            <a:r>
              <a:rPr lang="en-US" sz="32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াসা</a:t>
            </a:r>
            <a:r>
              <a:rPr lang="bn-BD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32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পাকুন্দিয়া</a:t>
            </a:r>
            <a:r>
              <a:rPr lang="en-US" sz="320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, কিশোরগন্জ</a:t>
            </a:r>
            <a:r>
              <a:rPr lang="en-US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4400" y="5715000"/>
            <a:ext cx="73914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57200" y="59436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295400" y="5753100"/>
            <a:ext cx="1524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24800" y="5753100"/>
            <a:ext cx="1524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232" y="1752600"/>
            <a:ext cx="3829976" cy="328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05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066799"/>
          </a:xfrm>
        </p:spPr>
        <p:txBody>
          <a:bodyPr>
            <a:normAutofit/>
          </a:bodyPr>
          <a:lstStyle/>
          <a:p>
            <a:r>
              <a:rPr lang="bn-BD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পরিচিতিঃ </a:t>
            </a:r>
            <a:endParaRPr lang="en-US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543800" cy="4343400"/>
          </a:xfrm>
        </p:spPr>
        <p:txBody>
          <a:bodyPr>
            <a:noAutofit/>
          </a:bodyPr>
          <a:lstStyle/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বিষয়ঃ তথ্য ও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যোগাযোগ প্রযুক্তির ধারনা ও ব্যবহারের ক্ষেত্র 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 তথ্য ও</a:t>
            </a:r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যোগাযোগ প্রযুক্তি</a:t>
            </a: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শ্রেণীঃ ষষ্ঠ </a:t>
            </a: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অধ্যায়ঃ প্রথম</a:t>
            </a:r>
          </a:p>
          <a:p>
            <a:pPr algn="l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৪৫মিনিট।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42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শিখনফলঃ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04800" y="1371600"/>
            <a:ext cx="84582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তথ্য ও</a:t>
            </a:r>
            <a:r>
              <a:rPr lang="en-US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যোগাযোগ প্রযুক্তি কি তা বর্ণনা করতে পারবে।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কোথায় কোথায় তথ্য ও যোগাযোগ প্রযুক্তি ব্যবহার করা যেতে পারে তা বর্ণনা করতে পারবে।</a:t>
            </a:r>
          </a:p>
          <a:p>
            <a:pPr marL="0" indent="0">
              <a:buNone/>
            </a:pP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। তথ্য ও</a:t>
            </a:r>
            <a:r>
              <a:rPr lang="en-US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যোগাযোগ প্রযুক্তির গুরুত্ব ব্যাখ্যা করতে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</a:t>
            </a:r>
            <a:r>
              <a:rPr lang="en-US" sz="360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ে ।</a:t>
            </a:r>
            <a:r>
              <a:rPr lang="bn-BD" sz="360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0748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bn-BD" dirty="0"/>
          </a:p>
          <a:p>
            <a:endParaRPr lang="bn-BD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1470025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 </a:t>
            </a:r>
            <a:r>
              <a:rPr lang="bn-BD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ধারনা-</a:t>
            </a:r>
            <a:r>
              <a:rPr lang="en-US" b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239000" cy="4419600"/>
          </a:xfrm>
        </p:spPr>
        <p:txBody>
          <a:bodyPr>
            <a:normAutofit fontScale="92500"/>
          </a:bodyPr>
          <a:lstStyle/>
          <a:p>
            <a:pPr marL="457200" indent="-4572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ICT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এর পূর্ণরূপ: 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Information and </a:t>
            </a:r>
            <a:r>
              <a:rPr lang="en-US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Communication Technology.</a:t>
            </a:r>
            <a:endParaRPr lang="bn-BD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তথ্য সংগ্রহ, সংরক্ষণ, </a:t>
            </a:r>
            <a:r>
              <a:rPr lang="en-US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প্রক্রিয়াকরণ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ও আদান-প্রদানের প্রযুক্তিকে 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ICT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বলা </a:t>
            </a:r>
            <a:r>
              <a:rPr lang="en-US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lnSpc>
                <a:spcPct val="150000"/>
              </a:lnSpc>
              <a:buFont typeface="Wingdings" pitchFamily="2" charset="2"/>
              <a:buChar char="v"/>
            </a:pP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কম্পিউটার, ইন্টারনেট, মোবাইল, </a:t>
            </a:r>
            <a:r>
              <a:rPr lang="en-US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সফটওয়্যার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ইত্যাদি </a:t>
            </a:r>
            <a:r>
              <a:rPr lang="en-US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ICT-</a:t>
            </a:r>
            <a:r>
              <a:rPr lang="bn-BD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এর অংশ।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endParaRPr lang="bn-BD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endParaRPr lang="bn-BD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2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492EDF-A1E2-4D1E-42D8-DDD32BCA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60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ICT </a:t>
            </a:r>
            <a:r>
              <a:rPr lang="en-US" sz="60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60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ব্যবহারঃ</a:t>
            </a:r>
            <a:endParaRPr lang="en-US" sz="6000" dirty="0">
              <a:solidFill>
                <a:schemeClr val="accent1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BB420B-75A4-F2E5-1C7A-C13C18779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ICT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চিকিৎসা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ICT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ব্যবসা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ICT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ICT</a:t>
            </a:r>
          </a:p>
        </p:txBody>
      </p:sp>
    </p:spTree>
    <p:extLst>
      <p:ext uri="{BB962C8B-B14F-4D97-AF65-F5344CB8AC3E}">
        <p14:creationId xmlns:p14="http://schemas.microsoft.com/office/powerpoint/2010/main" val="274573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7772400" cy="1470025"/>
          </a:xfrm>
        </p:spPr>
        <p:txBody>
          <a:bodyPr/>
          <a:lstStyle/>
          <a:p>
            <a:pPr algn="l"/>
            <a:r>
              <a:rPr lang="bn-BD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শিক্ষা ক্ষেত্রে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ব্যবহারঃ 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05000"/>
            <a:ext cx="6400800" cy="39624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ই-বুক ও ডিজিটাল কনটেন্ট ব্যবহার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মাল্টিমি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ডিয়া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প্রেজেন্টে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শন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অনলাইন পরীক্ষা ও ফলাফল প্রকাশ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অনলাইন ক্লাস ও ভার্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চুয়াল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শিক্ষা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bn-BD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0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bn-B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স্বাস্থ্য ক্ষেত্রে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ICT-</a:t>
            </a:r>
            <a:r>
              <a:rPr lang="bn-BD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 ব্যবহারঃ 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/>
            </a:r>
            <a:br>
              <a:rPr lang="bn-BD" b="1" dirty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6781800" cy="3276600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টেলিমেডিসিন সেবা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অনলাইন ডাক্তার পরামর্শ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আধুনিক চিকিৎসা যন্ত্র পরিচাল</a:t>
            </a:r>
            <a:r>
              <a:rPr lang="en-US" sz="4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50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/>
          <a:lstStyle/>
          <a:p>
            <a:pPr algn="l"/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ব্যবসা ও বাণিজ্যে 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ICT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65760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ডিজিটাল পেমেন্ট ব্যবস্থা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অনলাইন মার্কেটিং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হিসাবরক্ষণ </a:t>
            </a:r>
            <a:r>
              <a:rPr lang="en-US" sz="4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সফটওয়্যার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দ্রুত যোগাযোগ ও তথ্য আদান-প্রদান 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489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369</Words>
  <Application>Microsoft Office PowerPoint</Application>
  <PresentationFormat>On-screen Show (4:3)</PresentationFormat>
  <Paragraphs>69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শিক্ষক পরিচিতিঃ </vt:lpstr>
      <vt:lpstr>পাঠ পরিচিতিঃ </vt:lpstr>
      <vt:lpstr>শিখনফলঃ</vt:lpstr>
      <vt:lpstr>ICT এর ধারনা- </vt:lpstr>
      <vt:lpstr>ICT এর ব্যবহারঃ</vt:lpstr>
      <vt:lpstr> শিক্ষা ক্ষেত্রে ICT-এর ব্যবহারঃ </vt:lpstr>
      <vt:lpstr>স্বাস্থ্য ক্ষেত্রে ICT-এর ব্যবহারঃ  </vt:lpstr>
      <vt:lpstr> ব্যবসা ও বাণিজ্যে ICT</vt:lpstr>
      <vt:lpstr>যোগাযোগ ক্ষেত্রে ICT</vt:lpstr>
      <vt:lpstr>   ICT-এর গুরুত্বঃ</vt:lpstr>
      <vt:lpstr>  ICT-এর সুবিধা: </vt:lpstr>
      <vt:lpstr>ICT-এর অসুবিধা</vt:lpstr>
      <vt:lpstr>মূল্যায়ণ </vt:lpstr>
      <vt:lpstr>বাড়ীর কাজঃ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ismail - [2010]</cp:lastModifiedBy>
  <cp:revision>137</cp:revision>
  <dcterms:created xsi:type="dcterms:W3CDTF">2026-05-08T14:08:14Z</dcterms:created>
  <dcterms:modified xsi:type="dcterms:W3CDTF">2026-06-03T06:11:37Z</dcterms:modified>
</cp:coreProperties>
</file>