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4" r:id="rId5"/>
    <p:sldId id="258" r:id="rId6"/>
    <p:sldId id="261" r:id="rId7"/>
    <p:sldId id="260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2" d="100"/>
          <a:sy n="32" d="100"/>
        </p:scale>
        <p:origin x="1668" y="12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93CF-0FDD-44C4-A721-FEC0793245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CC434-EA86-47DC-9007-3AA3F3C53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4A266-0C5E-468A-A928-F1F1F363C6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3010E-9878-41FA-980F-2B9933CBA60F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60EAC-A33B-4347-9ABC-E4421B566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AA203-E4F1-49E8-8162-6A0A585B6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FEBDC-F07B-4EEF-8525-9E284D87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38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570E-AE9C-4701-B8DE-64120D8B4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F78D1-FDA2-4A18-8B46-C5524408D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A0676-11DE-4CDD-82B7-3160DA430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3010E-9878-41FA-980F-2B9933CBA60F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B4DDC-08F1-4E58-9A55-179FF6F02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44F65-F417-47E8-9F4B-5DEABE54F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FEBDC-F07B-4EEF-8525-9E284D87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94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084576E-0485-4EDD-8D81-8534A4904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BA427A-7F92-4C1B-B478-3BF56ACFC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1A1407-03AB-464B-98EE-E3FE60D73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3010E-9878-41FA-980F-2B9933CBA60F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3BCA6-50BE-4A11-957C-622BE19A8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C577A-80E4-4875-8547-5E4EBF6D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FEBDC-F07B-4EEF-8525-9E284D87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9E2C8-3044-4AB4-96D9-B3B7E93C3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1F05D-270F-4852-BF45-AA16919E7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860D3-E595-4776-A65A-935BF2EAFF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3010E-9878-41FA-980F-2B9933CBA60F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576D2-DF1F-494F-A275-4A686EFE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3BB13-88B5-4F8B-9F26-032DAF6A7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FEBDC-F07B-4EEF-8525-9E284D87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8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C4BC-C9A5-4873-9765-B76B5D3E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60CB2-2C77-4F68-A2C9-EC4E42ED6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83181-A1DA-4992-87EE-F1E7AEA99A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3010E-9878-41FA-980F-2B9933CBA60F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3C1C3-8962-47FD-B874-131DAD0F0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D6F6F-51A6-4D17-9F97-1CF067748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FEBDC-F07B-4EEF-8525-9E284D87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746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ED68D-6437-4D1D-83D1-E2B743F41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76EF4C-6676-472D-9EA3-2789A9D34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32A94-3E1F-4C1F-B0F1-7E58864C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4000E3-E947-4B55-914F-84014580D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3010E-9878-41FA-980F-2B9933CBA60F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01BED-ADAF-4D2A-9A18-0BA23D28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6B3905-A2AD-451D-986B-F891FD77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FEBDC-F07B-4EEF-8525-9E284D87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7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5A7B0-7904-4ABF-B541-FDDB5C4E0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2BD4A-3B46-4C21-B9F2-CFC71E3B0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682660-ADC7-4632-99DC-85C1A0B94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4C163D-AE08-4535-9025-DBD2581E6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6849DC-81A4-4782-9483-BAC387DE9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3464CA-9EA1-488F-8AC4-2759AF19FE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3010E-9878-41FA-980F-2B9933CBA60F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9BAB1-B49C-445E-BAF1-F356EE7C2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DAA66D-4C1F-4C58-B41C-B5995155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FEBDC-F07B-4EEF-8525-9E284D87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ED649-9045-44D0-85CB-630C8E224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965EF5-D4CF-40C9-A64F-5DC4DCC7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3010E-9878-41FA-980F-2B9933CBA60F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8E5C4E-01CE-49A6-954B-AD9A5CF8E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383A36-AD02-4200-8FAD-FD6D9DEC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FEBDC-F07B-4EEF-8525-9E284D87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9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8533CD-FC73-4819-9415-288AE84B68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3010E-9878-41FA-980F-2B9933CBA60F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60FF2-BD91-4426-BFB2-ABC9E58AD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08BDC-5467-4194-AA9F-8687BF0C7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FEBDC-F07B-4EEF-8525-9E284D87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D20DA-6BF1-47EF-8FD2-DC646100D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8826B-1B52-4C9B-B055-415BCCCCA4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03121-1397-4336-AE6F-86C0B033D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6C634F-3049-48CD-A578-94EBB3FCA6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3010E-9878-41FA-980F-2B9933CBA60F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C7CE51-1152-4836-972A-8F8F8ED0D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99D3A6-6FB3-4E2E-8D14-1220BE13F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FEBDC-F07B-4EEF-8525-9E284D87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4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59757-2EB0-481A-88F4-80B47A241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C87D1-A7DD-4301-8FFF-9C40ED2EF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23AAC-68B8-4E7B-B372-267FAEBD5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10BEAF-1A01-4BF2-A9F0-5BC320EB16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3010E-9878-41FA-980F-2B9933CBA60F}" type="datetimeFigureOut">
              <a:rPr lang="en-US" smtClean="0"/>
              <a:t>6/3/2026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05D49-9208-4C2D-984E-7786C5C58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B03B0-B7A6-4C85-A56D-8822CF90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6FEBDC-F07B-4EEF-8525-9E284D875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178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A67CC13E-C8ED-4BC4-BD6B-EE8BD829EE6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8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696E47C-6D16-4CE8-BCFB-1A68228A25DF}"/>
              </a:ext>
            </a:extLst>
          </p:cNvPr>
          <p:cNvSpPr/>
          <p:nvPr userDrawn="1"/>
        </p:nvSpPr>
        <p:spPr>
          <a:xfrm>
            <a:off x="91440" y="91440"/>
            <a:ext cx="11978640" cy="6701245"/>
          </a:xfrm>
          <a:prstGeom prst="frame">
            <a:avLst>
              <a:gd name="adj1" fmla="val 1002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53FEAF-FE57-48C0-BA55-260AA6611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67" y="116114"/>
            <a:ext cx="11836400" cy="65550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7C87E14-2652-4080-B9CE-D99E72EEA6F1}"/>
              </a:ext>
            </a:extLst>
          </p:cNvPr>
          <p:cNvSpPr txBox="1"/>
          <p:nvPr/>
        </p:nvSpPr>
        <p:spPr>
          <a:xfrm>
            <a:off x="-522515" y="116114"/>
            <a:ext cx="12289185" cy="6421853"/>
          </a:xfrm>
          <a:prstGeom prst="rect">
            <a:avLst/>
          </a:prstGeom>
          <a:solidFill>
            <a:srgbClr val="FF66FF">
              <a:alpha val="0"/>
            </a:srgbClr>
          </a:solidFill>
          <a:ln>
            <a:noFill/>
          </a:ln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22250" contourW="88900">
              <a:bevelT w="57150" h="44450" prst="relaxedInset"/>
              <a:bevelB w="82550" h="38100" prst="slope"/>
            </a:sp3d>
          </a:bodyPr>
          <a:lstStyle/>
          <a:p>
            <a:pPr algn="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সেশনে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r"/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r"/>
            <a:r>
              <a:rPr lang="en-US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13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41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6 L -1.04401 -0.0682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01" y="-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E50C82-0CA0-4534-8446-6B6E4EC59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1850" y="517358"/>
            <a:ext cx="4267200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1C0BF7-49A4-415E-868A-56F9C929E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362200"/>
            <a:ext cx="276225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AD9BE1A-BB31-404D-8047-DA8A8C632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1907" y="2362200"/>
            <a:ext cx="2752725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1C2F5C0-B795-45B2-A3B8-A29AC718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44690" y="2362200"/>
            <a:ext cx="27051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7988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3EEABE-D9B7-4FF4-B0E7-E8DD4AB8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842" y="240632"/>
            <a:ext cx="3733800" cy="83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5D8440-ADCC-43E8-84DD-A5DB039D9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598" y="2414338"/>
            <a:ext cx="46482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F6D839-D3E8-4258-B0B3-35F0F1F51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2" y="2414338"/>
            <a:ext cx="33528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35174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79357A-E50A-4AE8-9776-9AD75A866965}"/>
              </a:ext>
            </a:extLst>
          </p:cNvPr>
          <p:cNvSpPr/>
          <p:nvPr/>
        </p:nvSpPr>
        <p:spPr>
          <a:xfrm>
            <a:off x="4431631" y="565484"/>
            <a:ext cx="27334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জোড়ায়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849F6-ED17-4C3E-AB98-7DABB6821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6106" y="2450432"/>
            <a:ext cx="85153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132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D92D9BB-2863-41F7-971D-A1E97A357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537" y="420604"/>
            <a:ext cx="4105275" cy="79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5063D7DC-DFE9-4452-A8FE-2C02241B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85925" y="1804987"/>
            <a:ext cx="4410075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A072FE1-1B8D-498D-B22C-AE4FD1F1A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37" y="3818021"/>
            <a:ext cx="36576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75CB76D-E61E-41D8-BCD3-47A5F9914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4727" y="912896"/>
            <a:ext cx="3810000" cy="4733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03202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BAE2082-3F16-4818-8DA4-689899D22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0742" y="525379"/>
            <a:ext cx="4705350" cy="819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B8BC841-698D-47B2-83AD-7779D11B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4817" y="2426368"/>
            <a:ext cx="4038600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FEE2048-ED7A-4345-B9EF-37844135F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29537" y="2181726"/>
            <a:ext cx="3776663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7792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0CF384-66E3-4436-9501-07B3AF0AA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487" y="3390900"/>
            <a:ext cx="4038600" cy="1752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745364-1108-4800-BED3-95AC627AD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2747" y="3467100"/>
            <a:ext cx="3981450" cy="167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789CE1-EA1B-4FEA-842B-7C1AEA96E673}"/>
              </a:ext>
            </a:extLst>
          </p:cNvPr>
          <p:cNvSpPr/>
          <p:nvPr/>
        </p:nvSpPr>
        <p:spPr>
          <a:xfrm>
            <a:off x="4429882" y="609600"/>
            <a:ext cx="39814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দলীয় কাজ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042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BB067F-3000-40B4-BFAA-AC7F90F580AF}"/>
              </a:ext>
            </a:extLst>
          </p:cNvPr>
          <p:cNvSpPr/>
          <p:nvPr/>
        </p:nvSpPr>
        <p:spPr>
          <a:xfrm>
            <a:off x="3801980" y="513347"/>
            <a:ext cx="44979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A99E4-80C4-467D-806C-EF36FFC8F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362200"/>
            <a:ext cx="358140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5B3B92-8024-4763-B413-3E1D9688B5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1268" y="2233863"/>
            <a:ext cx="2419350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7243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4044154-0691-481A-9248-4DF63AF46D2F}"/>
              </a:ext>
            </a:extLst>
          </p:cNvPr>
          <p:cNvSpPr/>
          <p:nvPr/>
        </p:nvSpPr>
        <p:spPr>
          <a:xfrm>
            <a:off x="4609132" y="721896"/>
            <a:ext cx="30269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বাড়ির কাজ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944F8B-25CC-43A2-AA4E-5EB474D603B5}"/>
              </a:ext>
            </a:extLst>
          </p:cNvPr>
          <p:cNvSpPr/>
          <p:nvPr/>
        </p:nvSpPr>
        <p:spPr>
          <a:xfrm>
            <a:off x="1094873" y="3429000"/>
            <a:ext cx="1050356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as-IN" sz="2400" b="1" dirty="0">
                <a:solidFill>
                  <a:schemeClr val="bg1"/>
                </a:solidFill>
              </a:rPr>
              <a:t>"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ভবিষ্যতে আমাদের শিক্ষাব্যবস্থাকে পুরোপুরি ডিজিটাল করতে 'শিক্ষায় ইন্টারনেট' এবং 'স্মার্ট ই-বুক' কীভাবে ভূমিকা রাখতে পারে?—এ বিষয়ে ১০টি লাইনের একটি অনুচ্ছেদ লিখে আনবে।"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26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45B815-4232-4827-8ECE-90B8AF160CB9}"/>
              </a:ext>
            </a:extLst>
          </p:cNvPr>
          <p:cNvSpPr/>
          <p:nvPr/>
        </p:nvSpPr>
        <p:spPr>
          <a:xfrm>
            <a:off x="2955758" y="1909011"/>
            <a:ext cx="62804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ধন্যবাদ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4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80531">
              <a:srgbClr val="F2A067"/>
            </a:gs>
            <a:gs pos="67279">
              <a:srgbClr val="F5B78C"/>
            </a:gs>
            <a:gs pos="51308">
              <a:srgbClr val="F9D3B9"/>
            </a:gs>
            <a:gs pos="26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C3082F-65CD-481C-8D73-02D86F13BCBB}"/>
              </a:ext>
            </a:extLst>
          </p:cNvPr>
          <p:cNvSpPr txBox="1"/>
          <p:nvPr/>
        </p:nvSpPr>
        <p:spPr>
          <a:xfrm>
            <a:off x="4416190" y="274812"/>
            <a:ext cx="3359619" cy="6819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bn-IN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পরিচিতি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B16B2C-C913-489C-81E7-809D2D2A871A}"/>
              </a:ext>
            </a:extLst>
          </p:cNvPr>
          <p:cNvSpPr/>
          <p:nvPr/>
        </p:nvSpPr>
        <p:spPr>
          <a:xfrm>
            <a:off x="7283794" y="3244224"/>
            <a:ext cx="4511964" cy="1761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তথ্য ও যো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গ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া</a:t>
            </a: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যোগ প্রযুক্তি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শ্রেণি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ঃ নবম-দশম</a:t>
            </a:r>
          </a:p>
          <a:p>
            <a:pPr algn="ctr">
              <a:lnSpc>
                <a:spcPct val="90000"/>
              </a:lnSpc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অধ্যায়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ঃ </a:t>
            </a:r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৩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85EF27-8228-4BDE-B0A1-C371C44FB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098" y="128436"/>
            <a:ext cx="2532659" cy="26864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8FFBF0-4291-456B-A42C-28E7B2F3F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3" y="128436"/>
            <a:ext cx="2213314" cy="29519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A0DD4-B4B0-42D3-ABD5-26D259276A6A}"/>
              </a:ext>
            </a:extLst>
          </p:cNvPr>
          <p:cNvSpPr txBox="1"/>
          <p:nvPr/>
        </p:nvSpPr>
        <p:spPr>
          <a:xfrm>
            <a:off x="171338" y="2875002"/>
            <a:ext cx="5633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মাহফুজা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বেগম</a:t>
            </a:r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FBCAF-3AFA-49BE-8088-18C77B7C3799}"/>
              </a:ext>
            </a:extLst>
          </p:cNvPr>
          <p:cNvSpPr txBox="1"/>
          <p:nvPr/>
        </p:nvSpPr>
        <p:spPr>
          <a:xfrm>
            <a:off x="171338" y="3705289"/>
            <a:ext cx="7112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সহকারি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শিক্ষক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।(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আই,সি,টি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500B2-8839-4F0B-B300-B89C4AE0FF6B}"/>
              </a:ext>
            </a:extLst>
          </p:cNvPr>
          <p:cNvSpPr txBox="1"/>
          <p:nvPr/>
        </p:nvSpPr>
        <p:spPr>
          <a:xfrm>
            <a:off x="171338" y="4527602"/>
            <a:ext cx="7729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বাঘিয়া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গাউছুল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আজম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মহিলা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</a:p>
          <a:p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দাখিল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মাদ্রাসা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,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বরিশাল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।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andapatraMJ" pitchFamily="2" charset="0"/>
                <a:cs typeface="BurigangaOMJ" panose="00000400000000000000" pitchFamily="2" charset="0"/>
              </a:rPr>
              <a:t>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andapatraMJ" pitchFamily="2" charset="0"/>
              <a:cs typeface="BurigangaOMJ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95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EA9F6B2D-C4FE-4FB3-82A9-2E1194A936B9}"/>
              </a:ext>
            </a:extLst>
          </p:cNvPr>
          <p:cNvSpPr txBox="1"/>
          <p:nvPr/>
        </p:nvSpPr>
        <p:spPr>
          <a:xfrm>
            <a:off x="1557867" y="353705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নিচের</a:t>
            </a:r>
            <a:r>
              <a:rPr lang="en-US" sz="48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ছবিগুলো</a:t>
            </a:r>
            <a:r>
              <a:rPr lang="en-US" sz="48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লক্ষ্য</a:t>
            </a:r>
            <a:r>
              <a:rPr lang="en-US" sz="48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en-US" sz="4800" b="1" dirty="0" err="1">
                <a:latin typeface="BenSenHandwriting" panose="02000500020000020004" pitchFamily="2" charset="0"/>
                <a:cs typeface="BenSenHandwriting" panose="02000500020000020004" pitchFamily="2" charset="0"/>
              </a:rPr>
              <a:t>করো</a:t>
            </a:r>
            <a:endParaRPr lang="en-US" sz="48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A156113F-2D86-48A6-9E08-AF99ADF06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1677495"/>
            <a:ext cx="34290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84DB3F81-4A6B-43E2-B7CE-FD2B0C4EE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21051"/>
            <a:ext cx="3505200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3">
            <a:extLst>
              <a:ext uri="{FF2B5EF4-FFF2-40B4-BE49-F238E27FC236}">
                <a16:creationId xmlns:a16="http://schemas.microsoft.com/office/drawing/2014/main" id="{F4ED020B-AD57-4389-8D39-6D992292F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4075289"/>
            <a:ext cx="3505200" cy="2057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9401D88C-30FD-4CDE-9BC8-A9CB9B7EE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489" y="4075289"/>
            <a:ext cx="3505200" cy="2219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6674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65E7D9-1A32-4ADB-87B8-9F9C1E16C646}"/>
              </a:ext>
            </a:extLst>
          </p:cNvPr>
          <p:cNvSpPr/>
          <p:nvPr/>
        </p:nvSpPr>
        <p:spPr>
          <a:xfrm>
            <a:off x="1600200" y="1752600"/>
            <a:ext cx="5791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পাঠ শিরোনাম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4ABD73-5710-4978-80BF-D1656DE7B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711" y="3753555"/>
            <a:ext cx="701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ডিজিটাল কনটেন্ট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,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-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বুক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ও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 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শিক্ষায় ইন্টারনেট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96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75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DCAAC1-38D7-462D-82F1-F48042D778D3}"/>
              </a:ext>
            </a:extLst>
          </p:cNvPr>
          <p:cNvSpPr/>
          <p:nvPr/>
        </p:nvSpPr>
        <p:spPr>
          <a:xfrm>
            <a:off x="2765676" y="513174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6000" b="1" dirty="0">
                <a:latin typeface="BenSenHandwriting" panose="02000500020000020004" pitchFamily="2" charset="0"/>
                <a:cs typeface="BenSenHandwriting" panose="02000500020000020004" pitchFamily="2" charset="0"/>
              </a:rPr>
              <a:t>শিখনফল </a:t>
            </a:r>
            <a:endParaRPr lang="en-US" sz="6000" b="1" dirty="0"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8A957-9342-408C-905D-E79B9F31C028}"/>
              </a:ext>
            </a:extLst>
          </p:cNvPr>
          <p:cNvSpPr/>
          <p:nvPr/>
        </p:nvSpPr>
        <p:spPr>
          <a:xfrm>
            <a:off x="685800" y="1600200"/>
            <a:ext cx="41841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b="1" dirty="0">
                <a:solidFill>
                  <a:schemeClr val="bg1"/>
                </a:solidFill>
              </a:rPr>
              <a:t>এই পাঠ শেষে শিক্ষার্থীরা— </a:t>
            </a:r>
            <a:endParaRPr lang="en-US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A04362-AA35-413F-ABF9-87E882A9CB96}"/>
              </a:ext>
            </a:extLst>
          </p:cNvPr>
          <p:cNvSpPr/>
          <p:nvPr/>
        </p:nvSpPr>
        <p:spPr>
          <a:xfrm>
            <a:off x="2602364" y="2084338"/>
            <a:ext cx="4113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এই</a:t>
            </a:r>
            <a:r>
              <a:rPr lang="en-US" sz="3600" b="1" dirty="0"/>
              <a:t> </a:t>
            </a:r>
            <a:r>
              <a:rPr lang="as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পাঠ শেষে শিক্ষার্থীরা—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DBA13D-06A5-4178-BEA7-1E7ABE13B0E9}"/>
              </a:ext>
            </a:extLst>
          </p:cNvPr>
          <p:cNvSpPr/>
          <p:nvPr/>
        </p:nvSpPr>
        <p:spPr>
          <a:xfrm>
            <a:off x="1239982" y="3286170"/>
            <a:ext cx="10952018" cy="1971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ডিজিটাল কনটেন্ট কী এবং এর প্রকারভেদ ব্যাখ্যা করতে পারবে।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-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বুক ব্যবহারের সুবিধা ও বিভিন্ন প্রকার 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-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বুক সম্পর্কে বলতে পারবে।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শিক্ষাক্ষেত্রে ইন্টারনেটের প্রয়োজনীয়তা ও এর সঠিক ব্যবহার বিশ্লেষণ করতে পারবে।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0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6E0B438A-A172-4CC2-A888-40A98600A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339436"/>
            <a:ext cx="37338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00EDBAF-B047-45FF-8FFF-D8DF4BFAA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763" y="1891146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ED33048C-EB27-4EF3-9517-8785A7E4D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21237" y="1600200"/>
            <a:ext cx="3810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9351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B845D9-C64A-4B7D-BC54-7B6A9D079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8726" y="447173"/>
            <a:ext cx="4114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35344B-93C2-47D2-846B-D8C191CFA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3290" y="2292016"/>
            <a:ext cx="198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F776EE-5EB0-4B90-AFC8-BE28FCDB4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292016"/>
            <a:ext cx="2057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07F188-7115-471C-A646-489EE8AAD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06126" y="2019300"/>
            <a:ext cx="1981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74526C-F12F-4BEE-A987-A8FF3597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73653" y="1905000"/>
            <a:ext cx="20288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30445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1F9879-89E9-4839-B3F9-2D8218636A97}"/>
              </a:ext>
            </a:extLst>
          </p:cNvPr>
          <p:cNvSpPr/>
          <p:nvPr/>
        </p:nvSpPr>
        <p:spPr>
          <a:xfrm>
            <a:off x="4287252" y="497305"/>
            <a:ext cx="26750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nSenHandwriting" panose="02000500020000020004" pitchFamily="2" charset="0"/>
                <a:cs typeface="BenSenHandwriting" panose="02000500020000020004" pitchFamily="2" charset="0"/>
              </a:rPr>
              <a:t>একক কাজ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nSenHandwriting" panose="02000500020000020004" pitchFamily="2" charset="0"/>
              <a:cs typeface="BenSenHandwriting" panose="02000500020000020004" pitchFamily="2" charset="0"/>
            </a:endParaRPr>
          </a:p>
        </p:txBody>
      </p:sp>
      <p:pic>
        <p:nvPicPr>
          <p:cNvPr id="3" name="Picture 1">
            <a:extLst>
              <a:ext uri="{FF2B5EF4-FFF2-40B4-BE49-F238E27FC236}">
                <a16:creationId xmlns:a16="http://schemas.microsoft.com/office/drawing/2014/main" id="{13269A2F-933C-4AB7-B479-DDC7E4F0A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b="25364"/>
          <a:stretch>
            <a:fillRect/>
          </a:stretch>
        </p:blipFill>
        <p:spPr bwMode="auto">
          <a:xfrm>
            <a:off x="1418724" y="2133600"/>
            <a:ext cx="447675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FC8AC84-AFE9-4499-A322-7CDE1A1AD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30718" y="2167032"/>
            <a:ext cx="3886200" cy="2557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900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44AF0E-24CD-4382-A382-8B2AAE7EA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5719" y="2570245"/>
            <a:ext cx="4038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362F77-D5A2-4D96-A860-58AC7C6EB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3669" y="4531895"/>
            <a:ext cx="52006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057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1248</TotalTime>
  <Words>142</Words>
  <Application>Microsoft Office PowerPoint</Application>
  <PresentationFormat>Widescreen</PresentationFormat>
  <Paragraphs>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AnandapatraMJ</vt:lpstr>
      <vt:lpstr>Arial</vt:lpstr>
      <vt:lpstr>BenSenHandwriting</vt:lpstr>
      <vt:lpstr>BurigangaOMJ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15</cp:revision>
  <dcterms:created xsi:type="dcterms:W3CDTF">2026-01-13T18:13:21Z</dcterms:created>
  <dcterms:modified xsi:type="dcterms:W3CDTF">2026-06-03T13:26:32Z</dcterms:modified>
</cp:coreProperties>
</file>