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67" r:id="rId5"/>
    <p:sldId id="258" r:id="rId6"/>
    <p:sldId id="259" r:id="rId7"/>
    <p:sldId id="260" r:id="rId8"/>
    <p:sldId id="261" r:id="rId9"/>
    <p:sldId id="265" r:id="rId10"/>
    <p:sldId id="27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27A7-5421-1226-3C72-AF83F1305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51611-B17E-D868-233E-E3E215537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4F98-A23B-0DBE-04C3-C29B68309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E406E-E7CC-D3C2-CB91-08D95F9D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0AFFC-9F52-3131-7EF9-B58ECEA2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4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A8FD-2672-FE6F-06F3-DAC82E2D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70D2D-F852-FFE5-86D7-21FC178C5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3ADB7-FB3C-13D3-D5FA-0A234B1D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3E8E7-9170-97FF-A070-869BCCD2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F76D-7148-DE0A-4C92-7523B79E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7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6C980-7D11-4022-0B8D-1416F8769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B0EB1-A752-BF7B-CDAC-C702CD7D2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1920-DF4C-F9B8-6A24-E6F1C4CB3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CD6B-779F-6B56-0412-BACCC1B0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B819-4754-1CCB-7B6C-3F91AD85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0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A4C1-A88C-9812-4189-E1968AC1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25605-9244-9B12-413C-A2BE2340E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CD2FF-7834-CEBE-BDEA-0D05BE44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306AF-A7D3-14CE-7029-5671BF65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00C69-839E-DB99-B76A-791FE7FB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A859-CEF8-A779-E568-1A8E51F1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C2504-886C-17BA-CF78-6F1F42425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B5D47-D39C-88E8-8274-0D63BD4D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39ED-D4C8-42C9-8866-42021FD5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A19F8-465C-A987-0535-5B3CF81A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8312-EBDF-0540-7817-7339F173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1B249-C33A-BAF6-971D-08094135E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52D0E-63C8-64CC-C330-63182C20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C1634-6D38-B0B2-8DFB-99C8C895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522CD-B9B2-6036-3009-2CEAEAFF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40BEFD-8278-2615-BE06-0764E3EE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5116-65BF-189C-C8F0-0340D6BF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69CF1-AEF3-CA83-DF53-98124C1B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7C2C8-8591-A3F3-56E6-0938C1279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D58EC-F8C7-0068-F24C-06B937073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0AFFE-6E22-9E82-FC1A-D532AACB6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65E72-C426-F93A-A8FE-C286C72C3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5DCFE-FE3C-86BD-A3C0-32509939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8DD4BC-C0CB-3ED8-6DF1-A08D611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1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7578-5C1D-C6F2-0DAA-5B008D5C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F7E1-6603-458B-1A36-CD66EA25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7EC67-6CF2-8102-F3BA-2C65CFCB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F51D4-4F94-DCA8-F764-BCC8EB55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4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F06BE-3CC1-E519-01F9-8C56DE00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3C177-80CB-9F6B-4403-30C530D0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C96CE-0900-B932-608E-AD0B434F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F4CB-7B4B-9FD6-32F2-EB73EBFF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A59F-143E-C6FB-F440-66FD83F27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437E-191F-9737-DEBD-A2C22378A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0A3A7-02CD-3703-C589-86B7779B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194-4544-2CF9-7798-14708041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E640E-2745-C403-DFA0-A50405DC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8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65AA-9C6A-99E9-857F-9DCFF00D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BB0D0-E969-FE66-57AD-0041C2C9E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1598-D053-9BC0-4BB5-666299CBC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7B1A7-6709-5036-2B6D-77A877249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14317-EA14-2CCD-44E9-66C96012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B8B2A-FB76-920A-C591-AFC9A518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9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B34384-D878-6B05-7189-ACF3A4390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CF5B1-FCBC-AB57-D1FF-3BDCAD084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FE5A1-D1CD-EAB6-04E0-451F95056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A3610-979B-4963-AA95-06B7084E8662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F2E4E-7E67-2247-A019-8C1C0E976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48EF7-16E0-00C1-9508-5A6D705A3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41AA3-EFA1-4C89-8AA6-3E5012730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5.jpg@01D9871E.BC991D2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lloon, text, party supply, screenshot">
            <a:extLst>
              <a:ext uri="{FF2B5EF4-FFF2-40B4-BE49-F238E27FC236}">
                <a16:creationId xmlns:a16="http://schemas.microsoft.com/office/drawing/2014/main" id="{C22A81F1-04CC-EF59-D03B-E6621E20D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15"/>
            <a:ext cx="12191999" cy="73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5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F8DD3-C153-CDB6-88F2-738E51502A98}"/>
              </a:ext>
            </a:extLst>
          </p:cNvPr>
          <p:cNvSpPr txBox="1"/>
          <p:nvPr/>
        </p:nvSpPr>
        <p:spPr>
          <a:xfrm>
            <a:off x="4009292" y="379828"/>
            <a:ext cx="3685736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Kim’s game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30775-7522-C059-6564-EF410FC51F69}"/>
              </a:ext>
            </a:extLst>
          </p:cNvPr>
          <p:cNvSpPr txBox="1"/>
          <p:nvPr/>
        </p:nvSpPr>
        <p:spPr>
          <a:xfrm>
            <a:off x="1744393" y="2565177"/>
            <a:ext cx="191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B57879-4CE1-1B65-DAC3-419E92CE0C08}"/>
              </a:ext>
            </a:extLst>
          </p:cNvPr>
          <p:cNvSpPr txBox="1"/>
          <p:nvPr/>
        </p:nvSpPr>
        <p:spPr>
          <a:xfrm>
            <a:off x="4182793" y="1918846"/>
            <a:ext cx="191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B96B3-B243-6E4E-6A7F-F20AE3AFC99D}"/>
              </a:ext>
            </a:extLst>
          </p:cNvPr>
          <p:cNvSpPr txBox="1"/>
          <p:nvPr/>
        </p:nvSpPr>
        <p:spPr>
          <a:xfrm>
            <a:off x="7704407" y="2008892"/>
            <a:ext cx="191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70EB91-BDAD-92D5-BDE0-A2E96B6F5648}"/>
              </a:ext>
            </a:extLst>
          </p:cNvPr>
          <p:cNvSpPr txBox="1"/>
          <p:nvPr/>
        </p:nvSpPr>
        <p:spPr>
          <a:xfrm>
            <a:off x="7493391" y="3429000"/>
            <a:ext cx="191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297A5-E4C8-4733-32E0-0C0D042D49FE}"/>
              </a:ext>
            </a:extLst>
          </p:cNvPr>
          <p:cNvSpPr txBox="1"/>
          <p:nvPr/>
        </p:nvSpPr>
        <p:spPr>
          <a:xfrm>
            <a:off x="2461845" y="4214446"/>
            <a:ext cx="191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CEE56-1606-E704-3F75-68AE556B701B}"/>
              </a:ext>
            </a:extLst>
          </p:cNvPr>
          <p:cNvSpPr txBox="1"/>
          <p:nvPr/>
        </p:nvSpPr>
        <p:spPr>
          <a:xfrm>
            <a:off x="5852160" y="4491446"/>
            <a:ext cx="191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</a:p>
        </p:txBody>
      </p:sp>
    </p:spTree>
    <p:extLst>
      <p:ext uri="{BB962C8B-B14F-4D97-AF65-F5344CB8AC3E}">
        <p14:creationId xmlns:p14="http://schemas.microsoft.com/office/powerpoint/2010/main" val="15173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 design, graphics, colorfulness, screenshot&#10;&#10;Description automatically generated">
            <a:extLst>
              <a:ext uri="{FF2B5EF4-FFF2-40B4-BE49-F238E27FC236}">
                <a16:creationId xmlns:a16="http://schemas.microsoft.com/office/drawing/2014/main" id="{900898C2-C78B-878F-0AFA-4F1C3B9B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7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3872080-3C9A-D49C-19F0-D4D47C2C0F2A}"/>
              </a:ext>
            </a:extLst>
          </p:cNvPr>
          <p:cNvGrpSpPr/>
          <p:nvPr/>
        </p:nvGrpSpPr>
        <p:grpSpPr>
          <a:xfrm>
            <a:off x="2667000" y="551891"/>
            <a:ext cx="7620000" cy="5144618"/>
            <a:chOff x="1143000" y="551891"/>
            <a:chExt cx="7620000" cy="51446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A8F60C7-8F5C-D227-A083-02569924FE54}"/>
                </a:ext>
              </a:extLst>
            </p:cNvPr>
            <p:cNvGrpSpPr/>
            <p:nvPr/>
          </p:nvGrpSpPr>
          <p:grpSpPr>
            <a:xfrm>
              <a:off x="1371600" y="551891"/>
              <a:ext cx="7391400" cy="1219200"/>
              <a:chOff x="1371600" y="1295400"/>
              <a:chExt cx="7391400" cy="1219200"/>
            </a:xfrm>
          </p:grpSpPr>
          <p:sp>
            <p:nvSpPr>
              <p:cNvPr id="2" name="Scroll: Horizontal 1">
                <a:extLst>
                  <a:ext uri="{FF2B5EF4-FFF2-40B4-BE49-F238E27FC236}">
                    <a16:creationId xmlns:a16="http://schemas.microsoft.com/office/drawing/2014/main" id="{0F61DB03-B478-ACD5-5DFC-A28830E025EF}"/>
                  </a:ext>
                </a:extLst>
              </p:cNvPr>
              <p:cNvSpPr/>
              <p:nvPr/>
            </p:nvSpPr>
            <p:spPr>
              <a:xfrm>
                <a:off x="1371600" y="1295400"/>
                <a:ext cx="7391400" cy="1219200"/>
              </a:xfrm>
              <a:prstGeom prst="horizontalScroll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0D26BE-DDEE-4A2B-C2E7-C11D12F0271D}"/>
                  </a:ext>
                </a:extLst>
              </p:cNvPr>
              <p:cNvSpPr txBox="1"/>
              <p:nvPr/>
            </p:nvSpPr>
            <p:spPr>
              <a:xfrm>
                <a:off x="1586753" y="1489501"/>
                <a:ext cx="7162800" cy="830997"/>
              </a:xfrm>
              <a:prstGeom prst="rect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Teacher’s Introduction 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8EC31F6-126A-79C9-6471-2F07F6BE69D0}"/>
                </a:ext>
              </a:extLst>
            </p:cNvPr>
            <p:cNvGrpSpPr/>
            <p:nvPr/>
          </p:nvGrpSpPr>
          <p:grpSpPr>
            <a:xfrm>
              <a:off x="1143000" y="2438400"/>
              <a:ext cx="7467601" cy="3258109"/>
              <a:chOff x="1143000" y="2438400"/>
              <a:chExt cx="7467601" cy="325810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E05EDEC-C139-5597-9522-B1DD5998A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3000" y="2438400"/>
                <a:ext cx="2325476" cy="3258109"/>
              </a:xfrm>
              <a:prstGeom prst="rect">
                <a:avLst/>
              </a:prstGeom>
              <a:ln w="57150">
                <a:solidFill>
                  <a:sysClr val="windowText" lastClr="000000"/>
                </a:solidFill>
              </a:ln>
              <a:effectLst>
                <a:innerShdw blurRad="114300">
                  <a:prstClr val="black"/>
                </a:innerShdw>
              </a:effectLst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017FA-3512-241F-68F8-3008D50CB089}"/>
                  </a:ext>
                </a:extLst>
              </p:cNvPr>
              <p:cNvSpPr txBox="1"/>
              <p:nvPr/>
            </p:nvSpPr>
            <p:spPr>
              <a:xfrm>
                <a:off x="3962400" y="2895600"/>
                <a:ext cx="4648201" cy="255454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Fateha Begum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Assistant Teacher,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Nuyagoan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govt.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praimary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school.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Nabigonj,Hobigonj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132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B068F7-C5F5-46D2-5B34-1826AA4C58D3}"/>
              </a:ext>
            </a:extLst>
          </p:cNvPr>
          <p:cNvSpPr txBox="1"/>
          <p:nvPr/>
        </p:nvSpPr>
        <p:spPr>
          <a:xfrm>
            <a:off x="2368446" y="824459"/>
            <a:ext cx="5576341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LEARNING OUTCOME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23DFF9-CF06-FD7E-9EEA-F3C775F1B9BC}"/>
              </a:ext>
            </a:extLst>
          </p:cNvPr>
          <p:cNvSpPr txBox="1"/>
          <p:nvPr/>
        </p:nvSpPr>
        <p:spPr>
          <a:xfrm>
            <a:off x="182880" y="1888761"/>
            <a:ext cx="11788726" cy="317009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LISTENING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-Understand simple questions about student, family and friends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-Understand statements.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READING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.-Read simple sentences with proper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pronounciation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and stress.</a:t>
            </a:r>
          </a:p>
        </p:txBody>
      </p:sp>
    </p:spTree>
    <p:extLst>
      <p:ext uri="{BB962C8B-B14F-4D97-AF65-F5344CB8AC3E}">
        <p14:creationId xmlns:p14="http://schemas.microsoft.com/office/powerpoint/2010/main" val="224681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AC7534-8FFA-49EE-3FCA-AB8CEA682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448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6E76EC-C4E6-7A92-9E16-9E672A4D0856}"/>
              </a:ext>
            </a:extLst>
          </p:cNvPr>
          <p:cNvSpPr txBox="1"/>
          <p:nvPr/>
        </p:nvSpPr>
        <p:spPr>
          <a:xfrm>
            <a:off x="3798277" y="5303520"/>
            <a:ext cx="7324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see in the picture?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F4EABF-1D2B-228A-77C1-CDA07D33C361}"/>
              </a:ext>
            </a:extLst>
          </p:cNvPr>
          <p:cNvSpPr txBox="1"/>
          <p:nvPr/>
        </p:nvSpPr>
        <p:spPr>
          <a:xfrm>
            <a:off x="4403188" y="6105379"/>
            <a:ext cx="565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he doing?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4751E-C4FD-C7F2-59B8-80E1790A560B}"/>
              </a:ext>
            </a:extLst>
          </p:cNvPr>
          <p:cNvSpPr txBox="1"/>
          <p:nvPr/>
        </p:nvSpPr>
        <p:spPr>
          <a:xfrm>
            <a:off x="5444196" y="106290"/>
            <a:ext cx="3812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FOREKNOWLSEGE</a:t>
            </a:r>
          </a:p>
        </p:txBody>
      </p:sp>
    </p:spTree>
    <p:extLst>
      <p:ext uri="{BB962C8B-B14F-4D97-AF65-F5344CB8AC3E}">
        <p14:creationId xmlns:p14="http://schemas.microsoft.com/office/powerpoint/2010/main" val="1070442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53A4D-BA69-C507-1B12-EBD913342D22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34" y="1064302"/>
            <a:ext cx="8125528" cy="43321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4D8868-15C4-6D31-C9CF-E02411C2BF42}"/>
              </a:ext>
            </a:extLst>
          </p:cNvPr>
          <p:cNvSpPr txBox="1"/>
          <p:nvPr/>
        </p:nvSpPr>
        <p:spPr>
          <a:xfrm>
            <a:off x="4302178" y="404734"/>
            <a:ext cx="32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Teachers activity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FF44B3-89BB-3F80-1351-B55475CAEABC}"/>
              </a:ext>
            </a:extLst>
          </p:cNvPr>
          <p:cNvSpPr txBox="1"/>
          <p:nvPr/>
        </p:nvSpPr>
        <p:spPr>
          <a:xfrm>
            <a:off x="2773180" y="5936105"/>
            <a:ext cx="733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Showing picture, describing the picture.</a:t>
            </a:r>
          </a:p>
        </p:txBody>
      </p:sp>
    </p:spTree>
    <p:extLst>
      <p:ext uri="{BB962C8B-B14F-4D97-AF65-F5344CB8AC3E}">
        <p14:creationId xmlns:p14="http://schemas.microsoft.com/office/powerpoint/2010/main" val="373813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ECC590-03A7-2F50-50BB-F74024C6248D}"/>
              </a:ext>
            </a:extLst>
          </p:cNvPr>
          <p:cNvSpPr txBox="1"/>
          <p:nvPr/>
        </p:nvSpPr>
        <p:spPr>
          <a:xfrm>
            <a:off x="3147934" y="704538"/>
            <a:ext cx="590612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Lession</a:t>
            </a:r>
            <a:r>
              <a:rPr lang="en-US" sz="2800" dirty="0"/>
              <a:t> title : Introducing a teacher</a:t>
            </a:r>
          </a:p>
          <a:p>
            <a:pPr algn="ctr"/>
            <a:r>
              <a:rPr lang="en-US" sz="2800" dirty="0"/>
              <a:t>Unit 2; </a:t>
            </a:r>
            <a:r>
              <a:rPr lang="en-US" sz="2800" dirty="0" err="1"/>
              <a:t>Lession</a:t>
            </a:r>
            <a:r>
              <a:rPr lang="en-US" sz="2800" dirty="0"/>
              <a:t> : 1;  Text : A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3E974B-9F21-0362-EC72-B1103DBD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28800"/>
            <a:ext cx="6858000" cy="472190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73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F2F41-21BC-49CA-74CC-740DE34D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55" y="1091746"/>
            <a:ext cx="9400142" cy="372361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077809-DBC5-1606-98B4-1682E13CD1C8}"/>
              </a:ext>
            </a:extLst>
          </p:cNvPr>
          <p:cNvSpPr txBox="1"/>
          <p:nvPr/>
        </p:nvSpPr>
        <p:spPr>
          <a:xfrm>
            <a:off x="3802119" y="24381"/>
            <a:ext cx="485681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/>
              <a:t>Student reading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9C4B6-7F7E-5A8B-8036-DE38811E0E41}"/>
              </a:ext>
            </a:extLst>
          </p:cNvPr>
          <p:cNvSpPr txBox="1"/>
          <p:nvPr/>
        </p:nvSpPr>
        <p:spPr>
          <a:xfrm>
            <a:off x="914400" y="5103435"/>
            <a:ext cx="10016197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PAIR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WORK.Ask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and answer the questions .look at the information in activity A.</a:t>
            </a: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*Now describe about yourself.</a:t>
            </a:r>
          </a:p>
        </p:txBody>
      </p:sp>
    </p:spTree>
    <p:extLst>
      <p:ext uri="{BB962C8B-B14F-4D97-AF65-F5344CB8AC3E}">
        <p14:creationId xmlns:p14="http://schemas.microsoft.com/office/powerpoint/2010/main" val="1942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96CF380-72F1-3D7B-396E-ABBDAD4D4A5B}"/>
              </a:ext>
            </a:extLst>
          </p:cNvPr>
          <p:cNvGraphicFramePr>
            <a:graphicFrameLocks noGrp="1"/>
          </p:cNvGraphicFramePr>
          <p:nvPr/>
        </p:nvGraphicFramePr>
        <p:xfrm>
          <a:off x="1448976" y="2743218"/>
          <a:ext cx="36013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30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534573">
                <a:tc>
                  <a:txBody>
                    <a:bodyPr/>
                    <a:lstStyle/>
                    <a:p>
                      <a:r>
                        <a:rPr lang="en-US" sz="3200" dirty="0"/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9A34B5-401D-269A-105C-6C37948777E8}"/>
              </a:ext>
            </a:extLst>
          </p:cNvPr>
          <p:cNvGraphicFramePr>
            <a:graphicFrameLocks noGrp="1"/>
          </p:cNvGraphicFramePr>
          <p:nvPr/>
        </p:nvGraphicFramePr>
        <p:xfrm>
          <a:off x="5050306" y="2743216"/>
          <a:ext cx="4389120" cy="53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534573">
                <a:tc>
                  <a:txBody>
                    <a:bodyPr/>
                    <a:lstStyle/>
                    <a:p>
                      <a:r>
                        <a:rPr lang="en-US" sz="2800" dirty="0"/>
                        <a:t>Mahbub </a:t>
                      </a:r>
                      <a:r>
                        <a:rPr lang="en-US" sz="2800" dirty="0" err="1"/>
                        <a:t>Alom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EB95394-28EA-F866-0CFD-D5CCA5529476}"/>
              </a:ext>
            </a:extLst>
          </p:cNvPr>
          <p:cNvGraphicFramePr>
            <a:graphicFrameLocks noGrp="1"/>
          </p:cNvGraphicFramePr>
          <p:nvPr/>
        </p:nvGraphicFramePr>
        <p:xfrm>
          <a:off x="1448976" y="3277791"/>
          <a:ext cx="360133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30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534573">
                <a:tc>
                  <a:txBody>
                    <a:bodyPr/>
                    <a:lstStyle/>
                    <a:p>
                      <a:r>
                        <a:rPr lang="en-US" sz="32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2F4E84DF-076D-30CD-68E8-79542BF1BC2F}"/>
              </a:ext>
            </a:extLst>
          </p:cNvPr>
          <p:cNvGraphicFramePr>
            <a:graphicFrameLocks noGrp="1"/>
          </p:cNvGraphicFramePr>
          <p:nvPr/>
        </p:nvGraphicFramePr>
        <p:xfrm>
          <a:off x="5050306" y="3277790"/>
          <a:ext cx="4346916" cy="53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916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534573">
                <a:tc>
                  <a:txBody>
                    <a:bodyPr/>
                    <a:lstStyle/>
                    <a:p>
                      <a:r>
                        <a:rPr lang="en-US" sz="28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2AEBDA6-7858-B693-BAC0-65FFAEBB9344}"/>
              </a:ext>
            </a:extLst>
          </p:cNvPr>
          <p:cNvGraphicFramePr>
            <a:graphicFrameLocks noGrp="1"/>
          </p:cNvGraphicFramePr>
          <p:nvPr/>
        </p:nvGraphicFramePr>
        <p:xfrm>
          <a:off x="1448976" y="4387569"/>
          <a:ext cx="36013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30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238767">
                <a:tc>
                  <a:txBody>
                    <a:bodyPr/>
                    <a:lstStyle/>
                    <a:p>
                      <a:r>
                        <a:rPr lang="en-US" sz="2800" dirty="0"/>
                        <a:t>Work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AE546E6B-5F2C-48B1-512F-E59A068B4433}"/>
              </a:ext>
            </a:extLst>
          </p:cNvPr>
          <p:cNvGraphicFramePr>
            <a:graphicFrameLocks noGrp="1"/>
          </p:cNvGraphicFramePr>
          <p:nvPr/>
        </p:nvGraphicFramePr>
        <p:xfrm>
          <a:off x="5050306" y="3812361"/>
          <a:ext cx="434691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916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575206">
                <a:tc>
                  <a:txBody>
                    <a:bodyPr/>
                    <a:lstStyle/>
                    <a:p>
                      <a:r>
                        <a:rPr lang="en-US" sz="3200" dirty="0"/>
                        <a:t>Teacher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D1100B16-A9CC-0BA3-8000-EF90A2914C0B}"/>
              </a:ext>
            </a:extLst>
          </p:cNvPr>
          <p:cNvGraphicFramePr>
            <a:graphicFrameLocks noGrp="1"/>
          </p:cNvGraphicFramePr>
          <p:nvPr/>
        </p:nvGraphicFramePr>
        <p:xfrm>
          <a:off x="1448976" y="3812360"/>
          <a:ext cx="36013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30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474786">
                <a:tc>
                  <a:txBody>
                    <a:bodyPr/>
                    <a:lstStyle/>
                    <a:p>
                      <a:r>
                        <a:rPr lang="en-US" sz="2800" dirty="0"/>
                        <a:t>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E64B89D3-468B-DB76-21F0-0B3D9907E0BC}"/>
              </a:ext>
            </a:extLst>
          </p:cNvPr>
          <p:cNvGraphicFramePr>
            <a:graphicFrameLocks noGrp="1"/>
          </p:cNvGraphicFramePr>
          <p:nvPr/>
        </p:nvGraphicFramePr>
        <p:xfrm>
          <a:off x="5050306" y="4387568"/>
          <a:ext cx="434691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6916">
                  <a:extLst>
                    <a:ext uri="{9D8B030D-6E8A-4147-A177-3AD203B41FA5}">
                      <a16:colId xmlns:a16="http://schemas.microsoft.com/office/drawing/2014/main" val="3981060546"/>
                    </a:ext>
                  </a:extLst>
                </a:gridCol>
              </a:tblGrid>
              <a:tr h="477521">
                <a:tc>
                  <a:txBody>
                    <a:bodyPr/>
                    <a:lstStyle/>
                    <a:p>
                      <a:r>
                        <a:rPr lang="en-US" sz="2800" dirty="0" err="1"/>
                        <a:t>Narail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06504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B5AE85-6F49-63CC-4C5C-BC4C45DA531A}"/>
              </a:ext>
            </a:extLst>
          </p:cNvPr>
          <p:cNvSpPr txBox="1"/>
          <p:nvPr/>
        </p:nvSpPr>
        <p:spPr>
          <a:xfrm>
            <a:off x="4109301" y="1060748"/>
            <a:ext cx="330126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Group Work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Complete the 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table</a:t>
            </a:r>
            <a:r>
              <a:rPr lang="en-US" sz="2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with Mahbub`s information</a:t>
            </a:r>
          </a:p>
        </p:txBody>
      </p:sp>
    </p:spTree>
    <p:extLst>
      <p:ext uri="{BB962C8B-B14F-4D97-AF65-F5344CB8AC3E}">
        <p14:creationId xmlns:p14="http://schemas.microsoft.com/office/powerpoint/2010/main" val="3260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young boys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D21C931A-0D21-7CA8-7796-9388B24E1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82" y="593048"/>
            <a:ext cx="6270261" cy="2989601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0FABAF-A63C-73C1-3156-07F72FD92058}"/>
              </a:ext>
            </a:extLst>
          </p:cNvPr>
          <p:cNvSpPr txBox="1"/>
          <p:nvPr/>
        </p:nvSpPr>
        <p:spPr>
          <a:xfrm>
            <a:off x="1392703" y="3582649"/>
            <a:ext cx="961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.*</a:t>
            </a:r>
            <a:r>
              <a:rPr lang="en-US" sz="2400" dirty="0"/>
              <a:t>What is the person’s name?</a:t>
            </a:r>
          </a:p>
          <a:p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9A1C0-E0D6-4EE7-E6C3-6AC19DFAF00F}"/>
              </a:ext>
            </a:extLst>
          </p:cNvPr>
          <p:cNvSpPr txBox="1"/>
          <p:nvPr/>
        </p:nvSpPr>
        <p:spPr>
          <a:xfrm>
            <a:off x="1589649" y="4107766"/>
            <a:ext cx="371686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person’s</a:t>
            </a:r>
            <a:r>
              <a:rPr lang="en-US" sz="1600" dirty="0"/>
              <a:t> </a:t>
            </a:r>
            <a:r>
              <a:rPr lang="en-US" sz="2000" dirty="0"/>
              <a:t>name</a:t>
            </a:r>
            <a:r>
              <a:rPr lang="en-US" sz="1600" dirty="0"/>
              <a:t> </a:t>
            </a:r>
            <a:r>
              <a:rPr lang="en-US" dirty="0"/>
              <a:t>is </a:t>
            </a:r>
            <a:r>
              <a:rPr lang="en-US" sz="1600" dirty="0"/>
              <a:t>Mahbub</a:t>
            </a:r>
            <a:r>
              <a:rPr lang="en-US" dirty="0"/>
              <a:t> </a:t>
            </a:r>
            <a:r>
              <a:rPr lang="en-US" sz="2000" dirty="0" err="1"/>
              <a:t>Alom</a:t>
            </a:r>
            <a:r>
              <a:rPr lang="en-US" sz="1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7BBE7-ABB8-C59A-69FE-1EC2957C15D0}"/>
              </a:ext>
            </a:extLst>
          </p:cNvPr>
          <p:cNvSpPr txBox="1"/>
          <p:nvPr/>
        </p:nvSpPr>
        <p:spPr>
          <a:xfrm>
            <a:off x="1589649" y="4815652"/>
            <a:ext cx="531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*How old is he?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2C31E-96B7-CD68-CF45-A89C31A0C752}"/>
              </a:ext>
            </a:extLst>
          </p:cNvPr>
          <p:cNvSpPr txBox="1"/>
          <p:nvPr/>
        </p:nvSpPr>
        <p:spPr>
          <a:xfrm>
            <a:off x="1280160" y="5215762"/>
            <a:ext cx="402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He is 30 year`s old.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A663B1-A742-BE7B-9E3D-FBB17734D190}"/>
              </a:ext>
            </a:extLst>
          </p:cNvPr>
          <p:cNvSpPr txBox="1"/>
          <p:nvPr/>
        </p:nvSpPr>
        <p:spPr>
          <a:xfrm>
            <a:off x="1589649" y="5950634"/>
            <a:ext cx="3319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Where does he work?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2FA851-9EC7-7BDE-D828-7E629463CFF4}"/>
              </a:ext>
            </a:extLst>
          </p:cNvPr>
          <p:cNvSpPr txBox="1"/>
          <p:nvPr/>
        </p:nvSpPr>
        <p:spPr>
          <a:xfrm>
            <a:off x="1392703" y="6412299"/>
            <a:ext cx="4304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 work`s in a primary school.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0AE284-41E7-3190-6720-0F75E3843A1E}"/>
              </a:ext>
            </a:extLst>
          </p:cNvPr>
          <p:cNvSpPr txBox="1"/>
          <p:nvPr/>
        </p:nvSpPr>
        <p:spPr>
          <a:xfrm>
            <a:off x="5306518" y="196948"/>
            <a:ext cx="243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63924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10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Pedp4  WPBX5105GRF052218279</dc:creator>
  <cp:lastModifiedBy>Fateha Begum</cp:lastModifiedBy>
  <cp:revision>27</cp:revision>
  <dcterms:created xsi:type="dcterms:W3CDTF">2023-05-15T04:43:04Z</dcterms:created>
  <dcterms:modified xsi:type="dcterms:W3CDTF">2024-09-21T16:13:35Z</dcterms:modified>
</cp:coreProperties>
</file>