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8" r:id="rId4"/>
    <p:sldId id="279" r:id="rId5"/>
    <p:sldId id="260" r:id="rId6"/>
    <p:sldId id="261" r:id="rId7"/>
    <p:sldId id="262" r:id="rId8"/>
    <p:sldId id="264" r:id="rId9"/>
    <p:sldId id="266" r:id="rId10"/>
    <p:sldId id="265" r:id="rId11"/>
    <p:sldId id="269" r:id="rId12"/>
    <p:sldId id="270" r:id="rId13"/>
    <p:sldId id="271" r:id="rId14"/>
    <p:sldId id="280" r:id="rId15"/>
    <p:sldId id="281" r:id="rId16"/>
    <p:sldId id="273" r:id="rId17"/>
    <p:sldId id="28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8703-EBCC-4A05-8F61-4454EB4A336E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A8C5E-B513-4D21-9573-A102051BA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E0B3-8132-4E1E-A9F2-E1359E6CD2D6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5490-27DB-4137-9A21-C9787C39C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68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পাঠে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43053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4800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81201"/>
            <a:ext cx="3581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933825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4343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38862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533900" cy="67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47058"/>
            <a:ext cx="8686800" cy="275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400800" y="5638800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>
                <a:solidFill>
                  <a:schemeClr val="bg1"/>
                </a:solidFill>
              </a:rPr>
              <a:t>সময়: </a:t>
            </a:r>
            <a:r>
              <a:rPr lang="en-US" sz="2000" b="1" dirty="0" smtClean="0">
                <a:solidFill>
                  <a:schemeClr val="bg1"/>
                </a:solidFill>
              </a:rPr>
              <a:t>৮</a:t>
            </a:r>
            <a:r>
              <a:rPr lang="as-IN" sz="2000" b="1" dirty="0" smtClean="0">
                <a:solidFill>
                  <a:schemeClr val="bg1"/>
                </a:solidFill>
              </a:rPr>
              <a:t>মিনিট</a:t>
            </a:r>
            <a:endParaRPr lang="as-IN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01015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r="15179"/>
          <a:stretch>
            <a:fillRect/>
          </a:stretch>
        </p:blipFill>
        <p:spPr bwMode="auto">
          <a:xfrm>
            <a:off x="533400" y="1981200"/>
            <a:ext cx="7239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03550"/>
            <a:ext cx="1679138" cy="225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5105" y="2971800"/>
            <a:ext cx="176309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971800"/>
            <a:ext cx="1752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81025"/>
            <a:ext cx="5895975" cy="71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2714625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2276475"/>
            <a:ext cx="268605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2286000"/>
            <a:ext cx="2657475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581525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55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400800" y="5257800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>
                <a:solidFill>
                  <a:schemeClr val="bg1"/>
                </a:solidFill>
              </a:rPr>
              <a:t>সময়: ১</a:t>
            </a:r>
            <a:r>
              <a:rPr lang="en-US" sz="2000" b="1" dirty="0" smtClean="0">
                <a:solidFill>
                  <a:schemeClr val="bg1"/>
                </a:solidFill>
              </a:rPr>
              <a:t>০</a:t>
            </a:r>
            <a:r>
              <a:rPr lang="as-IN" sz="2000" b="1" dirty="0" smtClean="0">
                <a:solidFill>
                  <a:schemeClr val="bg1"/>
                </a:solidFill>
              </a:rPr>
              <a:t> মিনিট</a:t>
            </a:r>
            <a:endParaRPr lang="as-IN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6858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4562475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105400"/>
            <a:ext cx="58293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819650" cy="73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1"/>
            <a:ext cx="10287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0" y="3124200"/>
            <a:ext cx="93345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3657600"/>
            <a:ext cx="98107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" y="22098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MS Word-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কে কী ধরনের সফটওয়্যার বলা হয়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Spreadsheet 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শব্দের অর্থ কী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কম্পিউটারে কোনো হিসাব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-</a:t>
            </a: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নিকাশের সূত্র লেখার সময় প্রথমে কোন চিহ্নটি দিতে হয়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?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একটি ডকুমেন্টে ছবি যুক্ত করার জন্য এমএস ওয়ার্ডের কোন মেনু ব্যবহার করা হয়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?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8100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577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4495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পরিচিতি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r="6667"/>
          <a:stretch>
            <a:fillRect/>
          </a:stretch>
        </p:blipFill>
        <p:spPr>
          <a:xfrm>
            <a:off x="381000" y="1600200"/>
            <a:ext cx="3581400" cy="3352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38600" y="1905000"/>
            <a:ext cx="4800600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</a:rPr>
              <a:t>মোঃ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মিজানুর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রহমান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সহকারি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ইমেইলঃ</a:t>
            </a:r>
            <a:r>
              <a:rPr lang="en-US" sz="2800" b="1" dirty="0" smtClean="0">
                <a:solidFill>
                  <a:schemeClr val="bg1"/>
                </a:solidFill>
              </a:rPr>
              <a:t> mejan1987@gmail.com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আর.আর</a:t>
            </a:r>
            <a:r>
              <a:rPr lang="en-US" sz="3600" b="1" dirty="0" smtClean="0">
                <a:solidFill>
                  <a:schemeClr val="bg1"/>
                </a:solidFill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</a:rPr>
              <a:t>টেক্সটাইল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মিলস্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উচ্চ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বিদ্যালয়</a:t>
            </a:r>
            <a:r>
              <a:rPr lang="en-US" sz="3600" b="1" dirty="0" smtClean="0">
                <a:solidFill>
                  <a:schemeClr val="bg1"/>
                </a:solidFill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0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3800" b="1" dirty="0" smtClean="0">
                <a:solidFill>
                  <a:schemeClr val="bg1"/>
                </a:solidFill>
              </a:rPr>
              <a:t>ধন্যবাদ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শ্রেণিঃ৯ম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অধ্যায়ঃ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৪র্থ</a:t>
            </a:r>
            <a:endParaRPr lang="en-US" sz="32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সময়ঃ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৫০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মিনিট</a:t>
            </a:r>
            <a:endParaRPr lang="en-US" sz="32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6365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তথ্য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যোগাযোগ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প্রযুক্তি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 descr="class 9 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1"/>
            <a:ext cx="2667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নিচের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ছবিগুলো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করো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3276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352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7526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b="1" dirty="0" smtClean="0">
                <a:solidFill>
                  <a:schemeClr val="bg1"/>
                </a:solidFill>
              </a:rPr>
              <a:t>পাঠ শিরোনাম 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200400"/>
            <a:ext cx="8534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আমার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লেখালেখি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হিসাব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 smtClean="0">
                <a:solidFill>
                  <a:schemeClr val="bg1"/>
                </a:solidFill>
              </a:rPr>
              <a:t>শিখনফল 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solidFill>
                  <a:schemeClr val="bg1"/>
                </a:solidFill>
              </a:rPr>
              <a:t>এই পাঠ শেষে শিক্ষার্থীরা— </a:t>
            </a:r>
            <a:endParaRPr lang="en-US" sz="28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1000" y="2667000"/>
            <a:ext cx="8610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Vrinda"/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</a:rPr>
              <a:t>মাইক্রোসফট </a:t>
            </a:r>
            <a:r>
              <a:rPr lang="as-IN" sz="2000" b="1" dirty="0" smtClean="0">
                <a:solidFill>
                  <a:schemeClr val="bg1"/>
                </a:solidFill>
              </a:rPr>
              <a:t>ওয়ার্ড এবং এক্সেল কী তা বলতে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</a:rPr>
              <a:t>ওয়ার্ড </a:t>
            </a:r>
            <a:r>
              <a:rPr lang="as-IN" sz="2000" b="1" dirty="0" smtClean="0">
                <a:solidFill>
                  <a:schemeClr val="bg1"/>
                </a:solidFill>
              </a:rPr>
              <a:t>প্রসেসর ও স্প্রেডশিটের প্রধান কাজগুলো ব্যাখ্যা করতে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</a:rPr>
              <a:t>বাস্তব </a:t>
            </a:r>
            <a:r>
              <a:rPr lang="as-IN" sz="2000" b="1" dirty="0" smtClean="0">
                <a:solidFill>
                  <a:schemeClr val="bg1"/>
                </a:solidFill>
              </a:rPr>
              <a:t>জীবনে ওয়ার্ড ও এক্সেলের ব্যবহার ও গুরুত্ব বর্ণনা করতে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</a:rPr>
              <a:t>ডিজিটাল </a:t>
            </a:r>
            <a:r>
              <a:rPr lang="as-IN" sz="2000" b="1" dirty="0" smtClean="0">
                <a:solidFill>
                  <a:schemeClr val="bg1"/>
                </a:solidFill>
              </a:rPr>
              <a:t>উপায়ে যেকোনো প্রতিবেদন তৈরি ও হিসাব-নিকাশ করতে সক্ষম হবে।</a:t>
            </a:r>
            <a:endParaRPr lang="as-IN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 descr="Students studying with digital tablets in c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57200"/>
            <a:ext cx="3819525" cy="67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48006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3200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209800"/>
            <a:ext cx="3048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743450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2752725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362200"/>
            <a:ext cx="27432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362200"/>
            <a:ext cx="28956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5248275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324600" y="5486400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>
                <a:solidFill>
                  <a:schemeClr val="bg1"/>
                </a:solidFill>
              </a:rPr>
              <a:t>সময়: </a:t>
            </a:r>
            <a:r>
              <a:rPr lang="en-US" sz="2000" b="1" dirty="0" smtClean="0">
                <a:solidFill>
                  <a:schemeClr val="bg1"/>
                </a:solidFill>
              </a:rPr>
              <a:t>৪</a:t>
            </a:r>
            <a:r>
              <a:rPr lang="as-IN" sz="2000" b="1" dirty="0" smtClean="0">
                <a:solidFill>
                  <a:schemeClr val="bg1"/>
                </a:solidFill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</a:rPr>
              <a:t>মিনিট</a:t>
            </a:r>
            <a:endParaRPr lang="as-IN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28836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 smtClean="0">
                <a:solidFill>
                  <a:schemeClr val="bg1"/>
                </a:solidFill>
              </a:rPr>
              <a:t>"তোমার দৈনন্দিন জীবনে বা বিদ্যালয়ের কাজে মাইক্রোসফট ওয়ার্ড কোন কোন ক্ষেত্রে ব্যবহার করা যেতে পারে?" — ৩টি ক্ষেত্রে নাম তোমার খাতায় লেখো।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175</Words>
  <Application>Microsoft Office PowerPoint</Application>
  <PresentationFormat>On-screen Show (4:3)</PresentationFormat>
  <Paragraphs>29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136</cp:revision>
  <dcterms:created xsi:type="dcterms:W3CDTF">2026-05-30T09:46:39Z</dcterms:created>
  <dcterms:modified xsi:type="dcterms:W3CDTF">2026-06-02T09:58:56Z</dcterms:modified>
</cp:coreProperties>
</file>