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65" r:id="rId3"/>
    <p:sldId id="274" r:id="rId4"/>
    <p:sldId id="263" r:id="rId5"/>
    <p:sldId id="271" r:id="rId6"/>
    <p:sldId id="261" r:id="rId7"/>
    <p:sldId id="256" r:id="rId8"/>
    <p:sldId id="268" r:id="rId9"/>
    <p:sldId id="257" r:id="rId10"/>
    <p:sldId id="259" r:id="rId11"/>
    <p:sldId id="260" r:id="rId12"/>
    <p:sldId id="270" r:id="rId13"/>
    <p:sldId id="258" r:id="rId14"/>
    <p:sldId id="262" r:id="rId15"/>
    <p:sldId id="269" r:id="rId16"/>
    <p:sldId id="264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4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7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08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34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4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D971DF-9D67-46D5-B9E7-E7043DC8CB31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909963-F193-45CD-B32D-BD3F7233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04" y="262549"/>
            <a:ext cx="11678970" cy="6355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6267"/>
            <a:ext cx="11506955" cy="58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80658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25" y="575814"/>
            <a:ext cx="2951714" cy="136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08" y="543208"/>
            <a:ext cx="1962816" cy="1432287"/>
          </a:xfrm>
          <a:prstGeom prst="rect">
            <a:avLst/>
          </a:prstGeom>
          <a:ln w="5715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" y="1820970"/>
            <a:ext cx="1827156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0" y="1610540"/>
            <a:ext cx="2156366" cy="4088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0734" y="2111573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0571" y="3331681"/>
            <a:ext cx="7052649" cy="646331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খালি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ঘরের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সংখাটি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কত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8809" y="4402885"/>
            <a:ext cx="7052649" cy="1477328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খালি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ঘরের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সংখাটি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</a:rPr>
              <a:t> ‘</a:t>
            </a:r>
            <a:r>
              <a:rPr lang="en-US" sz="3600" b="1" dirty="0" err="1" smtClean="0">
                <a:solidFill>
                  <a:schemeClr val="bg1"/>
                </a:solidFill>
              </a:rPr>
              <a:t>শূন্য</a:t>
            </a:r>
            <a:r>
              <a:rPr lang="en-US" sz="3600" b="1" dirty="0" smtClean="0">
                <a:solidFill>
                  <a:schemeClr val="bg1"/>
                </a:solidFill>
              </a:rPr>
              <a:t>’ </a:t>
            </a:r>
            <a:r>
              <a:rPr lang="en-US" sz="3600" b="1" dirty="0" err="1" smtClean="0">
                <a:solidFill>
                  <a:schemeClr val="bg1"/>
                </a:solidFill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পড়ি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শূন্য</a:t>
            </a:r>
            <a:r>
              <a:rPr lang="en-US" sz="3600" b="1" dirty="0" smtClean="0">
                <a:solidFill>
                  <a:schemeClr val="bg1"/>
                </a:solidFill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</a:rPr>
              <a:t>লিখি</a:t>
            </a:r>
            <a:r>
              <a:rPr lang="en-US" sz="3600" b="1" dirty="0" smtClean="0">
                <a:solidFill>
                  <a:schemeClr val="bg1"/>
                </a:solidFill>
              </a:rPr>
              <a:t> ‘</a:t>
            </a:r>
            <a:r>
              <a:rPr lang="en-US" sz="5400" b="1" dirty="0" smtClean="0">
                <a:solidFill>
                  <a:schemeClr val="bg1"/>
                </a:solidFill>
              </a:rPr>
              <a:t>০’  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91343" y="2335794"/>
            <a:ext cx="991427" cy="43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60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8890" y="2136615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96557" y="2154722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16857" y="2299580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7214" y="2512337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75705" y="2725094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14252" y="2912199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6585" y="3002734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76669" y="3002734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4090" y="2845806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62401" y="2634559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21248" y="2415766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97793" y="2271691"/>
            <a:ext cx="117695" cy="905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108" y="3746031"/>
            <a:ext cx="10448866" cy="1862048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</a:rPr>
              <a:t>০  ০  ০  ০  ০  </a:t>
            </a:r>
            <a:r>
              <a:rPr lang="en-US" sz="11500" b="1" dirty="0">
                <a:solidFill>
                  <a:schemeClr val="bg1"/>
                </a:solidFill>
              </a:rPr>
              <a:t>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536" y="1307770"/>
            <a:ext cx="4835487" cy="221599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</a:rPr>
              <a:t>0    0</a:t>
            </a:r>
            <a:endParaRPr lang="en-US" sz="13800" b="1" dirty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9063678">
            <a:off x="1236970" y="1849893"/>
            <a:ext cx="360628" cy="2127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4367226">
            <a:off x="1081997" y="2528180"/>
            <a:ext cx="360628" cy="2127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8039081">
            <a:off x="1606002" y="2663702"/>
            <a:ext cx="360628" cy="2127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5516100">
            <a:off x="1667525" y="1968159"/>
            <a:ext cx="360628" cy="2127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27556" y="1866603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26458" y="2016369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03937" y="2227150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72248" y="2475992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75676" y="2729366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82288" y="2864512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32588" y="2878748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38966" y="2711912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84233" y="2476487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84232" y="2276612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38966" y="2059097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08780" y="1903125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68168" y="1782876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1492" y="2928382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61156" y="4000203"/>
            <a:ext cx="90535" cy="58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25081" y="1307769"/>
            <a:ext cx="4835487" cy="221599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</a:rPr>
              <a:t>0 0 </a:t>
            </a:r>
            <a:r>
              <a:rPr lang="en-US" sz="138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61944" y="389956"/>
            <a:ext cx="4181194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লিখতে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চেষ্টা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করি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35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1718" y="736802"/>
            <a:ext cx="7451002" cy="4164595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3929205" y="2100404"/>
            <a:ext cx="1403286" cy="1620570"/>
          </a:xfrm>
          <a:custGeom>
            <a:avLst/>
            <a:gdLst>
              <a:gd name="connsiteX0" fmla="*/ 814812 w 1774479"/>
              <a:gd name="connsiteY0" fmla="*/ 117695 h 1620570"/>
              <a:gd name="connsiteX1" fmla="*/ 814812 w 1774479"/>
              <a:gd name="connsiteY1" fmla="*/ 117695 h 1620570"/>
              <a:gd name="connsiteX2" fmla="*/ 298764 w 1774479"/>
              <a:gd name="connsiteY2" fmla="*/ 108642 h 1620570"/>
              <a:gd name="connsiteX3" fmla="*/ 271604 w 1774479"/>
              <a:gd name="connsiteY3" fmla="*/ 117695 h 1620570"/>
              <a:gd name="connsiteX4" fmla="*/ 235390 w 1774479"/>
              <a:gd name="connsiteY4" fmla="*/ 153909 h 1620570"/>
              <a:gd name="connsiteX5" fmla="*/ 190123 w 1774479"/>
              <a:gd name="connsiteY5" fmla="*/ 208230 h 1620570"/>
              <a:gd name="connsiteX6" fmla="*/ 144855 w 1774479"/>
              <a:gd name="connsiteY6" fmla="*/ 289711 h 1620570"/>
              <a:gd name="connsiteX7" fmla="*/ 126748 w 1774479"/>
              <a:gd name="connsiteY7" fmla="*/ 325925 h 1620570"/>
              <a:gd name="connsiteX8" fmla="*/ 90535 w 1774479"/>
              <a:gd name="connsiteY8" fmla="*/ 380246 h 1620570"/>
              <a:gd name="connsiteX9" fmla="*/ 54321 w 1774479"/>
              <a:gd name="connsiteY9" fmla="*/ 452673 h 1620570"/>
              <a:gd name="connsiteX10" fmla="*/ 45267 w 1774479"/>
              <a:gd name="connsiteY10" fmla="*/ 479834 h 1620570"/>
              <a:gd name="connsiteX11" fmla="*/ 36214 w 1774479"/>
              <a:gd name="connsiteY11" fmla="*/ 516047 h 1620570"/>
              <a:gd name="connsiteX12" fmla="*/ 18107 w 1774479"/>
              <a:gd name="connsiteY12" fmla="*/ 543208 h 1620570"/>
              <a:gd name="connsiteX13" fmla="*/ 9053 w 1774479"/>
              <a:gd name="connsiteY13" fmla="*/ 588475 h 1620570"/>
              <a:gd name="connsiteX14" fmla="*/ 0 w 1774479"/>
              <a:gd name="connsiteY14" fmla="*/ 624689 h 1620570"/>
              <a:gd name="connsiteX15" fmla="*/ 9053 w 1774479"/>
              <a:gd name="connsiteY15" fmla="*/ 896293 h 1620570"/>
              <a:gd name="connsiteX16" fmla="*/ 45267 w 1774479"/>
              <a:gd name="connsiteY16" fmla="*/ 968721 h 1620570"/>
              <a:gd name="connsiteX17" fmla="*/ 54321 w 1774479"/>
              <a:gd name="connsiteY17" fmla="*/ 995881 h 1620570"/>
              <a:gd name="connsiteX18" fmla="*/ 72428 w 1774479"/>
              <a:gd name="connsiteY18" fmla="*/ 1023042 h 1620570"/>
              <a:gd name="connsiteX19" fmla="*/ 99588 w 1774479"/>
              <a:gd name="connsiteY19" fmla="*/ 1068309 h 1620570"/>
              <a:gd name="connsiteX20" fmla="*/ 108642 w 1774479"/>
              <a:gd name="connsiteY20" fmla="*/ 1095469 h 1620570"/>
              <a:gd name="connsiteX21" fmla="*/ 126748 w 1774479"/>
              <a:gd name="connsiteY21" fmla="*/ 1122630 h 1620570"/>
              <a:gd name="connsiteX22" fmla="*/ 172016 w 1774479"/>
              <a:gd name="connsiteY22" fmla="*/ 1195057 h 1620570"/>
              <a:gd name="connsiteX23" fmla="*/ 217283 w 1774479"/>
              <a:gd name="connsiteY23" fmla="*/ 1276539 h 1620570"/>
              <a:gd name="connsiteX24" fmla="*/ 235390 w 1774479"/>
              <a:gd name="connsiteY24" fmla="*/ 1303699 h 1620570"/>
              <a:gd name="connsiteX25" fmla="*/ 262550 w 1774479"/>
              <a:gd name="connsiteY25" fmla="*/ 1330859 h 1620570"/>
              <a:gd name="connsiteX26" fmla="*/ 307818 w 1774479"/>
              <a:gd name="connsiteY26" fmla="*/ 1385180 h 1620570"/>
              <a:gd name="connsiteX27" fmla="*/ 334978 w 1774479"/>
              <a:gd name="connsiteY27" fmla="*/ 1403287 h 1620570"/>
              <a:gd name="connsiteX28" fmla="*/ 398352 w 1774479"/>
              <a:gd name="connsiteY28" fmla="*/ 1457608 h 1620570"/>
              <a:gd name="connsiteX29" fmla="*/ 470780 w 1774479"/>
              <a:gd name="connsiteY29" fmla="*/ 1493822 h 1620570"/>
              <a:gd name="connsiteX30" fmla="*/ 497941 w 1774479"/>
              <a:gd name="connsiteY30" fmla="*/ 1520982 h 1620570"/>
              <a:gd name="connsiteX31" fmla="*/ 552261 w 1774479"/>
              <a:gd name="connsiteY31" fmla="*/ 1539089 h 1620570"/>
              <a:gd name="connsiteX32" fmla="*/ 633743 w 1774479"/>
              <a:gd name="connsiteY32" fmla="*/ 1566249 h 1620570"/>
              <a:gd name="connsiteX33" fmla="*/ 660903 w 1774479"/>
              <a:gd name="connsiteY33" fmla="*/ 1575303 h 1620570"/>
              <a:gd name="connsiteX34" fmla="*/ 787651 w 1774479"/>
              <a:gd name="connsiteY34" fmla="*/ 1593410 h 1620570"/>
              <a:gd name="connsiteX35" fmla="*/ 832919 w 1774479"/>
              <a:gd name="connsiteY35" fmla="*/ 1602463 h 1620570"/>
              <a:gd name="connsiteX36" fmla="*/ 869133 w 1774479"/>
              <a:gd name="connsiteY36" fmla="*/ 1611517 h 1620570"/>
              <a:gd name="connsiteX37" fmla="*/ 950614 w 1774479"/>
              <a:gd name="connsiteY37" fmla="*/ 1620570 h 1620570"/>
              <a:gd name="connsiteX38" fmla="*/ 1412341 w 1774479"/>
              <a:gd name="connsiteY38" fmla="*/ 1611517 h 1620570"/>
              <a:gd name="connsiteX39" fmla="*/ 1439501 w 1774479"/>
              <a:gd name="connsiteY39" fmla="*/ 1602463 h 1620570"/>
              <a:gd name="connsiteX40" fmla="*/ 1493822 w 1774479"/>
              <a:gd name="connsiteY40" fmla="*/ 1557196 h 1620570"/>
              <a:gd name="connsiteX41" fmla="*/ 1530036 w 1774479"/>
              <a:gd name="connsiteY41" fmla="*/ 1530036 h 1620570"/>
              <a:gd name="connsiteX42" fmla="*/ 1557196 w 1774479"/>
              <a:gd name="connsiteY42" fmla="*/ 1493822 h 1620570"/>
              <a:gd name="connsiteX43" fmla="*/ 1620570 w 1774479"/>
              <a:gd name="connsiteY43" fmla="*/ 1439501 h 1620570"/>
              <a:gd name="connsiteX44" fmla="*/ 1647731 w 1774479"/>
              <a:gd name="connsiteY44" fmla="*/ 1385180 h 1620570"/>
              <a:gd name="connsiteX45" fmla="*/ 1683945 w 1774479"/>
              <a:gd name="connsiteY45" fmla="*/ 1312752 h 1620570"/>
              <a:gd name="connsiteX46" fmla="*/ 1729212 w 1774479"/>
              <a:gd name="connsiteY46" fmla="*/ 1213164 h 1620570"/>
              <a:gd name="connsiteX47" fmla="*/ 1756372 w 1774479"/>
              <a:gd name="connsiteY47" fmla="*/ 1113576 h 1620570"/>
              <a:gd name="connsiteX48" fmla="*/ 1765426 w 1774479"/>
              <a:gd name="connsiteY48" fmla="*/ 1086416 h 1620570"/>
              <a:gd name="connsiteX49" fmla="*/ 1774479 w 1774479"/>
              <a:gd name="connsiteY49" fmla="*/ 1023042 h 1620570"/>
              <a:gd name="connsiteX50" fmla="*/ 1765426 w 1774479"/>
              <a:gd name="connsiteY50" fmla="*/ 651849 h 1620570"/>
              <a:gd name="connsiteX51" fmla="*/ 1747319 w 1774479"/>
              <a:gd name="connsiteY51" fmla="*/ 543208 h 1620570"/>
              <a:gd name="connsiteX52" fmla="*/ 1729212 w 1774479"/>
              <a:gd name="connsiteY52" fmla="*/ 470780 h 1620570"/>
              <a:gd name="connsiteX53" fmla="*/ 1720158 w 1774479"/>
              <a:gd name="connsiteY53" fmla="*/ 443620 h 1620570"/>
              <a:gd name="connsiteX54" fmla="*/ 1683945 w 1774479"/>
              <a:gd name="connsiteY54" fmla="*/ 389299 h 1620570"/>
              <a:gd name="connsiteX55" fmla="*/ 1656784 w 1774479"/>
              <a:gd name="connsiteY55" fmla="*/ 353085 h 1620570"/>
              <a:gd name="connsiteX56" fmla="*/ 1638677 w 1774479"/>
              <a:gd name="connsiteY56" fmla="*/ 325925 h 1620570"/>
              <a:gd name="connsiteX57" fmla="*/ 1611517 w 1774479"/>
              <a:gd name="connsiteY57" fmla="*/ 307818 h 1620570"/>
              <a:gd name="connsiteX58" fmla="*/ 1593410 w 1774479"/>
              <a:gd name="connsiteY58" fmla="*/ 280657 h 1620570"/>
              <a:gd name="connsiteX59" fmla="*/ 1539089 w 1774479"/>
              <a:gd name="connsiteY59" fmla="*/ 235390 h 1620570"/>
              <a:gd name="connsiteX60" fmla="*/ 1502875 w 1774479"/>
              <a:gd name="connsiteY60" fmla="*/ 208230 h 1620570"/>
              <a:gd name="connsiteX61" fmla="*/ 1448554 w 1774479"/>
              <a:gd name="connsiteY61" fmla="*/ 172016 h 1620570"/>
              <a:gd name="connsiteX62" fmla="*/ 1421394 w 1774479"/>
              <a:gd name="connsiteY62" fmla="*/ 162962 h 1620570"/>
              <a:gd name="connsiteX63" fmla="*/ 1394234 w 1774479"/>
              <a:gd name="connsiteY63" fmla="*/ 144855 h 1620570"/>
              <a:gd name="connsiteX64" fmla="*/ 1330859 w 1774479"/>
              <a:gd name="connsiteY64" fmla="*/ 117695 h 1620570"/>
              <a:gd name="connsiteX65" fmla="*/ 1267485 w 1774479"/>
              <a:gd name="connsiteY65" fmla="*/ 81481 h 1620570"/>
              <a:gd name="connsiteX66" fmla="*/ 1204111 w 1774479"/>
              <a:gd name="connsiteY66" fmla="*/ 72428 h 1620570"/>
              <a:gd name="connsiteX67" fmla="*/ 1158844 w 1774479"/>
              <a:gd name="connsiteY67" fmla="*/ 63374 h 1620570"/>
              <a:gd name="connsiteX68" fmla="*/ 1104523 w 1774479"/>
              <a:gd name="connsiteY68" fmla="*/ 45267 h 1620570"/>
              <a:gd name="connsiteX69" fmla="*/ 1077362 w 1774479"/>
              <a:gd name="connsiteY69" fmla="*/ 36214 h 1620570"/>
              <a:gd name="connsiteX70" fmla="*/ 968721 w 1774479"/>
              <a:gd name="connsiteY70" fmla="*/ 27160 h 1620570"/>
              <a:gd name="connsiteX71" fmla="*/ 932507 w 1774479"/>
              <a:gd name="connsiteY71" fmla="*/ 9053 h 1620570"/>
              <a:gd name="connsiteX72" fmla="*/ 887240 w 1774479"/>
              <a:gd name="connsiteY72" fmla="*/ 0 h 1620570"/>
              <a:gd name="connsiteX73" fmla="*/ 479834 w 1774479"/>
              <a:gd name="connsiteY73" fmla="*/ 9053 h 1620570"/>
              <a:gd name="connsiteX74" fmla="*/ 434566 w 1774479"/>
              <a:gd name="connsiteY74" fmla="*/ 18107 h 1620570"/>
              <a:gd name="connsiteX75" fmla="*/ 389299 w 1774479"/>
              <a:gd name="connsiteY75" fmla="*/ 63374 h 1620570"/>
              <a:gd name="connsiteX76" fmla="*/ 362139 w 1774479"/>
              <a:gd name="connsiteY76" fmla="*/ 81481 h 1620570"/>
              <a:gd name="connsiteX77" fmla="*/ 353085 w 1774479"/>
              <a:gd name="connsiteY77" fmla="*/ 108642 h 1620570"/>
              <a:gd name="connsiteX78" fmla="*/ 325925 w 1774479"/>
              <a:gd name="connsiteY78" fmla="*/ 135802 h 1620570"/>
              <a:gd name="connsiteX79" fmla="*/ 316871 w 1774479"/>
              <a:gd name="connsiteY79" fmla="*/ 153909 h 16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774479" h="1620570">
                <a:moveTo>
                  <a:pt x="814812" y="117695"/>
                </a:moveTo>
                <a:lnTo>
                  <a:pt x="814812" y="117695"/>
                </a:lnTo>
                <a:cubicBezTo>
                  <a:pt x="548656" y="101564"/>
                  <a:pt x="539466" y="90812"/>
                  <a:pt x="298764" y="108642"/>
                </a:cubicBezTo>
                <a:cubicBezTo>
                  <a:pt x="289247" y="109347"/>
                  <a:pt x="280657" y="114677"/>
                  <a:pt x="271604" y="117695"/>
                </a:cubicBezTo>
                <a:cubicBezTo>
                  <a:pt x="259533" y="129766"/>
                  <a:pt x="245633" y="140252"/>
                  <a:pt x="235390" y="153909"/>
                </a:cubicBezTo>
                <a:cubicBezTo>
                  <a:pt x="189443" y="215171"/>
                  <a:pt x="247034" y="170289"/>
                  <a:pt x="190123" y="208230"/>
                </a:cubicBezTo>
                <a:cubicBezTo>
                  <a:pt x="165084" y="283342"/>
                  <a:pt x="207121" y="165179"/>
                  <a:pt x="144855" y="289711"/>
                </a:cubicBezTo>
                <a:cubicBezTo>
                  <a:pt x="138819" y="301782"/>
                  <a:pt x="133692" y="314352"/>
                  <a:pt x="126748" y="325925"/>
                </a:cubicBezTo>
                <a:cubicBezTo>
                  <a:pt x="115552" y="344586"/>
                  <a:pt x="100267" y="360782"/>
                  <a:pt x="90535" y="380246"/>
                </a:cubicBezTo>
                <a:cubicBezTo>
                  <a:pt x="78464" y="404388"/>
                  <a:pt x="62857" y="427066"/>
                  <a:pt x="54321" y="452673"/>
                </a:cubicBezTo>
                <a:cubicBezTo>
                  <a:pt x="51303" y="461727"/>
                  <a:pt x="47889" y="470658"/>
                  <a:pt x="45267" y="479834"/>
                </a:cubicBezTo>
                <a:cubicBezTo>
                  <a:pt x="41849" y="491798"/>
                  <a:pt x="41115" y="504611"/>
                  <a:pt x="36214" y="516047"/>
                </a:cubicBezTo>
                <a:cubicBezTo>
                  <a:pt x="31928" y="526048"/>
                  <a:pt x="24143" y="534154"/>
                  <a:pt x="18107" y="543208"/>
                </a:cubicBezTo>
                <a:cubicBezTo>
                  <a:pt x="15089" y="558297"/>
                  <a:pt x="12391" y="573454"/>
                  <a:pt x="9053" y="588475"/>
                </a:cubicBezTo>
                <a:cubicBezTo>
                  <a:pt x="6354" y="600622"/>
                  <a:pt x="0" y="612246"/>
                  <a:pt x="0" y="624689"/>
                </a:cubicBezTo>
                <a:cubicBezTo>
                  <a:pt x="0" y="715274"/>
                  <a:pt x="1317" y="806039"/>
                  <a:pt x="9053" y="896293"/>
                </a:cubicBezTo>
                <a:cubicBezTo>
                  <a:pt x="12293" y="934099"/>
                  <a:pt x="30805" y="939798"/>
                  <a:pt x="45267" y="968721"/>
                </a:cubicBezTo>
                <a:cubicBezTo>
                  <a:pt x="49535" y="977257"/>
                  <a:pt x="50053" y="987345"/>
                  <a:pt x="54321" y="995881"/>
                </a:cubicBezTo>
                <a:cubicBezTo>
                  <a:pt x="59187" y="1005613"/>
                  <a:pt x="66661" y="1013815"/>
                  <a:pt x="72428" y="1023042"/>
                </a:cubicBezTo>
                <a:cubicBezTo>
                  <a:pt x="81754" y="1037964"/>
                  <a:pt x="91718" y="1052570"/>
                  <a:pt x="99588" y="1068309"/>
                </a:cubicBezTo>
                <a:cubicBezTo>
                  <a:pt x="103856" y="1076845"/>
                  <a:pt x="104374" y="1086933"/>
                  <a:pt x="108642" y="1095469"/>
                </a:cubicBezTo>
                <a:cubicBezTo>
                  <a:pt x="113508" y="1105201"/>
                  <a:pt x="121350" y="1113183"/>
                  <a:pt x="126748" y="1122630"/>
                </a:cubicBezTo>
                <a:cubicBezTo>
                  <a:pt x="166508" y="1192212"/>
                  <a:pt x="120093" y="1125830"/>
                  <a:pt x="172016" y="1195057"/>
                </a:cubicBezTo>
                <a:cubicBezTo>
                  <a:pt x="187950" y="1242863"/>
                  <a:pt x="175776" y="1214278"/>
                  <a:pt x="217283" y="1276539"/>
                </a:cubicBezTo>
                <a:cubicBezTo>
                  <a:pt x="223319" y="1285592"/>
                  <a:pt x="227696" y="1296005"/>
                  <a:pt x="235390" y="1303699"/>
                </a:cubicBezTo>
                <a:cubicBezTo>
                  <a:pt x="244443" y="1312752"/>
                  <a:pt x="254354" y="1321023"/>
                  <a:pt x="262550" y="1330859"/>
                </a:cubicBezTo>
                <a:cubicBezTo>
                  <a:pt x="294923" y="1369707"/>
                  <a:pt x="264533" y="1349110"/>
                  <a:pt x="307818" y="1385180"/>
                </a:cubicBezTo>
                <a:cubicBezTo>
                  <a:pt x="316177" y="1392146"/>
                  <a:pt x="326717" y="1396206"/>
                  <a:pt x="334978" y="1403287"/>
                </a:cubicBezTo>
                <a:cubicBezTo>
                  <a:pt x="366159" y="1430014"/>
                  <a:pt x="365100" y="1440982"/>
                  <a:pt x="398352" y="1457608"/>
                </a:cubicBezTo>
                <a:cubicBezTo>
                  <a:pt x="454055" y="1485459"/>
                  <a:pt x="395483" y="1437349"/>
                  <a:pt x="470780" y="1493822"/>
                </a:cubicBezTo>
                <a:cubicBezTo>
                  <a:pt x="481023" y="1501504"/>
                  <a:pt x="486749" y="1514764"/>
                  <a:pt x="497941" y="1520982"/>
                </a:cubicBezTo>
                <a:cubicBezTo>
                  <a:pt x="514625" y="1530251"/>
                  <a:pt x="534540" y="1532001"/>
                  <a:pt x="552261" y="1539089"/>
                </a:cubicBezTo>
                <a:cubicBezTo>
                  <a:pt x="630309" y="1570308"/>
                  <a:pt x="565510" y="1546754"/>
                  <a:pt x="633743" y="1566249"/>
                </a:cubicBezTo>
                <a:cubicBezTo>
                  <a:pt x="642919" y="1568871"/>
                  <a:pt x="651587" y="1573233"/>
                  <a:pt x="660903" y="1575303"/>
                </a:cubicBezTo>
                <a:cubicBezTo>
                  <a:pt x="704419" y="1584973"/>
                  <a:pt x="743138" y="1586562"/>
                  <a:pt x="787651" y="1593410"/>
                </a:cubicBezTo>
                <a:cubicBezTo>
                  <a:pt x="802860" y="1595750"/>
                  <a:pt x="817897" y="1599125"/>
                  <a:pt x="832919" y="1602463"/>
                </a:cubicBezTo>
                <a:cubicBezTo>
                  <a:pt x="845066" y="1605162"/>
                  <a:pt x="856835" y="1609625"/>
                  <a:pt x="869133" y="1611517"/>
                </a:cubicBezTo>
                <a:cubicBezTo>
                  <a:pt x="896143" y="1615672"/>
                  <a:pt x="923454" y="1617552"/>
                  <a:pt x="950614" y="1620570"/>
                </a:cubicBezTo>
                <a:lnTo>
                  <a:pt x="1412341" y="1611517"/>
                </a:lnTo>
                <a:cubicBezTo>
                  <a:pt x="1421878" y="1611164"/>
                  <a:pt x="1430965" y="1606731"/>
                  <a:pt x="1439501" y="1602463"/>
                </a:cubicBezTo>
                <a:cubicBezTo>
                  <a:pt x="1471515" y="1586455"/>
                  <a:pt x="1465791" y="1581222"/>
                  <a:pt x="1493822" y="1557196"/>
                </a:cubicBezTo>
                <a:cubicBezTo>
                  <a:pt x="1505279" y="1547376"/>
                  <a:pt x="1519366" y="1540706"/>
                  <a:pt x="1530036" y="1530036"/>
                </a:cubicBezTo>
                <a:cubicBezTo>
                  <a:pt x="1540706" y="1519366"/>
                  <a:pt x="1547260" y="1505178"/>
                  <a:pt x="1557196" y="1493822"/>
                </a:cubicBezTo>
                <a:cubicBezTo>
                  <a:pt x="1587931" y="1458696"/>
                  <a:pt x="1587602" y="1461480"/>
                  <a:pt x="1620570" y="1439501"/>
                </a:cubicBezTo>
                <a:cubicBezTo>
                  <a:pt x="1660250" y="1379983"/>
                  <a:pt x="1620958" y="1444080"/>
                  <a:pt x="1647731" y="1385180"/>
                </a:cubicBezTo>
                <a:cubicBezTo>
                  <a:pt x="1658901" y="1360607"/>
                  <a:pt x="1683945" y="1312752"/>
                  <a:pt x="1683945" y="1312752"/>
                </a:cubicBezTo>
                <a:cubicBezTo>
                  <a:pt x="1705156" y="1227903"/>
                  <a:pt x="1684454" y="1257922"/>
                  <a:pt x="1729212" y="1213164"/>
                </a:cubicBezTo>
                <a:cubicBezTo>
                  <a:pt x="1738265" y="1179968"/>
                  <a:pt x="1746919" y="1146660"/>
                  <a:pt x="1756372" y="1113576"/>
                </a:cubicBezTo>
                <a:cubicBezTo>
                  <a:pt x="1758994" y="1104400"/>
                  <a:pt x="1763554" y="1095774"/>
                  <a:pt x="1765426" y="1086416"/>
                </a:cubicBezTo>
                <a:cubicBezTo>
                  <a:pt x="1769611" y="1065491"/>
                  <a:pt x="1771461" y="1044167"/>
                  <a:pt x="1774479" y="1023042"/>
                </a:cubicBezTo>
                <a:cubicBezTo>
                  <a:pt x="1771461" y="899311"/>
                  <a:pt x="1770579" y="775509"/>
                  <a:pt x="1765426" y="651849"/>
                </a:cubicBezTo>
                <a:cubicBezTo>
                  <a:pt x="1764526" y="630248"/>
                  <a:pt x="1753108" y="568292"/>
                  <a:pt x="1747319" y="543208"/>
                </a:cubicBezTo>
                <a:cubicBezTo>
                  <a:pt x="1741723" y="518960"/>
                  <a:pt x="1737082" y="494388"/>
                  <a:pt x="1729212" y="470780"/>
                </a:cubicBezTo>
                <a:cubicBezTo>
                  <a:pt x="1726194" y="461727"/>
                  <a:pt x="1724793" y="451962"/>
                  <a:pt x="1720158" y="443620"/>
                </a:cubicBezTo>
                <a:cubicBezTo>
                  <a:pt x="1709590" y="424597"/>
                  <a:pt x="1697002" y="406708"/>
                  <a:pt x="1683945" y="389299"/>
                </a:cubicBezTo>
                <a:cubicBezTo>
                  <a:pt x="1674891" y="377228"/>
                  <a:pt x="1665555" y="365364"/>
                  <a:pt x="1656784" y="353085"/>
                </a:cubicBezTo>
                <a:cubicBezTo>
                  <a:pt x="1650460" y="344231"/>
                  <a:pt x="1646371" y="333619"/>
                  <a:pt x="1638677" y="325925"/>
                </a:cubicBezTo>
                <a:cubicBezTo>
                  <a:pt x="1630983" y="318231"/>
                  <a:pt x="1620570" y="313854"/>
                  <a:pt x="1611517" y="307818"/>
                </a:cubicBezTo>
                <a:cubicBezTo>
                  <a:pt x="1605481" y="298764"/>
                  <a:pt x="1600376" y="289016"/>
                  <a:pt x="1593410" y="280657"/>
                </a:cubicBezTo>
                <a:cubicBezTo>
                  <a:pt x="1568548" y="250823"/>
                  <a:pt x="1568410" y="256333"/>
                  <a:pt x="1539089" y="235390"/>
                </a:cubicBezTo>
                <a:cubicBezTo>
                  <a:pt x="1526811" y="226620"/>
                  <a:pt x="1515236" y="216883"/>
                  <a:pt x="1502875" y="208230"/>
                </a:cubicBezTo>
                <a:cubicBezTo>
                  <a:pt x="1485047" y="195750"/>
                  <a:pt x="1469199" y="178898"/>
                  <a:pt x="1448554" y="172016"/>
                </a:cubicBezTo>
                <a:cubicBezTo>
                  <a:pt x="1439501" y="168998"/>
                  <a:pt x="1429930" y="167230"/>
                  <a:pt x="1421394" y="162962"/>
                </a:cubicBezTo>
                <a:cubicBezTo>
                  <a:pt x="1411662" y="158096"/>
                  <a:pt x="1403966" y="149721"/>
                  <a:pt x="1394234" y="144855"/>
                </a:cubicBezTo>
                <a:cubicBezTo>
                  <a:pt x="1292667" y="94072"/>
                  <a:pt x="1462727" y="193049"/>
                  <a:pt x="1330859" y="117695"/>
                </a:cubicBezTo>
                <a:cubicBezTo>
                  <a:pt x="1308413" y="104869"/>
                  <a:pt x="1293656" y="88618"/>
                  <a:pt x="1267485" y="81481"/>
                </a:cubicBezTo>
                <a:cubicBezTo>
                  <a:pt x="1246898" y="75866"/>
                  <a:pt x="1225160" y="75936"/>
                  <a:pt x="1204111" y="72428"/>
                </a:cubicBezTo>
                <a:cubicBezTo>
                  <a:pt x="1188933" y="69898"/>
                  <a:pt x="1173690" y="67423"/>
                  <a:pt x="1158844" y="63374"/>
                </a:cubicBezTo>
                <a:cubicBezTo>
                  <a:pt x="1140430" y="58352"/>
                  <a:pt x="1122630" y="51303"/>
                  <a:pt x="1104523" y="45267"/>
                </a:cubicBezTo>
                <a:cubicBezTo>
                  <a:pt x="1095469" y="42249"/>
                  <a:pt x="1086872" y="37007"/>
                  <a:pt x="1077362" y="36214"/>
                </a:cubicBezTo>
                <a:lnTo>
                  <a:pt x="968721" y="27160"/>
                </a:lnTo>
                <a:cubicBezTo>
                  <a:pt x="956650" y="21124"/>
                  <a:pt x="945311" y="13321"/>
                  <a:pt x="932507" y="9053"/>
                </a:cubicBezTo>
                <a:cubicBezTo>
                  <a:pt x="917909" y="4187"/>
                  <a:pt x="902628" y="0"/>
                  <a:pt x="887240" y="0"/>
                </a:cubicBezTo>
                <a:cubicBezTo>
                  <a:pt x="751404" y="0"/>
                  <a:pt x="615636" y="6035"/>
                  <a:pt x="479834" y="9053"/>
                </a:cubicBezTo>
                <a:cubicBezTo>
                  <a:pt x="464745" y="12071"/>
                  <a:pt x="448974" y="12704"/>
                  <a:pt x="434566" y="18107"/>
                </a:cubicBezTo>
                <a:cubicBezTo>
                  <a:pt x="395939" y="32592"/>
                  <a:pt x="415855" y="36818"/>
                  <a:pt x="389299" y="63374"/>
                </a:cubicBezTo>
                <a:cubicBezTo>
                  <a:pt x="381605" y="71068"/>
                  <a:pt x="371192" y="75445"/>
                  <a:pt x="362139" y="81481"/>
                </a:cubicBezTo>
                <a:cubicBezTo>
                  <a:pt x="359121" y="90535"/>
                  <a:pt x="358379" y="100701"/>
                  <a:pt x="353085" y="108642"/>
                </a:cubicBezTo>
                <a:cubicBezTo>
                  <a:pt x="345983" y="119295"/>
                  <a:pt x="333923" y="125804"/>
                  <a:pt x="325925" y="135802"/>
                </a:cubicBezTo>
                <a:cubicBezTo>
                  <a:pt x="321709" y="141071"/>
                  <a:pt x="319889" y="147873"/>
                  <a:pt x="316871" y="1539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826313" y="2127564"/>
            <a:ext cx="1475715" cy="1783533"/>
          </a:xfrm>
          <a:custGeom>
            <a:avLst/>
            <a:gdLst>
              <a:gd name="connsiteX0" fmla="*/ 1249378 w 1738265"/>
              <a:gd name="connsiteY0" fmla="*/ 144856 h 1783533"/>
              <a:gd name="connsiteX1" fmla="*/ 1249378 w 1738265"/>
              <a:gd name="connsiteY1" fmla="*/ 144856 h 1783533"/>
              <a:gd name="connsiteX2" fmla="*/ 1213164 w 1738265"/>
              <a:gd name="connsiteY2" fmla="*/ 54321 h 1783533"/>
              <a:gd name="connsiteX3" fmla="*/ 1158843 w 1738265"/>
              <a:gd name="connsiteY3" fmla="*/ 36214 h 1783533"/>
              <a:gd name="connsiteX4" fmla="*/ 1131683 w 1738265"/>
              <a:gd name="connsiteY4" fmla="*/ 18107 h 1783533"/>
              <a:gd name="connsiteX5" fmla="*/ 1077362 w 1738265"/>
              <a:gd name="connsiteY5" fmla="*/ 9054 h 1783533"/>
              <a:gd name="connsiteX6" fmla="*/ 932507 w 1738265"/>
              <a:gd name="connsiteY6" fmla="*/ 0 h 1783533"/>
              <a:gd name="connsiteX7" fmla="*/ 425513 w 1738265"/>
              <a:gd name="connsiteY7" fmla="*/ 9054 h 1783533"/>
              <a:gd name="connsiteX8" fmla="*/ 325925 w 1738265"/>
              <a:gd name="connsiteY8" fmla="*/ 45268 h 1783533"/>
              <a:gd name="connsiteX9" fmla="*/ 298764 w 1738265"/>
              <a:gd name="connsiteY9" fmla="*/ 72428 h 1783533"/>
              <a:gd name="connsiteX10" fmla="*/ 271604 w 1738265"/>
              <a:gd name="connsiteY10" fmla="*/ 90535 h 1783533"/>
              <a:gd name="connsiteX11" fmla="*/ 235390 w 1738265"/>
              <a:gd name="connsiteY11" fmla="*/ 144856 h 1783533"/>
              <a:gd name="connsiteX12" fmla="*/ 199176 w 1738265"/>
              <a:gd name="connsiteY12" fmla="*/ 217284 h 1783533"/>
              <a:gd name="connsiteX13" fmla="*/ 181069 w 1738265"/>
              <a:gd name="connsiteY13" fmla="*/ 280658 h 1783533"/>
              <a:gd name="connsiteX14" fmla="*/ 162962 w 1738265"/>
              <a:gd name="connsiteY14" fmla="*/ 307818 h 1783533"/>
              <a:gd name="connsiteX15" fmla="*/ 126748 w 1738265"/>
              <a:gd name="connsiteY15" fmla="*/ 416460 h 1783533"/>
              <a:gd name="connsiteX16" fmla="*/ 108641 w 1738265"/>
              <a:gd name="connsiteY16" fmla="*/ 470781 h 1783533"/>
              <a:gd name="connsiteX17" fmla="*/ 81481 w 1738265"/>
              <a:gd name="connsiteY17" fmla="*/ 506994 h 1783533"/>
              <a:gd name="connsiteX18" fmla="*/ 45267 w 1738265"/>
              <a:gd name="connsiteY18" fmla="*/ 624689 h 1783533"/>
              <a:gd name="connsiteX19" fmla="*/ 27160 w 1738265"/>
              <a:gd name="connsiteY19" fmla="*/ 660903 h 1783533"/>
              <a:gd name="connsiteX20" fmla="*/ 18107 w 1738265"/>
              <a:gd name="connsiteY20" fmla="*/ 688064 h 1783533"/>
              <a:gd name="connsiteX21" fmla="*/ 9053 w 1738265"/>
              <a:gd name="connsiteY21" fmla="*/ 787652 h 1783533"/>
              <a:gd name="connsiteX22" fmla="*/ 0 w 1738265"/>
              <a:gd name="connsiteY22" fmla="*/ 832919 h 1783533"/>
              <a:gd name="connsiteX23" fmla="*/ 9053 w 1738265"/>
              <a:gd name="connsiteY23" fmla="*/ 1149790 h 1783533"/>
              <a:gd name="connsiteX24" fmla="*/ 18107 w 1738265"/>
              <a:gd name="connsiteY24" fmla="*/ 1195058 h 1783533"/>
              <a:gd name="connsiteX25" fmla="*/ 54321 w 1738265"/>
              <a:gd name="connsiteY25" fmla="*/ 1267486 h 1783533"/>
              <a:gd name="connsiteX26" fmla="*/ 81481 w 1738265"/>
              <a:gd name="connsiteY26" fmla="*/ 1321806 h 1783533"/>
              <a:gd name="connsiteX27" fmla="*/ 99588 w 1738265"/>
              <a:gd name="connsiteY27" fmla="*/ 1358020 h 1783533"/>
              <a:gd name="connsiteX28" fmla="*/ 126748 w 1738265"/>
              <a:gd name="connsiteY28" fmla="*/ 1385181 h 1783533"/>
              <a:gd name="connsiteX29" fmla="*/ 135802 w 1738265"/>
              <a:gd name="connsiteY29" fmla="*/ 1412341 h 1783533"/>
              <a:gd name="connsiteX30" fmla="*/ 226337 w 1738265"/>
              <a:gd name="connsiteY30" fmla="*/ 1511929 h 1783533"/>
              <a:gd name="connsiteX31" fmla="*/ 280657 w 1738265"/>
              <a:gd name="connsiteY31" fmla="*/ 1548143 h 1783533"/>
              <a:gd name="connsiteX32" fmla="*/ 371192 w 1738265"/>
              <a:gd name="connsiteY32" fmla="*/ 1620571 h 1783533"/>
              <a:gd name="connsiteX33" fmla="*/ 398352 w 1738265"/>
              <a:gd name="connsiteY33" fmla="*/ 1629624 h 1783533"/>
              <a:gd name="connsiteX34" fmla="*/ 434566 w 1738265"/>
              <a:gd name="connsiteY34" fmla="*/ 1656785 h 1783533"/>
              <a:gd name="connsiteX35" fmla="*/ 488887 w 1738265"/>
              <a:gd name="connsiteY35" fmla="*/ 1665838 h 1783533"/>
              <a:gd name="connsiteX36" fmla="*/ 525101 w 1738265"/>
              <a:gd name="connsiteY36" fmla="*/ 1674891 h 1783533"/>
              <a:gd name="connsiteX37" fmla="*/ 552261 w 1738265"/>
              <a:gd name="connsiteY37" fmla="*/ 1692998 h 1783533"/>
              <a:gd name="connsiteX38" fmla="*/ 669956 w 1738265"/>
              <a:gd name="connsiteY38" fmla="*/ 1720159 h 1783533"/>
              <a:gd name="connsiteX39" fmla="*/ 760491 w 1738265"/>
              <a:gd name="connsiteY39" fmla="*/ 1747319 h 1783533"/>
              <a:gd name="connsiteX40" fmla="*/ 823865 w 1738265"/>
              <a:gd name="connsiteY40" fmla="*/ 1774480 h 1783533"/>
              <a:gd name="connsiteX41" fmla="*/ 851026 w 1738265"/>
              <a:gd name="connsiteY41" fmla="*/ 1783533 h 1783533"/>
              <a:gd name="connsiteX42" fmla="*/ 1195057 w 1738265"/>
              <a:gd name="connsiteY42" fmla="*/ 1774480 h 1783533"/>
              <a:gd name="connsiteX43" fmla="*/ 1312752 w 1738265"/>
              <a:gd name="connsiteY43" fmla="*/ 1738266 h 1783533"/>
              <a:gd name="connsiteX44" fmla="*/ 1394234 w 1738265"/>
              <a:gd name="connsiteY44" fmla="*/ 1720159 h 1783533"/>
              <a:gd name="connsiteX45" fmla="*/ 1466661 w 1738265"/>
              <a:gd name="connsiteY45" fmla="*/ 1692998 h 1783533"/>
              <a:gd name="connsiteX46" fmla="*/ 1493822 w 1738265"/>
              <a:gd name="connsiteY46" fmla="*/ 1674891 h 1783533"/>
              <a:gd name="connsiteX47" fmla="*/ 1539089 w 1738265"/>
              <a:gd name="connsiteY47" fmla="*/ 1656785 h 1783533"/>
              <a:gd name="connsiteX48" fmla="*/ 1557196 w 1738265"/>
              <a:gd name="connsiteY48" fmla="*/ 1629624 h 1783533"/>
              <a:gd name="connsiteX49" fmla="*/ 1611517 w 1738265"/>
              <a:gd name="connsiteY49" fmla="*/ 1584357 h 1783533"/>
              <a:gd name="connsiteX50" fmla="*/ 1647731 w 1738265"/>
              <a:gd name="connsiteY50" fmla="*/ 1530036 h 1783533"/>
              <a:gd name="connsiteX51" fmla="*/ 1656784 w 1738265"/>
              <a:gd name="connsiteY51" fmla="*/ 1493822 h 1783533"/>
              <a:gd name="connsiteX52" fmla="*/ 1683944 w 1738265"/>
              <a:gd name="connsiteY52" fmla="*/ 1394234 h 1783533"/>
              <a:gd name="connsiteX53" fmla="*/ 1692998 w 1738265"/>
              <a:gd name="connsiteY53" fmla="*/ 1330860 h 1783533"/>
              <a:gd name="connsiteX54" fmla="*/ 1720158 w 1738265"/>
              <a:gd name="connsiteY54" fmla="*/ 1186004 h 1783533"/>
              <a:gd name="connsiteX55" fmla="*/ 1729212 w 1738265"/>
              <a:gd name="connsiteY55" fmla="*/ 1104523 h 1783533"/>
              <a:gd name="connsiteX56" fmla="*/ 1738265 w 1738265"/>
              <a:gd name="connsiteY56" fmla="*/ 1041149 h 1783533"/>
              <a:gd name="connsiteX57" fmla="*/ 1729212 w 1738265"/>
              <a:gd name="connsiteY57" fmla="*/ 488887 h 1783533"/>
              <a:gd name="connsiteX58" fmla="*/ 1711105 w 1738265"/>
              <a:gd name="connsiteY58" fmla="*/ 461727 h 1783533"/>
              <a:gd name="connsiteX59" fmla="*/ 1692998 w 1738265"/>
              <a:gd name="connsiteY59" fmla="*/ 425513 h 1783533"/>
              <a:gd name="connsiteX60" fmla="*/ 1683944 w 1738265"/>
              <a:gd name="connsiteY60" fmla="*/ 389299 h 1783533"/>
              <a:gd name="connsiteX61" fmla="*/ 1656784 w 1738265"/>
              <a:gd name="connsiteY61" fmla="*/ 362139 h 1783533"/>
              <a:gd name="connsiteX62" fmla="*/ 1584356 w 1738265"/>
              <a:gd name="connsiteY62" fmla="*/ 280658 h 1783533"/>
              <a:gd name="connsiteX63" fmla="*/ 1557196 w 1738265"/>
              <a:gd name="connsiteY63" fmla="*/ 271604 h 1783533"/>
              <a:gd name="connsiteX64" fmla="*/ 1530036 w 1738265"/>
              <a:gd name="connsiteY64" fmla="*/ 244444 h 1783533"/>
              <a:gd name="connsiteX65" fmla="*/ 1475715 w 1738265"/>
              <a:gd name="connsiteY65" fmla="*/ 226337 h 1783533"/>
              <a:gd name="connsiteX66" fmla="*/ 1448554 w 1738265"/>
              <a:gd name="connsiteY66" fmla="*/ 199177 h 1783533"/>
              <a:gd name="connsiteX67" fmla="*/ 1403287 w 1738265"/>
              <a:gd name="connsiteY67" fmla="*/ 190123 h 1783533"/>
              <a:gd name="connsiteX68" fmla="*/ 1367073 w 1738265"/>
              <a:gd name="connsiteY68" fmla="*/ 181070 h 1783533"/>
              <a:gd name="connsiteX69" fmla="*/ 1339913 w 1738265"/>
              <a:gd name="connsiteY69" fmla="*/ 162963 h 1783533"/>
              <a:gd name="connsiteX70" fmla="*/ 1312752 w 1738265"/>
              <a:gd name="connsiteY70" fmla="*/ 153909 h 1783533"/>
              <a:gd name="connsiteX71" fmla="*/ 1231271 w 1738265"/>
              <a:gd name="connsiteY71" fmla="*/ 126749 h 1783533"/>
              <a:gd name="connsiteX72" fmla="*/ 1213164 w 1738265"/>
              <a:gd name="connsiteY72" fmla="*/ 99588 h 1783533"/>
              <a:gd name="connsiteX73" fmla="*/ 1158843 w 1738265"/>
              <a:gd name="connsiteY73" fmla="*/ 81482 h 178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38265" h="1783533">
                <a:moveTo>
                  <a:pt x="1249378" y="144856"/>
                </a:moveTo>
                <a:lnTo>
                  <a:pt x="1249378" y="144856"/>
                </a:lnTo>
                <a:cubicBezTo>
                  <a:pt x="1237307" y="114678"/>
                  <a:pt x="1233972" y="79291"/>
                  <a:pt x="1213164" y="54321"/>
                </a:cubicBezTo>
                <a:cubicBezTo>
                  <a:pt x="1200945" y="39658"/>
                  <a:pt x="1174724" y="46801"/>
                  <a:pt x="1158843" y="36214"/>
                </a:cubicBezTo>
                <a:cubicBezTo>
                  <a:pt x="1149790" y="30178"/>
                  <a:pt x="1142005" y="21548"/>
                  <a:pt x="1131683" y="18107"/>
                </a:cubicBezTo>
                <a:cubicBezTo>
                  <a:pt x="1114268" y="12302"/>
                  <a:pt x="1095643" y="10716"/>
                  <a:pt x="1077362" y="9054"/>
                </a:cubicBezTo>
                <a:cubicBezTo>
                  <a:pt x="1029181" y="4674"/>
                  <a:pt x="980792" y="3018"/>
                  <a:pt x="932507" y="0"/>
                </a:cubicBezTo>
                <a:cubicBezTo>
                  <a:pt x="763509" y="3018"/>
                  <a:pt x="594340" y="885"/>
                  <a:pt x="425513" y="9054"/>
                </a:cubicBezTo>
                <a:cubicBezTo>
                  <a:pt x="412290" y="9694"/>
                  <a:pt x="340793" y="39321"/>
                  <a:pt x="325925" y="45268"/>
                </a:cubicBezTo>
                <a:cubicBezTo>
                  <a:pt x="316871" y="54321"/>
                  <a:pt x="308600" y="64231"/>
                  <a:pt x="298764" y="72428"/>
                </a:cubicBezTo>
                <a:cubicBezTo>
                  <a:pt x="290405" y="79394"/>
                  <a:pt x="278769" y="82346"/>
                  <a:pt x="271604" y="90535"/>
                </a:cubicBezTo>
                <a:cubicBezTo>
                  <a:pt x="257274" y="106913"/>
                  <a:pt x="245122" y="125392"/>
                  <a:pt x="235390" y="144856"/>
                </a:cubicBezTo>
                <a:lnTo>
                  <a:pt x="199176" y="217284"/>
                </a:lnTo>
                <a:cubicBezTo>
                  <a:pt x="196274" y="228891"/>
                  <a:pt x="187564" y="267668"/>
                  <a:pt x="181069" y="280658"/>
                </a:cubicBezTo>
                <a:cubicBezTo>
                  <a:pt x="176203" y="290390"/>
                  <a:pt x="168998" y="298765"/>
                  <a:pt x="162962" y="307818"/>
                </a:cubicBezTo>
                <a:cubicBezTo>
                  <a:pt x="123612" y="465218"/>
                  <a:pt x="165730" y="319006"/>
                  <a:pt x="126748" y="416460"/>
                </a:cubicBezTo>
                <a:cubicBezTo>
                  <a:pt x="119659" y="434181"/>
                  <a:pt x="120093" y="455512"/>
                  <a:pt x="108641" y="470781"/>
                </a:cubicBezTo>
                <a:cubicBezTo>
                  <a:pt x="99588" y="482852"/>
                  <a:pt x="88809" y="493804"/>
                  <a:pt x="81481" y="506994"/>
                </a:cubicBezTo>
                <a:cubicBezTo>
                  <a:pt x="58087" y="549103"/>
                  <a:pt x="61259" y="576713"/>
                  <a:pt x="45267" y="624689"/>
                </a:cubicBezTo>
                <a:cubicBezTo>
                  <a:pt x="40999" y="637493"/>
                  <a:pt x="32476" y="648498"/>
                  <a:pt x="27160" y="660903"/>
                </a:cubicBezTo>
                <a:cubicBezTo>
                  <a:pt x="23401" y="669675"/>
                  <a:pt x="21125" y="679010"/>
                  <a:pt x="18107" y="688064"/>
                </a:cubicBezTo>
                <a:cubicBezTo>
                  <a:pt x="15089" y="721260"/>
                  <a:pt x="13187" y="754576"/>
                  <a:pt x="9053" y="787652"/>
                </a:cubicBezTo>
                <a:cubicBezTo>
                  <a:pt x="7144" y="802921"/>
                  <a:pt x="0" y="817531"/>
                  <a:pt x="0" y="832919"/>
                </a:cubicBezTo>
                <a:cubicBezTo>
                  <a:pt x="0" y="938586"/>
                  <a:pt x="3776" y="1044255"/>
                  <a:pt x="9053" y="1149790"/>
                </a:cubicBezTo>
                <a:cubicBezTo>
                  <a:pt x="9821" y="1165159"/>
                  <a:pt x="12583" y="1180696"/>
                  <a:pt x="18107" y="1195058"/>
                </a:cubicBezTo>
                <a:cubicBezTo>
                  <a:pt x="27797" y="1220251"/>
                  <a:pt x="45786" y="1241879"/>
                  <a:pt x="54321" y="1267486"/>
                </a:cubicBezTo>
                <a:cubicBezTo>
                  <a:pt x="70919" y="1317282"/>
                  <a:pt x="53401" y="1272666"/>
                  <a:pt x="81481" y="1321806"/>
                </a:cubicBezTo>
                <a:cubicBezTo>
                  <a:pt x="88177" y="1333524"/>
                  <a:pt x="91744" y="1347038"/>
                  <a:pt x="99588" y="1358020"/>
                </a:cubicBezTo>
                <a:cubicBezTo>
                  <a:pt x="107030" y="1368439"/>
                  <a:pt x="117695" y="1376127"/>
                  <a:pt x="126748" y="1385181"/>
                </a:cubicBezTo>
                <a:cubicBezTo>
                  <a:pt x="129766" y="1394234"/>
                  <a:pt x="131534" y="1403805"/>
                  <a:pt x="135802" y="1412341"/>
                </a:cubicBezTo>
                <a:cubicBezTo>
                  <a:pt x="152573" y="1445881"/>
                  <a:pt x="209838" y="1500929"/>
                  <a:pt x="226337" y="1511929"/>
                </a:cubicBezTo>
                <a:cubicBezTo>
                  <a:pt x="244444" y="1524000"/>
                  <a:pt x="265269" y="1532755"/>
                  <a:pt x="280657" y="1548143"/>
                </a:cubicBezTo>
                <a:cubicBezTo>
                  <a:pt x="305381" y="1572867"/>
                  <a:pt x="336930" y="1609151"/>
                  <a:pt x="371192" y="1620571"/>
                </a:cubicBezTo>
                <a:lnTo>
                  <a:pt x="398352" y="1629624"/>
                </a:lnTo>
                <a:cubicBezTo>
                  <a:pt x="410423" y="1638678"/>
                  <a:pt x="420556" y="1651181"/>
                  <a:pt x="434566" y="1656785"/>
                </a:cubicBezTo>
                <a:cubicBezTo>
                  <a:pt x="451610" y="1663603"/>
                  <a:pt x="470887" y="1662238"/>
                  <a:pt x="488887" y="1665838"/>
                </a:cubicBezTo>
                <a:cubicBezTo>
                  <a:pt x="501088" y="1668278"/>
                  <a:pt x="513030" y="1671873"/>
                  <a:pt x="525101" y="1674891"/>
                </a:cubicBezTo>
                <a:cubicBezTo>
                  <a:pt x="534154" y="1680927"/>
                  <a:pt x="542073" y="1689177"/>
                  <a:pt x="552261" y="1692998"/>
                </a:cubicBezTo>
                <a:cubicBezTo>
                  <a:pt x="611434" y="1715188"/>
                  <a:pt x="599576" y="1684969"/>
                  <a:pt x="669956" y="1720159"/>
                </a:cubicBezTo>
                <a:cubicBezTo>
                  <a:pt x="722589" y="1746475"/>
                  <a:pt x="692857" y="1736047"/>
                  <a:pt x="760491" y="1747319"/>
                </a:cubicBezTo>
                <a:cubicBezTo>
                  <a:pt x="824199" y="1768557"/>
                  <a:pt x="745535" y="1740911"/>
                  <a:pt x="823865" y="1774480"/>
                </a:cubicBezTo>
                <a:cubicBezTo>
                  <a:pt x="832637" y="1778239"/>
                  <a:pt x="841972" y="1780515"/>
                  <a:pt x="851026" y="1783533"/>
                </a:cubicBezTo>
                <a:cubicBezTo>
                  <a:pt x="965703" y="1780515"/>
                  <a:pt x="1080583" y="1781946"/>
                  <a:pt x="1195057" y="1774480"/>
                </a:cubicBezTo>
                <a:cubicBezTo>
                  <a:pt x="1239094" y="1771608"/>
                  <a:pt x="1273216" y="1753092"/>
                  <a:pt x="1312752" y="1738266"/>
                </a:cubicBezTo>
                <a:cubicBezTo>
                  <a:pt x="1348414" y="1724892"/>
                  <a:pt x="1347644" y="1727924"/>
                  <a:pt x="1394234" y="1720159"/>
                </a:cubicBezTo>
                <a:cubicBezTo>
                  <a:pt x="1417738" y="1712324"/>
                  <a:pt x="1445013" y="1703822"/>
                  <a:pt x="1466661" y="1692998"/>
                </a:cubicBezTo>
                <a:cubicBezTo>
                  <a:pt x="1476393" y="1688132"/>
                  <a:pt x="1484090" y="1679757"/>
                  <a:pt x="1493822" y="1674891"/>
                </a:cubicBezTo>
                <a:cubicBezTo>
                  <a:pt x="1508358" y="1667623"/>
                  <a:pt x="1524000" y="1662820"/>
                  <a:pt x="1539089" y="1656785"/>
                </a:cubicBezTo>
                <a:cubicBezTo>
                  <a:pt x="1545125" y="1647731"/>
                  <a:pt x="1549502" y="1637318"/>
                  <a:pt x="1557196" y="1629624"/>
                </a:cubicBezTo>
                <a:cubicBezTo>
                  <a:pt x="1609505" y="1577314"/>
                  <a:pt x="1559604" y="1651101"/>
                  <a:pt x="1611517" y="1584357"/>
                </a:cubicBezTo>
                <a:cubicBezTo>
                  <a:pt x="1624878" y="1567179"/>
                  <a:pt x="1647731" y="1530036"/>
                  <a:pt x="1647731" y="1530036"/>
                </a:cubicBezTo>
                <a:cubicBezTo>
                  <a:pt x="1650749" y="1517965"/>
                  <a:pt x="1653366" y="1505786"/>
                  <a:pt x="1656784" y="1493822"/>
                </a:cubicBezTo>
                <a:cubicBezTo>
                  <a:pt x="1669412" y="1449622"/>
                  <a:pt x="1674721" y="1458790"/>
                  <a:pt x="1683944" y="1394234"/>
                </a:cubicBezTo>
                <a:cubicBezTo>
                  <a:pt x="1686962" y="1373109"/>
                  <a:pt x="1690764" y="1352082"/>
                  <a:pt x="1692998" y="1330860"/>
                </a:cubicBezTo>
                <a:cubicBezTo>
                  <a:pt x="1706564" y="1201984"/>
                  <a:pt x="1684540" y="1257241"/>
                  <a:pt x="1720158" y="1186004"/>
                </a:cubicBezTo>
                <a:cubicBezTo>
                  <a:pt x="1723176" y="1158844"/>
                  <a:pt x="1725822" y="1131639"/>
                  <a:pt x="1729212" y="1104523"/>
                </a:cubicBezTo>
                <a:cubicBezTo>
                  <a:pt x="1731859" y="1083349"/>
                  <a:pt x="1738265" y="1062488"/>
                  <a:pt x="1738265" y="1041149"/>
                </a:cubicBezTo>
                <a:cubicBezTo>
                  <a:pt x="1738265" y="857037"/>
                  <a:pt x="1737833" y="672797"/>
                  <a:pt x="1729212" y="488887"/>
                </a:cubicBezTo>
                <a:cubicBezTo>
                  <a:pt x="1728703" y="478018"/>
                  <a:pt x="1716503" y="471174"/>
                  <a:pt x="1711105" y="461727"/>
                </a:cubicBezTo>
                <a:cubicBezTo>
                  <a:pt x="1704409" y="450009"/>
                  <a:pt x="1697737" y="438150"/>
                  <a:pt x="1692998" y="425513"/>
                </a:cubicBezTo>
                <a:cubicBezTo>
                  <a:pt x="1688629" y="413862"/>
                  <a:pt x="1690117" y="400102"/>
                  <a:pt x="1683944" y="389299"/>
                </a:cubicBezTo>
                <a:cubicBezTo>
                  <a:pt x="1677592" y="378183"/>
                  <a:pt x="1664981" y="371975"/>
                  <a:pt x="1656784" y="362139"/>
                </a:cubicBezTo>
                <a:cubicBezTo>
                  <a:pt x="1633558" y="334268"/>
                  <a:pt x="1624989" y="294203"/>
                  <a:pt x="1584356" y="280658"/>
                </a:cubicBezTo>
                <a:lnTo>
                  <a:pt x="1557196" y="271604"/>
                </a:lnTo>
                <a:cubicBezTo>
                  <a:pt x="1548143" y="262551"/>
                  <a:pt x="1541228" y="250662"/>
                  <a:pt x="1530036" y="244444"/>
                </a:cubicBezTo>
                <a:cubicBezTo>
                  <a:pt x="1513351" y="235175"/>
                  <a:pt x="1475715" y="226337"/>
                  <a:pt x="1475715" y="226337"/>
                </a:cubicBezTo>
                <a:cubicBezTo>
                  <a:pt x="1466661" y="217284"/>
                  <a:pt x="1460006" y="204903"/>
                  <a:pt x="1448554" y="199177"/>
                </a:cubicBezTo>
                <a:cubicBezTo>
                  <a:pt x="1434791" y="192295"/>
                  <a:pt x="1418308" y="193461"/>
                  <a:pt x="1403287" y="190123"/>
                </a:cubicBezTo>
                <a:cubicBezTo>
                  <a:pt x="1391140" y="187424"/>
                  <a:pt x="1379144" y="184088"/>
                  <a:pt x="1367073" y="181070"/>
                </a:cubicBezTo>
                <a:cubicBezTo>
                  <a:pt x="1358020" y="175034"/>
                  <a:pt x="1349645" y="167829"/>
                  <a:pt x="1339913" y="162963"/>
                </a:cubicBezTo>
                <a:cubicBezTo>
                  <a:pt x="1331377" y="158695"/>
                  <a:pt x="1321688" y="157260"/>
                  <a:pt x="1312752" y="153909"/>
                </a:cubicBezTo>
                <a:cubicBezTo>
                  <a:pt x="1244571" y="128341"/>
                  <a:pt x="1291950" y="141918"/>
                  <a:pt x="1231271" y="126749"/>
                </a:cubicBezTo>
                <a:cubicBezTo>
                  <a:pt x="1225235" y="117695"/>
                  <a:pt x="1222611" y="104987"/>
                  <a:pt x="1213164" y="99588"/>
                </a:cubicBezTo>
                <a:cubicBezTo>
                  <a:pt x="1120841" y="46831"/>
                  <a:pt x="1190669" y="113304"/>
                  <a:pt x="1158843" y="814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4506" y="5101627"/>
            <a:ext cx="2163779" cy="11079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</a:rPr>
              <a:t>শূন্য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0519" y="1928388"/>
            <a:ext cx="307818" cy="334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-1.85185E-6 L -0.03347 0.00139 C -0.03451 0.00139 -0.03555 0.00185 -0.03646 0.00254 C -0.04649 0.01018 -0.03151 0.00092 -0.04089 0.00648 C -0.04141 0.00787 -0.0418 0.00926 -0.04245 0.01065 C -0.04375 0.01342 -0.04688 0.01852 -0.04688 0.01852 C -0.04727 0.02083 -0.04779 0.025 -0.04909 0.02639 C -0.04987 0.02731 -0.05104 0.02731 -0.05209 0.02778 C -0.05235 0.0294 -0.05222 0.03148 -0.05274 0.0331 C -0.05326 0.03426 -0.05443 0.03449 -0.05508 0.03565 C -0.0556 0.0368 -0.05599 0.03819 -0.05651 0.03958 C -0.05677 0.0419 -0.0569 0.04398 -0.05729 0.04629 C -0.05729 0.04629 -0.05912 0.05602 -0.05951 0.0581 C -0.05977 0.05949 -0.06003 0.06065 -0.06016 0.06203 C -0.06198 0.07453 -0.06029 0.07014 -0.06394 0.07662 L -0.06615 0.08842 L -0.06693 0.09236 L -0.06758 0.09629 C -0.06706 0.1118 -0.06784 0.11273 -0.06615 0.12291 C -0.06589 0.12407 -0.06589 0.12569 -0.06537 0.12685 C -0.06211 0.13565 -0.0642 0.12615 -0.06172 0.13472 C -0.06133 0.13588 -0.05977 0.14305 -0.05951 0.14537 C -0.05912 0.14745 -0.05925 0.14977 -0.05873 0.15185 C -0.05821 0.15393 -0.05729 0.15532 -0.05651 0.15717 C -0.05495 0.16805 -0.0569 0.15717 -0.0543 0.16643 C -0.05391 0.16759 -0.05378 0.16898 -0.05352 0.17037 C -0.05235 0.175 -0.05209 0.17569 -0.05052 0.17963 C -0.05026 0.18102 -0.05026 0.1824 -0.04987 0.18356 C -0.04896 0.18634 -0.0474 0.18842 -0.04688 0.19143 C -0.04532 0.19953 -0.04701 0.19097 -0.04466 0.20069 C -0.04401 0.20301 -0.04388 0.20532 -0.0431 0.2074 C -0.04258 0.20856 -0.04167 0.20903 -0.04089 0.20995 C -0.03933 0.21412 -0.03946 0.21458 -0.03724 0.21782 C -0.0362 0.21944 -0.03503 0.22037 -0.03425 0.22176 C -0.0336 0.22291 -0.03334 0.22477 -0.03269 0.22592 C -0.03216 0.22685 -0.03125 0.22754 -0.03047 0.22847 C -0.02969 0.22963 -0.02917 0.23148 -0.02826 0.2324 C -0.02696 0.23379 -0.02526 0.23426 -0.02383 0.23518 L -0.0194 0.23773 C -0.0181 0.23819 -0.01693 0.23842 -0.01563 0.23912 C -0.01485 0.23935 -0.0142 0.24004 -0.01341 0.24028 C -0.01224 0.24097 -0.01094 0.2412 -0.00977 0.24166 C -0.00899 0.24213 -0.00821 0.24282 -0.00743 0.24305 C -0.00521 0.24375 -0.003 0.24398 -0.00078 0.24444 C 0.01211 0.24398 0.025 0.24421 0.03789 0.24305 C 0.03919 0.24282 0.04153 0.23727 0.04231 0.23634 C 0.04297 0.23565 0.04375 0.23541 0.04453 0.23518 C 0.05169 0.22245 0.04257 0.2375 0.04896 0.22986 C 0.05052 0.22801 0.05247 0.22291 0.05338 0.2206 C 0.05364 0.21921 0.05377 0.21782 0.05416 0.21666 C 0.05521 0.21296 0.05625 0.21157 0.05794 0.20856 C 0.05794 0.20833 0.05872 0.19953 0.05937 0.19815 C 0.05989 0.19676 0.0608 0.19629 0.06159 0.19537 C 0.06302 0.1919 0.06328 0.19166 0.0638 0.1875 C 0.06445 0.1831 0.06536 0.1743 0.06536 0.1743 C 0.06614 0.15532 0.06679 0.15162 0.06536 0.1294 C 0.06523 0.12754 0.06432 0.12592 0.0638 0.12407 C 0.06263 0.10347 0.06367 0.11828 0.06237 0.10301 C 0.06211 0.1 0.06198 0.09676 0.06159 0.09375 C 0.05937 0.07662 0.0608 0.09236 0.05937 0.08194 C 0.05885 0.07824 0.05846 0.07477 0.05794 0.07129 C 0.05768 0.0699 0.05742 0.06875 0.05716 0.06736 C 0.0569 0.06551 0.05677 0.06365 0.05638 0.06203 C 0.05547 0.05694 0.05468 0.05486 0.05338 0.05023 C 0.05325 0.04838 0.05325 0.04653 0.05273 0.0449 C 0.05221 0.04328 0.05117 0.04236 0.05052 0.04097 C 0.04987 0.03958 0.04948 0.03819 0.04896 0.03703 C 0.04713 0.02708 0.04987 0.03889 0.04596 0.03032 C 0.04284 0.02338 0.04935 0.0287 0.04231 0.02106 C 0.03854 0.01713 0.03854 0.01967 0.03554 0.01713 C 0.03229 0.01412 0.03268 0.01435 0.0289 0.0118 C 0.02825 0.01134 0.02747 0.01111 0.02669 0.01065 C 0.02317 0.00787 0.02343 0.00671 0.01927 0.00532 C 0.01797 0.00486 0.01679 0.0044 0.01549 0.00393 C 0.01132 0.00278 0.00807 0.00208 0.00364 0.00139 C -0.00222 -0.00139 0.00169 -1.85185E-6 -0.00821 -1.85185E-6 " pathEditMode="relative" ptsTypes="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101" y="570368"/>
            <a:ext cx="1493822" cy="102304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1" y="562070"/>
            <a:ext cx="760490" cy="760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4313" y="688063"/>
            <a:ext cx="92254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গণনা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করি</a:t>
            </a:r>
            <a:r>
              <a:rPr lang="en-US" sz="3200" b="1" dirty="0">
                <a:solidFill>
                  <a:schemeClr val="bg1"/>
                </a:solidFill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</a:rPr>
              <a:t>সংখ্যা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বলি</a:t>
            </a:r>
            <a:r>
              <a:rPr lang="en-US" sz="3200" b="1" dirty="0" smtClean="0">
                <a:solidFill>
                  <a:schemeClr val="bg1"/>
                </a:solidFill>
              </a:rPr>
              <a:t> ,</a:t>
            </a:r>
            <a:r>
              <a:rPr lang="en-US" sz="3200" b="1" dirty="0" err="1" smtClean="0">
                <a:solidFill>
                  <a:schemeClr val="bg1"/>
                </a:solidFill>
              </a:rPr>
              <a:t>খালি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ঘরে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লিখি</a:t>
            </a:r>
            <a:r>
              <a:rPr lang="en-US" sz="3200" b="1" dirty="0" smtClean="0">
                <a:solidFill>
                  <a:schemeClr val="bg1"/>
                </a:solidFill>
              </a:rPr>
              <a:t> 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630" y="1701718"/>
            <a:ext cx="2458932" cy="184896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39" y="1847250"/>
            <a:ext cx="812545" cy="773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7" y="1869232"/>
            <a:ext cx="833720" cy="833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5" y="2597802"/>
            <a:ext cx="825420" cy="825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2" y="2591289"/>
            <a:ext cx="827624" cy="827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65" y="2607593"/>
            <a:ext cx="852972" cy="811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15805" y="1811567"/>
            <a:ext cx="2397719" cy="152916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47633" y="3885443"/>
            <a:ext cx="2348074" cy="177360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75836" y="4107526"/>
            <a:ext cx="2472375" cy="1628307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34785" y="4102818"/>
            <a:ext cx="2444081" cy="1628307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22863" y="1776655"/>
            <a:ext cx="2358634" cy="1572599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86" y="2000597"/>
            <a:ext cx="852972" cy="811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71" y="2044725"/>
            <a:ext cx="852972" cy="8113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17" y="2006752"/>
            <a:ext cx="852972" cy="811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41" y="2540042"/>
            <a:ext cx="852972" cy="8113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4" y="2529408"/>
            <a:ext cx="852972" cy="811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4" y="2562955"/>
            <a:ext cx="852972" cy="811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32" y="2514239"/>
            <a:ext cx="852972" cy="8113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91" y="1834786"/>
            <a:ext cx="852972" cy="8113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8" y="1847250"/>
            <a:ext cx="852972" cy="811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65" y="1821206"/>
            <a:ext cx="852972" cy="811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24" y="4705263"/>
            <a:ext cx="852972" cy="811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15" y="4697505"/>
            <a:ext cx="852972" cy="8113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06" y="4694544"/>
            <a:ext cx="852972" cy="8113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97" y="3948302"/>
            <a:ext cx="852972" cy="8113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23" y="3913481"/>
            <a:ext cx="852972" cy="8113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79" y="3913481"/>
            <a:ext cx="852972" cy="8113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2" y="4409222"/>
            <a:ext cx="852972" cy="8113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05" y="4409222"/>
            <a:ext cx="852972" cy="81132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89601" y="3403828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৫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337915" y="5478163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৬</a:t>
            </a:r>
            <a:endParaRPr 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506073" y="5366659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০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915608" y="5459949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২</a:t>
            </a:r>
            <a:endParaRPr lang="en-US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234808" y="3107557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৩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29641" y="3310653"/>
            <a:ext cx="881573" cy="584775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৭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709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78" y="29876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01632" y="425513"/>
            <a:ext cx="286994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মূল্যায়ন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07" y="2664124"/>
            <a:ext cx="2397974" cy="1182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4371">
            <a:off x="6529487" y="2132480"/>
            <a:ext cx="1768015" cy="1327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46" y="2637347"/>
            <a:ext cx="2397974" cy="1182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7" y="2664124"/>
            <a:ext cx="2397974" cy="1182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8" y="2664124"/>
            <a:ext cx="2397974" cy="1182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0" y="2191451"/>
            <a:ext cx="1882492" cy="1310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708">
            <a:off x="3884476" y="2086509"/>
            <a:ext cx="1711076" cy="1419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654" y="4065006"/>
            <a:ext cx="2226248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৩টি </a:t>
            </a:r>
            <a:r>
              <a:rPr lang="en-US" sz="3600" b="1" dirty="0" err="1" smtClean="0">
                <a:solidFill>
                  <a:schemeClr val="bg1"/>
                </a:solidFill>
              </a:rPr>
              <a:t>কলা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2833" y="4017288"/>
            <a:ext cx="2226248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১টি </a:t>
            </a:r>
            <a:r>
              <a:rPr lang="en-US" sz="3600" b="1" dirty="0" err="1" smtClean="0">
                <a:solidFill>
                  <a:schemeClr val="bg1"/>
                </a:solidFill>
              </a:rPr>
              <a:t>কলা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2536" y="4017288"/>
            <a:ext cx="2226248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২টি </a:t>
            </a:r>
            <a:r>
              <a:rPr lang="en-US" sz="3600" b="1" dirty="0" err="1" smtClean="0">
                <a:solidFill>
                  <a:schemeClr val="bg1"/>
                </a:solidFill>
              </a:rPr>
              <a:t>কলা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97959" y="3920767"/>
            <a:ext cx="2226248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০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13" y="311113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4" y="1339912"/>
            <a:ext cx="5113558" cy="407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2" y="2064187"/>
            <a:ext cx="1433357" cy="950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9" y="1871362"/>
            <a:ext cx="1433357" cy="950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799">
            <a:off x="3910841" y="2829593"/>
            <a:ext cx="1433357" cy="950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6955">
            <a:off x="2983239" y="1344022"/>
            <a:ext cx="1433357" cy="950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2" y="2194329"/>
            <a:ext cx="1433357" cy="950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7512">
            <a:off x="3790273" y="1388871"/>
            <a:ext cx="1433357" cy="950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73" y="1542032"/>
            <a:ext cx="1433357" cy="950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22" y="1339911"/>
            <a:ext cx="4602761" cy="407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3086" y="4164594"/>
            <a:ext cx="85721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০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5584" y="4164594"/>
            <a:ext cx="85721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৭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3406" y="520304"/>
            <a:ext cx="70206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পাতা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লিখ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086" y="434567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13156" y="434567"/>
            <a:ext cx="4997512" cy="70788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করো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138250" y="1466661"/>
            <a:ext cx="253497" cy="4825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3574" y="862600"/>
            <a:ext cx="1041149" cy="132343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/>
              <a:t>৪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3365" y="325925"/>
            <a:ext cx="1041149" cy="132343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/>
              <a:t>১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5878" y="4968719"/>
            <a:ext cx="1041149" cy="132343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/>
              <a:t>২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0201" y="3554745"/>
            <a:ext cx="1041149" cy="132343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/>
              <a:t>৩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200" y="2231306"/>
            <a:ext cx="1041149" cy="132343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/>
              <a:t>০</a:t>
            </a:r>
            <a:endParaRPr lang="en-US" sz="8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88" y="1933766"/>
            <a:ext cx="1665840" cy="1246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19" y="1251095"/>
            <a:ext cx="1220555" cy="1381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7" y="4379182"/>
            <a:ext cx="1653766" cy="1653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20" y="4379182"/>
            <a:ext cx="1677933" cy="182226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461858" y="2418519"/>
            <a:ext cx="1539089" cy="176288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756184">
            <a:off x="1665037" y="3298526"/>
            <a:ext cx="6556736" cy="190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53082">
            <a:off x="2346867" y="3034835"/>
            <a:ext cx="7121032" cy="17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787968" y="3011646"/>
            <a:ext cx="8071256" cy="23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405998">
            <a:off x="1121582" y="3749860"/>
            <a:ext cx="6189207" cy="175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94965">
            <a:off x="1193358" y="3461095"/>
            <a:ext cx="6441922" cy="13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823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6408" y="425513"/>
            <a:ext cx="56131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বাড়ির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কাজ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378" y="4481465"/>
            <a:ext cx="965099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বাড়িতে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গিয়ে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পাঁচবার</a:t>
            </a:r>
            <a:r>
              <a:rPr lang="en-US" sz="4800" b="1" dirty="0" smtClean="0">
                <a:solidFill>
                  <a:schemeClr val="bg1"/>
                </a:solidFill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</a:rPr>
              <a:t>শূন্য</a:t>
            </a:r>
            <a:r>
              <a:rPr lang="en-US" sz="4800" b="1" dirty="0" smtClean="0">
                <a:solidFill>
                  <a:schemeClr val="bg1"/>
                </a:solidFill>
              </a:rPr>
              <a:t> (০) </a:t>
            </a:r>
            <a:r>
              <a:rPr lang="en-US" sz="4800" b="1" dirty="0" err="1" smtClean="0">
                <a:solidFill>
                  <a:schemeClr val="bg1"/>
                </a:solidFill>
              </a:rPr>
              <a:t>লিখবে।শ্রেণিতে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দেখাবে</a:t>
            </a:r>
            <a:r>
              <a:rPr lang="en-US" sz="4800" b="1" dirty="0" smtClean="0">
                <a:solidFill>
                  <a:schemeClr val="bg1"/>
                </a:solidFill>
              </a:rPr>
              <a:t>।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49" y="1625842"/>
            <a:ext cx="4714652" cy="252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70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" y="443621"/>
            <a:ext cx="11144816" cy="55950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1026" y="2924269"/>
            <a:ext cx="10094614" cy="264687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6600" b="1" dirty="0" err="1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ধন্যবাদ</a:t>
            </a:r>
            <a:endParaRPr lang="en-US" sz="16600" b="1" dirty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2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4" y="420985"/>
            <a:ext cx="10203256" cy="583948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3453" y="3458424"/>
            <a:ext cx="10339058" cy="264687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16600" b="1" dirty="0" err="1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শুভেচ্ছা</a:t>
            </a:r>
            <a:endParaRPr lang="en-US" sz="16600" b="1" dirty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65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72" y="259023"/>
            <a:ext cx="11516007" cy="620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410" y="3760837"/>
            <a:ext cx="495224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মুক্তা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মনি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প্রধান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আটাশিয়া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সর.প্রাথ.বিদ্যালয়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শিবপুর,নরসিংদী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9688" y="3760837"/>
            <a:ext cx="5251495" cy="2000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পাঠ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শিরোনামঃ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শূন্যের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ধারণা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শ্রেণিঃ</a:t>
            </a:r>
            <a:r>
              <a:rPr lang="en-US" sz="2000" b="1" dirty="0" smtClean="0">
                <a:solidFill>
                  <a:schemeClr val="bg1"/>
                </a:solidFill>
              </a:rPr>
              <a:t> ১ম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বিষয়ঃ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প্রাথমিক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গণিত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পাঠ্যাংশঃ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শূন্যের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ধারণা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সময়ঃ</a:t>
            </a:r>
            <a:r>
              <a:rPr lang="en-US" sz="2000" b="1" dirty="0" smtClean="0">
                <a:solidFill>
                  <a:schemeClr val="bg1"/>
                </a:solidFill>
              </a:rPr>
              <a:t> ৪৫ </a:t>
            </a:r>
            <a:r>
              <a:rPr lang="en-US" sz="2000" b="1" dirty="0" err="1" smtClean="0">
                <a:solidFill>
                  <a:schemeClr val="bg1"/>
                </a:solidFill>
              </a:rPr>
              <a:t>মিনিট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পৃষ্ঠাঃ২০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তারিখঃ</a:t>
            </a:r>
            <a:r>
              <a:rPr lang="en-US" sz="2000" b="1" dirty="0" smtClean="0">
                <a:solidFill>
                  <a:schemeClr val="bg1"/>
                </a:solidFill>
              </a:rPr>
              <a:t> --/--/২০২৬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95" y="1459832"/>
            <a:ext cx="593797" cy="4900584"/>
          </a:xfrm>
          <a:prstGeom prst="rect">
            <a:avLst/>
          </a:prstGeom>
          <a:ln w="889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3739081" y="280657"/>
            <a:ext cx="3787922" cy="128579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পরিচিতি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" y="1043002"/>
            <a:ext cx="2462543" cy="25567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5872" b="3193"/>
          <a:stretch/>
        </p:blipFill>
        <p:spPr>
          <a:xfrm rot="5400000">
            <a:off x="8135243" y="1253732"/>
            <a:ext cx="2514967" cy="24992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75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92579" y="561315"/>
            <a:ext cx="3114392" cy="830997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শিখনফল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91" y="2145671"/>
            <a:ext cx="10429592" cy="3539430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শিখনফলঃ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</a:rPr>
              <a:t>শূন্যের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ধারণা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লাভ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</a:rPr>
              <a:t>শূ্ন্য</a:t>
            </a:r>
            <a:r>
              <a:rPr lang="en-US" sz="2800" b="1" dirty="0" smtClean="0">
                <a:solidFill>
                  <a:schemeClr val="bg1"/>
                </a:solidFill>
              </a:rPr>
              <a:t>(০ )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প্রতীকটি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শনাক্ত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প্রকাশ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</a:rPr>
              <a:t>উপকরণ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অংকে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https://youtu.be/K2yYAks010U?si=8s4Ax9lLxjFZKgfL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583" y="434567"/>
            <a:ext cx="64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চলো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সংখ্যার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ছড়াগানটি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শুনি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3980" y="534154"/>
            <a:ext cx="4816444" cy="646331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মনোযোগ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দিয়ে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দেখি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16" y="1180485"/>
            <a:ext cx="5101518" cy="5130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1" y="3467165"/>
            <a:ext cx="640720" cy="51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8" y="2831406"/>
            <a:ext cx="640720" cy="51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75" y="3084440"/>
            <a:ext cx="640720" cy="51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0" y="2318830"/>
            <a:ext cx="640720" cy="512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70" y="3688994"/>
            <a:ext cx="640720" cy="512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56" y="1910557"/>
            <a:ext cx="640720" cy="512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76" y="2074763"/>
            <a:ext cx="640720" cy="512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1335" y="1795610"/>
            <a:ext cx="4906977" cy="52322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গাছে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কয়টি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আপেল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রইলো</a:t>
            </a:r>
            <a:r>
              <a:rPr lang="en-US" sz="2800" b="1" dirty="0" smtClean="0">
                <a:solidFill>
                  <a:schemeClr val="bg1"/>
                </a:solidFill>
              </a:rPr>
              <a:t> 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8" y="4051457"/>
            <a:ext cx="1180915" cy="2239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08299" y="3120433"/>
            <a:ext cx="1762696" cy="1862048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</a:rPr>
              <a:t> ০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2309" y="3120433"/>
            <a:ext cx="1762696" cy="2554545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কিছুই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নাই</a:t>
            </a:r>
            <a:r>
              <a:rPr lang="en-US" sz="4000" b="1" dirty="0" smtClean="0">
                <a:solidFill>
                  <a:schemeClr val="bg1"/>
                </a:solidFill>
              </a:rPr>
              <a:t>-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শূন্য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00156 0.5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0807 0.5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14885 L -0.01498 0.3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00169 0.446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00195 0.3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056 0.32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0977 0.547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49370" y="552261"/>
            <a:ext cx="554977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পাঠ</a:t>
            </a:r>
            <a:r>
              <a:rPr lang="en-US" sz="4800" b="1" dirty="0" smtClean="0">
                <a:solidFill>
                  <a:schemeClr val="bg1"/>
                </a:solidFill>
              </a:rPr>
              <a:t> -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723" y="2687369"/>
            <a:ext cx="9547634" cy="186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</a:rPr>
              <a:t>শূন্যের</a:t>
            </a:r>
            <a:r>
              <a:rPr lang="en-US" sz="11500" b="1" dirty="0" smtClean="0">
                <a:solidFill>
                  <a:schemeClr val="bg1"/>
                </a:solidFill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</a:rPr>
              <a:t>ধারণা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71604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" y="3204926"/>
            <a:ext cx="7031895" cy="3087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24" y="2743598"/>
            <a:ext cx="1183291" cy="922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1" y="2743597"/>
            <a:ext cx="1183291" cy="922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59" y="2739467"/>
            <a:ext cx="1183291" cy="922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37" y="2739467"/>
            <a:ext cx="1183291" cy="922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56" y="2739467"/>
            <a:ext cx="1183291" cy="922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0" y="3125874"/>
            <a:ext cx="4690645" cy="3245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758" y="624689"/>
            <a:ext cx="1066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টেবিল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ফুলগুলো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ঝুড়িতে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এক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সরিয়ে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রাখলে</a:t>
            </a:r>
            <a:r>
              <a:rPr lang="en-US" sz="3200" b="1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</a:rPr>
              <a:t>শেষ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পর্যন্ত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টেবিলে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থাকে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041" y="5165141"/>
            <a:ext cx="4083113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একটিও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নাই</a:t>
            </a:r>
            <a:r>
              <a:rPr lang="en-US" sz="4000" b="1" dirty="0" smtClean="0">
                <a:solidFill>
                  <a:schemeClr val="bg1"/>
                </a:solidFill>
              </a:rPr>
              <a:t>-  ০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1.11111E-6 C 0.01484 -0.00255 0.00937 -0.00209 0.03255 1.11111E-6 C 0.03411 1.11111E-6 0.03555 0.00092 0.03711 0.00138 C 0.03958 0.00185 0.04206 0.00208 0.04453 0.00254 L 0.05195 0.00532 C 0.05286 0.00555 0.05391 0.00625 0.05482 0.00648 C 0.05742 0.0074 0.06198 0.00856 0.06458 0.00925 C 0.06706 0.01041 0.0694 0.01226 0.07201 0.01319 C 0.07435 0.01412 0.07695 0.01388 0.07943 0.01458 C 0.08086 0.01481 0.08229 0.0155 0.08385 0.01574 C 0.08685 0.01643 0.08971 0.01666 0.09271 0.01713 C 0.09414 0.01805 0.09831 0.0206 0.10013 0.02106 C 0.10456 0.02222 0.11354 0.02384 0.11354 0.02384 C 0.12031 0.02847 0.1151 0.02569 0.12617 0.02777 C 0.12786 0.028 0.12956 0.0287 0.13138 0.02893 C 0.13359 0.02939 0.13581 0.02986 0.13802 0.03032 C 0.13932 0.03101 0.14427 0.03356 0.14622 0.03425 C 0.14766 0.03472 0.14922 0.03518 0.15065 0.03564 C 0.15195 0.03611 0.15312 0.03657 0.15443 0.03703 C 0.15508 0.03773 0.15573 0.03912 0.15664 0.03958 C 0.15898 0.04097 0.16159 0.0412 0.16406 0.04213 C 0.16497 0.04259 0.16602 0.04282 0.16693 0.04351 C 0.16797 0.04421 0.16888 0.04537 0.16992 0.04606 C 0.17096 0.04675 0.17201 0.04699 0.17292 0.04745 C 0.1737 0.04791 0.17435 0.04838 0.17513 0.04884 C 0.18138 0.05162 0.17656 0.04838 0.18411 0.05277 C 0.18529 0.05347 0.18659 0.05463 0.18776 0.05532 C 0.18854 0.05578 0.18932 0.05625 0.18997 0.05671 C 0.19128 0.05763 0.19245 0.05879 0.19375 0.05925 C 0.19544 0.06018 0.19714 0.06018 0.19896 0.06064 C 0.20039 0.06111 0.20182 0.06157 0.20339 0.06203 C 0.20456 0.06342 0.20573 0.06481 0.20703 0.06597 C 0.20781 0.06666 0.20859 0.06689 0.20937 0.06736 C 0.21224 0.06851 0.21523 0.06921 0.21823 0.0699 C 0.23398 0.07939 0.21901 0.06967 0.22786 0.07662 C 0.22865 0.07708 0.22943 0.07731 0.23008 0.07777 C 0.23568 0.08287 0.23177 0.08055 0.23672 0.08449 C 0.2375 0.08495 0.23828 0.08518 0.23906 0.08588 C 0.24154 0.0875 0.24401 0.08935 0.24648 0.09097 C 0.24766 0.09189 0.24883 0.09305 0.25013 0.09375 C 0.25091 0.09421 0.25169 0.09444 0.25234 0.0949 C 0.25312 0.09583 0.25391 0.09675 0.25456 0.09768 C 0.25586 0.09907 0.25716 0.10023 0.25833 0.10162 C 0.25937 0.10277 0.26224 0.10694 0.26354 0.1081 C 0.26419 0.10879 0.26497 0.10902 0.26576 0.10949 C 0.27227 0.11736 0.26185 0.10532 0.2724 0.11481 C 0.27357 0.11574 0.27435 0.11759 0.27539 0.11875 C 0.27656 0.12013 0.28034 0.12106 0.28138 0.12152 C 0.28333 0.12314 0.28516 0.12546 0.28724 0.12662 C 0.28802 0.12708 0.2888 0.12754 0.28945 0.128 C 0.29049 0.1287 0.29141 0.12986 0.29245 0.13055 C 0.29336 0.13125 0.29453 0.13125 0.29544 0.13194 C 0.29648 0.13263 0.2974 0.13379 0.29844 0.13472 C 0.29909 0.13518 0.29987 0.13541 0.30065 0.13588 C 0.30182 0.1368 0.30312 0.1375 0.3043 0.13865 C 0.30534 0.13935 0.30625 0.1405 0.30729 0.1412 C 0.30846 0.14189 0.30977 0.14189 0.31107 0.14259 C 0.3125 0.14328 0.31406 0.14421 0.31549 0.14513 C 0.3168 0.14606 0.31797 0.14699 0.31914 0.14791 C 0.31992 0.14838 0.3207 0.14861 0.32148 0.14907 C 0.3224 0.15 0.32344 0.15069 0.32435 0.15185 C 0.32513 0.15254 0.32578 0.15393 0.32656 0.15439 C 0.32786 0.15509 0.32904 0.15532 0.33034 0.15578 C 0.33112 0.15671 0.33177 0.15763 0.33255 0.15833 C 0.33359 0.15925 0.33685 0.16064 0.33776 0.16111 C 0.3388 0.1618 0.33971 0.16296 0.34076 0.16365 C 0.34076 0.16365 0.34635 0.16689 0.3474 0.16759 C 0.3474 0.16759 0.35182 0.17037 0.35182 0.17037 C 0.3556 0.17199 0.35391 0.17106 0.35703 0.17291 C 0.35807 0.1743 0.35885 0.17592 0.36003 0.17685 C 0.3612 0.17777 0.3625 0.17777 0.3638 0.17824 C 0.36471 0.17847 0.36576 0.17916 0.36667 0.17939 C 0.37187 0.18564 0.36536 0.17847 0.37266 0.18356 C 0.37344 0.18402 0.37409 0.18518 0.37487 0.18611 C 0.37539 0.1875 0.37578 0.18888 0.3763 0.19004 C 0.37695 0.1912 0.37799 0.19143 0.37865 0.19259 C 0.3793 0.19421 0.37943 0.19629 0.38008 0.19791 C 0.38073 0.19953 0.38164 0.20046 0.38229 0.20185 C 0.38281 0.20324 0.38385 0.20601 0.38385 0.20601 " pathEditMode="relative" ptsTypes="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2.08333E-6 -2.96296E-6 C 0.01472 0.01296 -0.00078 -0.00046 0.00964 0.00787 C 0.01511 0.01227 0.01016 0.00903 0.01485 0.01181 C 0.02292 0.0213 0.01042 0.00718 0.01992 0.01574 C 0.0211 0.01667 0.02175 0.01898 0.02292 0.01968 C 0.02513 0.02083 0.02748 0.0206 0.02969 0.02106 C 0.03086 0.02222 0.03203 0.02407 0.03334 0.025 C 0.0392 0.0294 0.03998 0.02893 0.04597 0.03032 C 0.04675 0.03079 0.04753 0.03102 0.04818 0.03148 C 0.04948 0.03241 0.05065 0.03356 0.05196 0.03426 C 0.05313 0.03495 0.05443 0.03495 0.0556 0.03565 C 0.05769 0.03634 0.06159 0.03819 0.06159 0.03819 C 0.06224 0.03866 0.06654 0.04306 0.06823 0.04352 C 0.0737 0.04468 0.07917 0.04514 0.08464 0.04606 C 0.08659 0.04653 0.08854 0.04699 0.0905 0.04745 C 0.09297 0.04884 0.09362 0.04954 0.09649 0.05 C 0.10117 0.05116 0.10599 0.05116 0.11055 0.05278 L 0.11875 0.05532 C 0.13125 0.05949 0.12162 0.05671 0.1306 0.05926 C 0.1319 0.06065 0.13308 0.06227 0.13438 0.06319 C 0.13646 0.06505 0.14297 0.06574 0.14401 0.06597 C 0.15235 0.06736 0.15313 0.0669 0.16185 0.06991 C 0.17005 0.07268 0.16524 0.07153 0.17149 0.07523 C 0.1724 0.07569 0.17357 0.07569 0.17448 0.07639 C 0.17604 0.07755 0.17735 0.0794 0.17891 0.08056 C 0.17982 0.08102 0.18646 0.08287 0.18711 0.0831 C 0.18828 0.08356 0.18959 0.08403 0.19076 0.08449 C 0.1918 0.08472 0.19271 0.08542 0.19375 0.08565 C 0.19597 0.08634 0.19818 0.08657 0.20039 0.08704 C 0.20222 0.08796 0.20391 0.08866 0.2056 0.08958 C 0.2069 0.09051 0.20808 0.09167 0.20938 0.09236 C 0.21459 0.09514 0.21172 0.09167 0.2168 0.0963 C 0.21758 0.09699 0.21823 0.09838 0.21901 0.09884 C 0.22045 0.1 0.22344 0.10162 0.22344 0.10162 C 0.2306 0.11111 0.22305 0.10185 0.22865 0.10694 C 0.2336 0.11134 0.23112 0.11111 0.23685 0.11343 C 0.23959 0.11458 0.24232 0.11505 0.24505 0.1162 C 0.25703 0.12106 0.24076 0.1169 0.25534 0.12014 C 0.25638 0.12083 0.25729 0.12199 0.25834 0.12268 C 0.26068 0.12454 0.26576 0.12616 0.26732 0.12662 C 0.26797 0.12755 0.26862 0.12893 0.26953 0.1294 C 0.28021 0.13449 0.27162 0.12801 0.27839 0.13194 C 0.28164 0.1338 0.28321 0.13588 0.28659 0.13727 C 0.28854 0.13796 0.2905 0.13796 0.29258 0.13866 C 0.29401 0.13889 0.29545 0.13935 0.29701 0.13981 C 0.2987 0.14167 0.30039 0.14352 0.30222 0.14514 C 0.30365 0.14653 0.30677 0.14722 0.30808 0.14768 C 0.30912 0.14861 0.31003 0.14977 0.31107 0.15046 C 0.31185 0.15093 0.31263 0.15116 0.31328 0.15185 C 0.31979 0.15671 0.31328 0.15255 0.31849 0.15579 C 0.31927 0.15694 0.31992 0.15856 0.32071 0.15972 C 0.32214 0.16157 0.32396 0.16273 0.32526 0.16505 C 0.32696 0.16806 0.32813 0.1706 0.33047 0.17292 C 0.33112 0.17361 0.3319 0.17361 0.33269 0.17431 C 0.3336 0.175 0.33464 0.17593 0.33555 0.17685 C 0.33633 0.17755 0.33698 0.1787 0.33789 0.1794 C 0.33854 0.18009 0.33933 0.18032 0.34011 0.18079 C 0.34206 0.18241 0.34401 0.18449 0.34597 0.18611 C 0.34701 0.18681 0.34805 0.18704 0.34896 0.1875 C 0.35065 0.18819 0.35248 0.18912 0.35417 0.19005 C 0.35808 0.19468 0.35469 0.19097 0.36016 0.19537 C 0.36107 0.19606 0.36211 0.19722 0.36302 0.19792 C 0.3638 0.19861 0.36459 0.19884 0.36537 0.19931 C 0.37175 0.20417 0.36524 0.20023 0.37045 0.20324 C 0.37123 0.20463 0.37188 0.20625 0.37279 0.20718 C 0.37357 0.2081 0.37474 0.2081 0.37565 0.20856 C 0.37722 0.20926 0.37878 0.20995 0.38021 0.21111 C 0.38112 0.21204 0.38216 0.21296 0.38308 0.21389 C 0.38386 0.21458 0.38451 0.21597 0.38542 0.21643 C 0.38685 0.21736 0.38841 0.21713 0.38985 0.21782 C 0.39128 0.21852 0.39284 0.21944 0.39427 0.22037 C 0.39505 0.22083 0.39571 0.22153 0.39649 0.22176 C 0.39844 0.22268 0.40052 0.22315 0.40248 0.22431 L 0.4069 0.22708 C 0.40769 0.22755 0.40834 0.22847 0.40912 0.22847 L 0.4181 0.22847 " pathEditMode="relative" ptsTypes="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3.7037E-7 L 0.00742 0.00254 C 0.00833 0.00301 0.00937 0.00324 0.01028 0.00393 C 0.01119 0.00439 0.01171 0.00578 0.0125 0.00648 C 0.01354 0.00717 0.01458 0.0074 0.01549 0.00787 C 0.01627 0.0081 0.01705 0.00879 0.0177 0.00902 C 0.01875 0.00972 0.01979 0.00995 0.0207 0.01041 C 0.02148 0.01088 0.02213 0.01134 0.02291 0.0118 C 0.02487 0.01273 0.02695 0.01342 0.0289 0.01435 C 0.0289 0.01435 0.03489 0.01713 0.03489 0.01713 C 0.03606 0.01759 0.03737 0.01782 0.03854 0.01828 C 0.03958 0.01875 0.04049 0.01921 0.04153 0.01967 C 0.0427 0.02014 0.04401 0.02037 0.04518 0.02106 C 0.05416 0.02546 0.04492 0.02245 0.05481 0.025 C 0.05703 0.02685 0.05794 0.02801 0.06002 0.02893 C 0.06354 0.03055 0.06523 0.03055 0.06901 0.03148 C 0.07174 0.0324 0.07448 0.03356 0.07721 0.03426 C 0.07955 0.03472 0.08216 0.03495 0.08463 0.03541 C 0.08854 0.03657 0.09648 0.03958 0.09648 0.03958 C 0.09765 0.04027 0.09895 0.04143 0.10013 0.04213 C 0.10299 0.04351 0.10729 0.04398 0.10976 0.04467 C 0.12877 0.05023 0.11588 0.04791 0.13216 0.05 C 0.14244 0.0537 0.12604 0.04814 0.14401 0.05277 C 0.14648 0.05324 0.14895 0.05439 0.15143 0.05532 C 0.15286 0.05578 0.15442 0.05625 0.15586 0.05671 C 0.15833 0.0574 0.16015 0.0581 0.1625 0.05926 C 0.16432 0.06018 0.16601 0.06134 0.1677 0.0618 C 0.17343 0.06365 0.17916 0.06412 0.18476 0.06597 C 0.18802 0.06689 0.18724 0.06713 0.18997 0.06851 C 0.19101 0.06898 0.19192 0.06944 0.19296 0.0699 C 0.19544 0.07083 0.19804 0.07106 0.20039 0.07245 C 0.2026 0.07384 0.20481 0.07569 0.20716 0.07639 C 0.20963 0.07731 0.21132 0.07777 0.2138 0.07916 C 0.21458 0.07939 0.21523 0.08009 0.21601 0.08032 C 0.21692 0.08078 0.21796 0.08125 0.21901 0.08171 C 0.22799 0.08634 0.21224 0.0787 0.22421 0.08564 C 0.22539 0.08634 0.22669 0.08634 0.22786 0.08703 C 0.22942 0.08773 0.23086 0.08889 0.23229 0.08958 C 0.23411 0.09051 0.2358 0.09143 0.2375 0.09236 C 0.23828 0.09259 0.23906 0.09328 0.23971 0.09351 C 0.24127 0.09421 0.2427 0.09444 0.24427 0.0949 C 0.24804 0.09745 0.2513 0.1 0.25533 0.10162 C 0.25703 0.10208 0.25885 0.10231 0.26054 0.10277 C 0.26276 0.10463 0.26497 0.10648 0.26718 0.1081 C 0.26966 0.10972 0.27421 0.11041 0.27617 0.11064 C 0.28502 0.11759 0.2776 0.1125 0.28724 0.11736 C 0.2888 0.11805 0.29023 0.11898 0.29179 0.1199 C 0.2927 0.1206 0.29362 0.12199 0.29466 0.12268 C 0.29596 0.12338 0.29713 0.12338 0.29843 0.12384 C 0.29948 0.1243 0.30039 0.12476 0.30143 0.12523 C 0.3026 0.12569 0.3039 0.12592 0.30507 0.12662 C 0.30664 0.12731 0.30807 0.1287 0.3095 0.12916 C 0.31328 0.13055 0.31692 0.1324 0.3207 0.1331 C 0.32291 0.13356 0.32513 0.13402 0.32734 0.13449 C 0.3289 0.13495 0.33033 0.13541 0.3319 0.13588 C 0.33411 0.13634 0.33632 0.1368 0.33854 0.13703 C 0.34049 0.13796 0.34244 0.13912 0.3444 0.13981 C 0.36601 0.14606 0.34075 0.13703 0.35703 0.14236 C 0.35807 0.14282 0.35911 0.14351 0.36002 0.14375 C 0.36445 0.14514 0.36914 0.1456 0.37343 0.14768 C 0.3832 0.15277 0.37369 0.14838 0.38528 0.15162 C 0.38776 0.15231 0.39023 0.15324 0.3927 0.15439 C 0.39349 0.15463 0.39414 0.15532 0.39492 0.15555 C 0.39687 0.15625 0.39895 0.15648 0.40091 0.15694 C 0.40169 0.1574 0.40234 0.15787 0.40312 0.15833 C 0.40416 0.15879 0.4052 0.15879 0.40612 0.15949 C 0.4069 0.16018 0.40755 0.16157 0.40833 0.16226 C 0.40898 0.16273 0.40976 0.16296 0.41054 0.16342 C 0.41966 0.17037 0.40833 0.16226 0.41575 0.16875 C 0.41679 0.16967 0.42005 0.17106 0.42096 0.17152 C 0.42174 0.17222 0.42239 0.17338 0.42317 0.17407 C 0.42408 0.17476 0.42513 0.175 0.42617 0.17546 C 0.42695 0.17569 0.4276 0.17639 0.42838 0.17662 L 0.43502 0.18472 L 0.43724 0.18726 C 0.43828 0.18981 0.43971 0.19213 0.44023 0.19514 L 0.44179 0.20324 " pathEditMode="relative" ptsTypes="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3.33333E-6 C 0.00338 0.0007 0.0069 0.00139 0.01028 0.00255 C 0.01354 0.00348 0.01276 0.00371 0.01549 0.0051 C 0.01745 0.00602 0.01953 0.00672 0.02148 0.00787 C 0.02291 0.00857 0.02448 0.00949 0.02591 0.01042 C 0.02721 0.01135 0.02838 0.0125 0.02968 0.0132 C 0.03086 0.01366 0.03216 0.01389 0.03333 0.01435 C 0.03411 0.01482 0.03476 0.01528 0.03554 0.01574 C 0.03659 0.01621 0.03763 0.01644 0.03854 0.01713 C 0.0401 0.01783 0.04153 0.01875 0.04297 0.01968 C 0.04375 0.02014 0.04453 0.0206 0.04518 0.02107 C 0.04817 0.02223 0.05104 0.02454 0.05416 0.025 L 0.0638 0.02639 C 0.06484 0.02662 0.06575 0.02732 0.06679 0.02755 C 0.06823 0.02824 0.06979 0.02848 0.07122 0.02894 C 0.07669 0.03033 0.07708 0.03033 0.08307 0.03148 C 0.08763 0.03357 0.08515 0.03241 0.09049 0.03542 L 0.09271 0.03681 C 0.09349 0.03727 0.09427 0.03797 0.09492 0.0382 L 0.09948 0.03959 C 0.11015 0.04584 0.09674 0.0382 0.10989 0.04468 C 0.11159 0.0456 0.11328 0.04653 0.11497 0.04746 C 0.11627 0.04792 0.11758 0.04815 0.11875 0.04885 C 0.11953 0.04908 0.12018 0.04977 0.12096 0.05 C 0.122 0.05047 0.12291 0.05093 0.12396 0.05139 C 0.12578 0.05232 0.12747 0.05348 0.12916 0.05533 C 0.13021 0.05648 0.13099 0.05834 0.13216 0.05926 C 0.13281 0.05996 0.13841 0.06181 0.1388 0.06204 C 0.14075 0.06412 0.14179 0.06574 0.14401 0.06713 C 0.1487 0.07037 0.14961 0.07084 0.15364 0.07246 C 0.15534 0.07431 0.15703 0.07639 0.15885 0.07778 C 0.16015 0.07871 0.16549 0.0801 0.16627 0.08033 C 0.16705 0.08125 0.16771 0.08241 0.16849 0.0831 C 0.1694 0.0838 0.17044 0.0838 0.17148 0.08449 C 0.17291 0.08519 0.17448 0.08588 0.17591 0.08704 C 0.17838 0.08866 0.18151 0.09121 0.18411 0.09236 L 0.18711 0.09352 C 0.19271 0.09861 0.18711 0.09422 0.19453 0.09769 C 0.19635 0.09838 0.20078 0.10139 0.2026 0.10278 C 0.20364 0.10371 0.20455 0.1051 0.2056 0.10556 C 0.20781 0.10648 0.21002 0.10648 0.21237 0.10672 C 0.21432 0.1081 0.21627 0.10973 0.21823 0.11088 C 0.21927 0.11135 0.22018 0.11158 0.22122 0.11204 C 0.22265 0.11297 0.22409 0.11435 0.22565 0.11482 C 0.2319 0.11621 0.22916 0.11528 0.23385 0.11736 C 0.23463 0.11829 0.23528 0.11922 0.23607 0.11991 C 0.23776 0.12153 0.24036 0.12199 0.24205 0.12269 C 0.24271 0.12292 0.24349 0.12338 0.24427 0.12408 C 0.24544 0.12477 0.24661 0.12593 0.24791 0.12662 C 0.24922 0.12732 0.25039 0.12732 0.25169 0.12801 C 0.25247 0.12824 0.25312 0.12894 0.2539 0.12917 C 0.2625 0.13264 0.27122 0.13426 0.27995 0.13588 C 0.28164 0.13727 0.28333 0.13866 0.28502 0.13982 C 0.28633 0.14051 0.2875 0.14074 0.2888 0.14121 C 0.29075 0.1419 0.29271 0.14306 0.29479 0.14375 C 0.2983 0.14514 0.30586 0.14838 0.31028 0.14908 C 0.31471 0.14977 0.31927 0.14977 0.3237 0.15047 C 0.32669 0.1507 0.32968 0.15116 0.33255 0.15162 C 0.34414 0.15857 0.33424 0.15371 0.34674 0.15695 C 0.36484 0.16181 0.34245 0.15787 0.36302 0.16088 C 0.36653 0.16227 0.36992 0.16412 0.37343 0.16482 C 0.3789 0.16621 0.38437 0.16644 0.38984 0.1676 C 0.39179 0.16806 0.39375 0.16829 0.3957 0.16898 C 0.39922 0.16991 0.4026 0.17153 0.40612 0.17292 C 0.40716 0.17315 0.40807 0.17385 0.40911 0.17408 C 0.41185 0.17477 0.41458 0.175 0.41732 0.17547 C 0.41927 0.17593 0.42122 0.17639 0.42317 0.17685 C 0.4263 0.17755 0.42968 0.17848 0.43281 0.1794 C 0.43411 0.17986 0.43528 0.18056 0.43659 0.18079 C 0.43971 0.18148 0.44297 0.18172 0.44622 0.18218 C 0.45156 0.18519 0.44492 0.18148 0.45143 0.18473 C 0.45221 0.18519 0.45286 0.18588 0.45364 0.18611 C 0.4556 0.18658 0.45755 0.18681 0.45963 0.18727 C 0.46497 0.19051 0.4625 0.18935 0.46705 0.19121 C 0.46771 0.19213 0.46836 0.19352 0.46927 0.19398 C 0.4707 0.19491 0.47226 0.19491 0.4737 0.19537 C 0.475 0.1956 0.47617 0.19607 0.47734 0.19653 C 0.47916 0.19746 0.48086 0.19861 0.48255 0.19931 C 0.4845 0.2 0.48659 0.2 0.48854 0.20047 C 0.49896 0.20324 0.48554 0.20093 0.5026 0.20324 L 0.50495 0.20463 " pathEditMode="relative" ptsTypes="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4.58333E-6 -4.07407E-6 C 0.00221 -0.00046 0.00443 -0.00162 0.00664 -0.00115 C 0.01133 -0.00069 0.01615 0.0007 0.0207 0.00278 C 0.02175 0.00324 0.02279 0.00348 0.0237 0.00417 C 0.02695 0.00625 0.02591 0.00672 0.02891 0.00811 C 0.03034 0.00857 0.0319 0.0088 0.03333 0.00926 C 0.0375 0.01065 0.03828 0.01111 0.04297 0.0132 C 0.04427 0.01459 0.04531 0.01644 0.04675 0.01736 C 0.04818 0.01829 0.04974 0.01806 0.05117 0.01852 C 0.05313 0.01945 0.05521 0.01991 0.05716 0.0213 C 0.06745 0.02778 0.0543 0.02385 0.06901 0.02662 C 0.08177 0.03496 0.06732 0.02616 0.08307 0.03311 C 0.09974 0.04051 0.08594 0.03727 0.10013 0.03982 C 0.1026 0.04144 0.10508 0.04329 0.10755 0.04491 C 0.11276 0.04838 0.12383 0.05417 0.1276 0.05556 L 0.13503 0.05834 C 0.14102 0.06297 0.14271 0.06482 0.14922 0.06736 C 0.15208 0.06875 0.15521 0.06899 0.15807 0.07014 C 0.16042 0.07107 0.1625 0.07292 0.16484 0.07408 C 0.16654 0.075 0.16823 0.0757 0.16992 0.07662 C 0.17175 0.07778 0.17344 0.07963 0.17513 0.08079 C 0.17656 0.08149 0.17813 0.08149 0.17969 0.08195 C 0.18086 0.08241 0.18216 0.08287 0.18333 0.08334 C 0.19622 0.09352 0.18333 0.08473 0.20117 0.09121 C 0.20352 0.09213 0.2056 0.09399 0.20781 0.09514 C 0.21172 0.09723 0.21185 0.09607 0.21602 0.09792 C 0.23229 0.1051 0.20742 0.09561 0.22565 0.10324 C 0.22734 0.10394 0.23385 0.10533 0.23529 0.10579 C 0.2375 0.10764 0.23971 0.10996 0.24206 0.11111 C 0.24609 0.1132 0.25391 0.11436 0.25833 0.11505 C 0.27344 0.12709 0.2556 0.11412 0.27396 0.12292 C 0.2918 0.13172 0.27292 0.12616 0.28659 0.12963 C 0.3 0.1375 0.29375 0.13542 0.30508 0.1375 C 0.30612 0.13797 0.30716 0.1382 0.30807 0.13889 C 0.3099 0.14005 0.31146 0.1419 0.31328 0.14283 C 0.31576 0.14375 0.31823 0.14375 0.3207 0.14422 C 0.32227 0.14468 0.32448 0.14561 0.32591 0.14676 C 0.32695 0.14746 0.32787 0.14861 0.32891 0.14931 C 0.32995 0.15024 0.33307 0.15186 0.33412 0.15209 C 0.33776 0.15301 0.34154 0.15371 0.34518 0.15463 C 0.34675 0.1551 0.34818 0.15556 0.34974 0.15602 C 0.35195 0.15649 0.35417 0.15672 0.35638 0.15741 C 0.35938 0.15811 0.36224 0.15903 0.36524 0.15996 C 0.38073 0.16412 0.37031 0.16135 0.38229 0.16389 C 0.38412 0.16436 0.38581 0.16459 0.3875 0.16528 C 0.38984 0.16598 0.39193 0.16736 0.39427 0.16783 C 0.40091 0.16945 0.41432 0.17176 0.41432 0.17176 C 0.42044 0.175 0.42083 0.17593 0.42839 0.17593 L 0.5026 0.17454 C 0.50287 0.17315 0.50313 0.17176 0.50339 0.17061 C 0.50365 0.16875 0.50378 0.1669 0.50417 0.16528 C 0.50456 0.16297 0.50521 0.16088 0.5056 0.15857 C 0.50664 0.15371 0.50573 0.15579 0.50716 0.15324 " pathEditMode="relative" ptsTypes="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234122"/>
            <a:ext cx="11570328" cy="613824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9" y="2070255"/>
            <a:ext cx="2449705" cy="2118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08" y="2965935"/>
            <a:ext cx="893275" cy="66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8" y="2782335"/>
            <a:ext cx="893275" cy="6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7" y="2541950"/>
            <a:ext cx="1231660" cy="926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8149" y="606582"/>
            <a:ext cx="1178223" cy="814812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1" y="513613"/>
            <a:ext cx="1232231" cy="820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015" y="606582"/>
            <a:ext cx="9175870" cy="52322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থালায়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কয়টি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আম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আছে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করি</a:t>
            </a:r>
            <a:r>
              <a:rPr lang="en-US" sz="2800" b="1" dirty="0" smtClean="0">
                <a:solidFill>
                  <a:schemeClr val="bg1"/>
                </a:solidFill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বলি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55" y="2489074"/>
            <a:ext cx="1231660" cy="926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5" y="2201138"/>
            <a:ext cx="2088093" cy="20013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38" y="2340498"/>
            <a:ext cx="2116740" cy="17225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15" y="2254128"/>
            <a:ext cx="1996259" cy="1726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55" y="2184333"/>
            <a:ext cx="1945196" cy="18659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4754" y="4164371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৪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4" y="2666323"/>
            <a:ext cx="1231660" cy="9263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94" y="2702313"/>
            <a:ext cx="1231660" cy="9263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83" y="2583360"/>
            <a:ext cx="1231660" cy="9263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84" y="2926119"/>
            <a:ext cx="893275" cy="6699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84" y="2965935"/>
            <a:ext cx="893275" cy="6699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01" y="2944226"/>
            <a:ext cx="893275" cy="6699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83048" y="4174949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৩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9676" y="4109730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২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7062" y="4103335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১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17604" y="4103335"/>
            <a:ext cx="1424495" cy="1107996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০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45" y="1502262"/>
            <a:ext cx="727892" cy="7272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93" y="1473853"/>
            <a:ext cx="727892" cy="7272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34" y="1408463"/>
            <a:ext cx="727892" cy="7272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27" y="1444538"/>
            <a:ext cx="727892" cy="7272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38" y="1419721"/>
            <a:ext cx="727892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326</TotalTime>
  <Words>220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48</cp:revision>
  <dcterms:created xsi:type="dcterms:W3CDTF">2024-10-15T16:07:59Z</dcterms:created>
  <dcterms:modified xsi:type="dcterms:W3CDTF">2026-06-02T07:10:40Z</dcterms:modified>
</cp:coreProperties>
</file>