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72" r:id="rId3"/>
    <p:sldId id="259" r:id="rId4"/>
    <p:sldId id="260" r:id="rId5"/>
    <p:sldId id="261" r:id="rId6"/>
    <p:sldId id="266" r:id="rId7"/>
    <p:sldId id="263" r:id="rId8"/>
    <p:sldId id="264" r:id="rId9"/>
    <p:sldId id="267" r:id="rId10"/>
    <p:sldId id="262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42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1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1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55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843045">
            <a:off x="365669" y="1530674"/>
            <a:ext cx="8730258" cy="4177649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048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3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82" y="5053173"/>
            <a:ext cx="267652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586"/>
            <a:ext cx="3532508" cy="203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17" y="53177"/>
            <a:ext cx="2903991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3535"/>
            <a:ext cx="422796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2" y="110191"/>
            <a:ext cx="350520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নিরপেক্ষ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444" y="20312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খরিপ-২</a:t>
            </a:r>
          </a:p>
        </p:txBody>
      </p:sp>
    </p:spTree>
    <p:extLst>
      <p:ext uri="{BB962C8B-B14F-4D97-AF65-F5344CB8AC3E}">
        <p14:creationId xmlns:p14="http://schemas.microsoft.com/office/powerpoint/2010/main" val="36268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5867400" cy="1295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2100" y="1295400"/>
            <a:ext cx="5334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আবহাওয়া</a:t>
            </a:r>
            <a:r>
              <a:rPr lang="en-US" sz="2000" dirty="0"/>
              <a:t> ও </a:t>
            </a:r>
            <a:r>
              <a:rPr lang="en-US" sz="2000" dirty="0" err="1"/>
              <a:t>জলবায়ুর</a:t>
            </a:r>
            <a:r>
              <a:rPr lang="en-US" sz="2000" dirty="0"/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000" dirty="0"/>
              <a:t> </a:t>
            </a:r>
            <a:r>
              <a:rPr lang="en-US" sz="2000" dirty="0" err="1"/>
              <a:t>কি</a:t>
            </a:r>
            <a:r>
              <a:rPr lang="en-US" sz="2000" dirty="0"/>
              <a:t> </a:t>
            </a:r>
            <a:r>
              <a:rPr lang="en-US" sz="2000" dirty="0" err="1"/>
              <a:t>কি</a:t>
            </a:r>
            <a:r>
              <a:rPr lang="en-US" sz="2000" dirty="0"/>
              <a:t> </a:t>
            </a:r>
            <a:r>
              <a:rPr lang="en-US" sz="2000" dirty="0" err="1"/>
              <a:t>সমস্যার</a:t>
            </a:r>
            <a:r>
              <a:rPr lang="en-US" sz="2000" dirty="0"/>
              <a:t> </a:t>
            </a:r>
            <a:r>
              <a:rPr lang="en-US" sz="2000" dirty="0" err="1"/>
              <a:t>সম্মুখীন</a:t>
            </a:r>
            <a:r>
              <a:rPr lang="en-US" sz="2000" dirty="0"/>
              <a:t> </a:t>
            </a:r>
            <a:r>
              <a:rPr lang="en-US" sz="2000" dirty="0" err="1"/>
              <a:t>হতে</a:t>
            </a:r>
            <a:r>
              <a:rPr lang="en-US" sz="2000" dirty="0"/>
              <a:t> </a:t>
            </a:r>
            <a:r>
              <a:rPr lang="en-US" sz="2000" dirty="0" err="1"/>
              <a:t>পারে</a:t>
            </a:r>
            <a:r>
              <a:rPr lang="en-US" sz="2000" dirty="0"/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3048000"/>
            <a:ext cx="6629400" cy="2590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3189238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উৎপাদনে আবহাওয়া ও জলবায়ু সবচেয়ে প্রধান নিয়ামক। বৃষ্টিপাত, তাপমাত্রা ও সূর্যালোকের তারতম্য সরাসরি ফসলের বৃদ্ধি, পরাগায়ন এবং ফলন নির্ধারণ করে। খরা, অতিবৃষ্টি বা বন্যার মতো চরম আবহাওয়া এবং জলবায়ু পরিবর্তনজনিত সমস্যা যেমন লবণাক্ততা ও নতুন রোগের প্রাদুর্ভাব বিশ্বব্যাপী খাদ্য নিরাপত্তার জন্য বড় হুমকি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931471">
            <a:off x="1600200" y="381000"/>
            <a:ext cx="5029200" cy="2590800"/>
          </a:xfrm>
          <a:prstGeom prst="irregularSeal2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71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5227" y="3352800"/>
            <a:ext cx="6147255" cy="23388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8862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9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143000" y="2743200"/>
            <a:ext cx="7239000" cy="289560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38370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6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flowers&#10;&#10;AI-generated content may be incorrect.">
            <a:extLst>
              <a:ext uri="{FF2B5EF4-FFF2-40B4-BE49-F238E27FC236}">
                <a16:creationId xmlns:a16="http://schemas.microsoft.com/office/drawing/2014/main" id="{E08E9BB1-12F8-2449-456E-B39D53DC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6D761D-89CE-445D-B01A-D8EB213DDBF9}"/>
              </a:ext>
            </a:extLst>
          </p:cNvPr>
          <p:cNvSpPr/>
          <p:nvPr/>
        </p:nvSpPr>
        <p:spPr>
          <a:xfrm>
            <a:off x="1987262" y="1863827"/>
            <a:ext cx="5401681" cy="282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 err="1"/>
              <a:t>রিপন</a:t>
            </a:r>
            <a:r>
              <a:rPr lang="en-US" sz="2100" dirty="0"/>
              <a:t> </a:t>
            </a:r>
            <a:r>
              <a:rPr lang="en-US" sz="2100" dirty="0" err="1"/>
              <a:t>মল্লিক</a:t>
            </a:r>
            <a:endParaRPr lang="en-US" sz="2100" dirty="0"/>
          </a:p>
          <a:p>
            <a:pPr algn="ctr"/>
            <a:r>
              <a:rPr lang="en-US" sz="2100" dirty="0" err="1"/>
              <a:t>সহকারী</a:t>
            </a:r>
            <a:r>
              <a:rPr lang="en-US" sz="2100" dirty="0"/>
              <a:t> </a:t>
            </a:r>
            <a:r>
              <a:rPr lang="en-US" sz="2100" dirty="0" err="1"/>
              <a:t>শিক্ষক</a:t>
            </a:r>
            <a:r>
              <a:rPr lang="en-US" sz="2100" dirty="0"/>
              <a:t> ( </a:t>
            </a:r>
            <a:r>
              <a:rPr lang="en-US" sz="2100" dirty="0" err="1"/>
              <a:t>আই</a:t>
            </a:r>
            <a:r>
              <a:rPr lang="en-US" sz="2100" dirty="0"/>
              <a:t>, </a:t>
            </a:r>
            <a:r>
              <a:rPr lang="en-US" sz="2100" dirty="0" err="1"/>
              <a:t>সি</a:t>
            </a:r>
            <a:r>
              <a:rPr lang="en-US" sz="2100" dirty="0"/>
              <a:t>, </a:t>
            </a:r>
            <a:r>
              <a:rPr lang="en-US" sz="2100" dirty="0" err="1"/>
              <a:t>টি</a:t>
            </a:r>
            <a:r>
              <a:rPr lang="en-US" sz="2100" dirty="0"/>
              <a:t> )</a:t>
            </a:r>
          </a:p>
          <a:p>
            <a:pPr algn="ctr"/>
            <a:r>
              <a:rPr lang="en-US" sz="2100" dirty="0" err="1"/>
              <a:t>শেখ</a:t>
            </a:r>
            <a:r>
              <a:rPr lang="en-US" sz="2100" dirty="0"/>
              <a:t> </a:t>
            </a:r>
            <a:r>
              <a:rPr lang="en-US" sz="2100" dirty="0" err="1"/>
              <a:t>শহীদুল</a:t>
            </a:r>
            <a:r>
              <a:rPr lang="en-US" sz="2100" dirty="0"/>
              <a:t> </a:t>
            </a:r>
            <a:r>
              <a:rPr lang="en-US" sz="2100" dirty="0" err="1"/>
              <a:t>ইসলাম</a:t>
            </a:r>
            <a:r>
              <a:rPr lang="en-US" sz="2100" dirty="0"/>
              <a:t> </a:t>
            </a:r>
            <a:r>
              <a:rPr lang="en-US" sz="2100" dirty="0" err="1"/>
              <a:t>উচ্চ</a:t>
            </a:r>
            <a:r>
              <a:rPr lang="en-US" sz="2100" dirty="0"/>
              <a:t> </a:t>
            </a:r>
            <a:r>
              <a:rPr lang="en-US" sz="2100" dirty="0" err="1"/>
              <a:t>বিদ্যালয়</a:t>
            </a:r>
            <a:endParaRPr lang="en-US" sz="2100" dirty="0"/>
          </a:p>
          <a:p>
            <a:pPr algn="ctr"/>
            <a:r>
              <a:rPr lang="en-US" sz="2100" dirty="0" err="1"/>
              <a:t>ঝাউদী,মাদারীপুর</a:t>
            </a:r>
            <a:r>
              <a:rPr lang="en-US" sz="2100" dirty="0"/>
              <a:t>।</a:t>
            </a:r>
          </a:p>
          <a:p>
            <a:pPr algn="ctr"/>
            <a:r>
              <a:rPr lang="en-US" sz="2100" dirty="0" err="1"/>
              <a:t>মোবাইল</a:t>
            </a:r>
            <a:r>
              <a:rPr lang="en-US" sz="2100" dirty="0"/>
              <a:t> </a:t>
            </a:r>
            <a:r>
              <a:rPr lang="en-US" sz="2100" dirty="0" err="1"/>
              <a:t>নং</a:t>
            </a:r>
            <a:r>
              <a:rPr lang="en-US" sz="2100" dirty="0"/>
              <a:t> – 01732088257</a:t>
            </a:r>
          </a:p>
          <a:p>
            <a:pPr algn="ctr"/>
            <a:r>
              <a:rPr lang="en-US" sz="2100" dirty="0" err="1"/>
              <a:t>ইমেইল</a:t>
            </a:r>
            <a:r>
              <a:rPr lang="en-US" sz="2100" dirty="0"/>
              <a:t> – ripanmallick73@gmail.com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BA6AC-421C-0BB2-1644-24B48B244501}"/>
              </a:ext>
            </a:extLst>
          </p:cNvPr>
          <p:cNvSpPr/>
          <p:nvPr/>
        </p:nvSpPr>
        <p:spPr>
          <a:xfrm>
            <a:off x="3086101" y="1222273"/>
            <a:ext cx="2588342" cy="353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52661-4BB1-3BE6-2D95-6CBE48B35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42" y="1684249"/>
            <a:ext cx="842963" cy="1092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244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837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65" y="434340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2133600"/>
            <a:ext cx="34290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98150"/>
            <a:ext cx="4685429" cy="24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447800" y="3124200"/>
            <a:ext cx="6172200" cy="228600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28800" y="304800"/>
            <a:ext cx="5181600" cy="2133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98687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91325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9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752600"/>
            <a:ext cx="38862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7300" y="1828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895600"/>
            <a:ext cx="6248400" cy="3352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3124200"/>
            <a:ext cx="6134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86" y="2133600"/>
            <a:ext cx="3741964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1" y="4572000"/>
            <a:ext cx="3434249" cy="1965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01718"/>
            <a:ext cx="3429000" cy="228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0"/>
            <a:ext cx="3452813" cy="207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39"/>
            <a:ext cx="3564294" cy="19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6172200" cy="1676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3100" y="94145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412033" y="3149887"/>
            <a:ext cx="1905000" cy="1600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10200" y="3200400"/>
            <a:ext cx="1905000" cy="1600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7081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খরিপ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0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399"/>
            <a:ext cx="5867400" cy="50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752600"/>
            <a:ext cx="6781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237328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024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165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Lab-23</dc:creator>
  <cp:lastModifiedBy>Ripan Mallick</cp:lastModifiedBy>
  <cp:revision>14</cp:revision>
  <dcterms:created xsi:type="dcterms:W3CDTF">2006-08-16T00:00:00Z</dcterms:created>
  <dcterms:modified xsi:type="dcterms:W3CDTF">2026-06-01T06:11:30Z</dcterms:modified>
</cp:coreProperties>
</file>