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17"/>
  </p:notesMasterIdLst>
  <p:sldIdLst>
    <p:sldId id="278" r:id="rId3"/>
    <p:sldId id="277" r:id="rId4"/>
    <p:sldId id="257" r:id="rId5"/>
    <p:sldId id="258" r:id="rId6"/>
    <p:sldId id="276" r:id="rId7"/>
    <p:sldId id="261" r:id="rId8"/>
    <p:sldId id="265" r:id="rId9"/>
    <p:sldId id="267" r:id="rId10"/>
    <p:sldId id="268" r:id="rId11"/>
    <p:sldId id="269" r:id="rId12"/>
    <p:sldId id="271" r:id="rId13"/>
    <p:sldId id="270" r:id="rId14"/>
    <p:sldId id="272" r:id="rId15"/>
    <p:sldId id="27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7091" autoAdjust="0"/>
  </p:normalViewPr>
  <p:slideViewPr>
    <p:cSldViewPr snapToGrid="0">
      <p:cViewPr varScale="1">
        <p:scale>
          <a:sx n="66" d="100"/>
          <a:sy n="66" d="100"/>
        </p:scale>
        <p:origin x="472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B0F32-63F7-4099-A2EE-E2E01EA8052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A3CD6-2168-43CD-81A4-190FEC7BA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9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74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56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76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5677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2865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7920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41594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825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36335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152400" y="152400"/>
            <a:ext cx="11887200" cy="6569075"/>
          </a:xfrm>
          <a:prstGeom prst="rect">
            <a:avLst/>
          </a:prstGeom>
          <a:noFill/>
          <a:ln w="762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26016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47049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628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7471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76999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015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8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0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190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47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271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7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2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76FA3-1B8D-4F26-8798-648CCDAD23BC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D7026-A854-4EA1-B9A2-95B71E2BE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49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9615936A-10C2-644D-BF46-4B2744CBC4C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6/1/2026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fld id="{C50B0DC6-F1DE-6945-A3FF-20A5DF0B9F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814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utterfly flying over flowers&#10;&#10;Description automatically generated">
            <a:extLst>
              <a:ext uri="{FF2B5EF4-FFF2-40B4-BE49-F238E27FC236}">
                <a16:creationId xmlns:a16="http://schemas.microsoft.com/office/drawing/2014/main" id="{C4C423B7-E342-3ADE-E362-1ED285AC0F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40" y="480060"/>
            <a:ext cx="11292248" cy="593236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EE6600-8A3E-C89B-1336-2F227A1AB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4966" y="5239994"/>
            <a:ext cx="7925487" cy="160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0681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882" y="224852"/>
            <a:ext cx="11812249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</a:t>
            </a:r>
            <a:r>
              <a:rPr lang="en-US" sz="7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7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কাজঃ</a:t>
            </a:r>
            <a:r>
              <a:rPr lang="en-US" sz="7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প্রশ্নগুলোর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উত্তর</a:t>
            </a:r>
            <a:r>
              <a:rPr lang="en-US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দাওঃ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দল-০১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ক)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অনেক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পিতা-মাতা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তাদের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সন্তানদের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বিদ্যালয়ে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পাঠাতে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খ)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ক্ষতিকর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প্রভাব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পড়ছে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দল-০২</a:t>
            </a:r>
            <a:endParaRPr lang="en-US" sz="8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গ)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পুকুর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নদীর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পানি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দূষিত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হচ্ছে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কিভাবে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ঘ)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জমিতে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প্রচুর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পরিমাণে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হচ্ছে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97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0377" y="1592819"/>
            <a:ext cx="9999407" cy="3834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</a:t>
            </a:r>
            <a:r>
              <a:rPr lang="en-US" sz="6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6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000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ক)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সমাজে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কীভাবে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সাক্ষরতার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বাড়ানো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খ)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কীভাবে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আরও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বেশি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সংখ্যক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শিশু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বিদ্যালয়ে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আনা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56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5561" y="132754"/>
            <a:ext cx="904076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8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শূণ্যস্থান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পূরণ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করঃ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ক)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মোট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জনসংখ্যার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----------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শতাংশ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এখনও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অক্ষরজ্ঞানহীন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sz="3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খ)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দেশের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জনসংখ্যার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তু্লনায়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চিকিৎসকের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অনেক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-------------।</a:t>
            </a:r>
          </a:p>
          <a:p>
            <a:endParaRPr lang="en-US" sz="36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গ)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মানুষ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গাছপালা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কেটে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----------------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করছে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3" name="Rectangle 2"/>
          <p:cNvSpPr/>
          <p:nvPr/>
        </p:nvSpPr>
        <p:spPr>
          <a:xfrm>
            <a:off x="4929507" y="2610356"/>
            <a:ext cx="7067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৩৫    </a:t>
            </a:r>
            <a:endParaRPr lang="en-US" sz="4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6599" y="4344474"/>
            <a:ext cx="8435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</a:t>
            </a:r>
            <a:r>
              <a:rPr lang="en-US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636303" y="5363963"/>
            <a:ext cx="11416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বাড়িঘর</a:t>
            </a:r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6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35625" y="1238865"/>
            <a:ext cx="996990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8000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১)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অতিরিক্ত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জনসংখ্যার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৩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টি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প্রভাব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২)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জীবনযাত্রার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অধিক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জনসংখ্যার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প্রভাব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63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47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19600" y="609601"/>
            <a:ext cx="426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015387"/>
            <a:ext cx="2286000" cy="2787994"/>
          </a:xfrm>
          <a:prstGeom prst="rect">
            <a:avLst/>
          </a:prstGeom>
          <a:ln w="28575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D871DE5-0C4C-FC57-8D85-9557DE00E3CF}"/>
              </a:ext>
            </a:extLst>
          </p:cNvPr>
          <p:cNvSpPr txBox="1"/>
          <p:nvPr/>
        </p:nvSpPr>
        <p:spPr>
          <a:xfrm>
            <a:off x="6858000" y="2286001"/>
            <a:ext cx="262714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ফাতেহা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বেগম</a:t>
            </a:r>
            <a:endParaRPr lang="en-US" sz="2800" kern="0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defTabSz="685800">
              <a:defRPr/>
            </a:pP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2800" kern="0" dirty="0">
              <a:solidFill>
                <a:prstClr val="black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defTabSz="685800">
              <a:defRPr/>
            </a:pP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নোয়াগাঁও-২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প্রাথমিক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বিদ্যালয়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defTabSz="685800">
              <a:defRPr/>
            </a:pPr>
            <a:r>
              <a:rPr lang="en-US" sz="2800" kern="0" dirty="0" err="1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নবীগঞ্জ-হবিগঞ্জ</a:t>
            </a:r>
            <a:r>
              <a:rPr lang="en-US" sz="2800" kern="0" dirty="0">
                <a:solidFill>
                  <a:prstClr val="black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83571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0"/>
            <a:ext cx="11970328" cy="685799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73938" y="1851245"/>
            <a:ext cx="66294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শ্রেনিঃ৫ম</a:t>
            </a:r>
          </a:p>
          <a:p>
            <a:pPr algn="ctr"/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বিষয়ঃবাংলাদেশ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বিশ্ব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অধ্যায়ঃ-০৫;জনসংখ্যা</a:t>
            </a:r>
          </a:p>
          <a:p>
            <a:pPr algn="ctr"/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পাঠঃ-০৩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সমাজের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জনসংখ্যা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বৃদ্ধির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প্রভাব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পৃঃ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৪২-৪৩      </a:t>
            </a:r>
          </a:p>
          <a:p>
            <a:pPr algn="ctr"/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3338" y="997526"/>
            <a:ext cx="4016360" cy="486294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83374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9753" y="1326755"/>
            <a:ext cx="1153828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শিখনফলঃ</a:t>
            </a:r>
            <a:endParaRPr lang="en-US" sz="8000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১২.১.1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মৌলিক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চাহিদার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জনসংখ্যা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বৃদ্ধির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প্রভাব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   	  (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খাদ্য,বস্ত্র,বাসস্থান,শিক্ষা,চিকিৎসা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)।</a:t>
            </a:r>
          </a:p>
          <a:p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১২.2.1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জীবনযাত্রার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অধিক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জনসংখ্যার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প্রভাব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04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9134" y="299804"/>
            <a:ext cx="97885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চল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দেখি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098" y="1685107"/>
            <a:ext cx="3857392" cy="21673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098" y="4367057"/>
            <a:ext cx="3953383" cy="20787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2446" y="4367057"/>
            <a:ext cx="4154553" cy="224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2446" y="1685107"/>
            <a:ext cx="4095260" cy="215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701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2356" y="2416857"/>
            <a:ext cx="724301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পাঠঃ</a:t>
            </a:r>
            <a:endParaRPr lang="en-US" sz="8000" dirty="0" smtClean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সমাজের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জনসংখ্যা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বৃদ্ধির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প্রভাব</a:t>
            </a:r>
            <a:r>
              <a:rPr lang="en-US" sz="3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sz="3600" dirty="0" smtClean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46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6486" y="2154319"/>
            <a:ext cx="5239698" cy="379677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0129" y="164894"/>
            <a:ext cx="11677336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ছবিতে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তোমরা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দেখতে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0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পাচ্ছো</a:t>
            </a:r>
            <a:r>
              <a:rPr lang="en-US" sz="8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859" y="2154320"/>
            <a:ext cx="5306517" cy="379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82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4635" y="2685066"/>
            <a:ext cx="10957809" cy="1569660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অতিরিক্ত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জনসংখ্যার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ফলে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চলাচলের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অনেক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সমস্যার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সৃষ্টি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53164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715437" y="2081239"/>
            <a:ext cx="5715342" cy="19389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তোমার</a:t>
            </a:r>
            <a:r>
              <a:rPr lang="en-US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বইয়ের</a:t>
            </a:r>
            <a:r>
              <a:rPr lang="en-US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৪২-৪৩ </a:t>
            </a:r>
            <a:r>
              <a:rPr lang="en-US" sz="6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পৃষ্ঠা</a:t>
            </a:r>
            <a:r>
              <a:rPr lang="en-US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খোল</a:t>
            </a:r>
            <a:r>
              <a:rPr lang="en-US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</a:t>
            </a:r>
            <a:r>
              <a:rPr lang="en-US" sz="6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5651" y="770822"/>
            <a:ext cx="5396459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1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</TotalTime>
  <Words>220</Words>
  <Application>Microsoft Office PowerPoint</Application>
  <PresentationFormat>Widescreen</PresentationFormat>
  <Paragraphs>55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NikoshBAN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ABDUS</dc:creator>
  <cp:lastModifiedBy>Fateha Begum</cp:lastModifiedBy>
  <cp:revision>190</cp:revision>
  <dcterms:created xsi:type="dcterms:W3CDTF">2023-05-03T06:01:42Z</dcterms:created>
  <dcterms:modified xsi:type="dcterms:W3CDTF">2026-06-01T17:30:09Z</dcterms:modified>
</cp:coreProperties>
</file>