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0518-5332-4264-B530-4EA2516F8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33A7E-72FD-4981-9D57-044BE4264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761D-45F6-4FE6-8198-A065E845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18044-5594-4866-90E7-518D713A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0BA0-71AE-4686-AFF6-D9963AA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794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C425-A1E1-4E73-B344-6CDD503D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B9EA4-3EFF-4C24-B6B3-F04824E5A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F34D-E512-4156-96BD-210E6CA9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16B6-2200-41C7-814C-5E1C5D6F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8B7E-ED36-496B-BE7F-6D920450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59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4110B-7112-4968-8C01-84E10654D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1D4D7-8022-46FE-B76D-0DF3CF475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92B3-F6CF-46C1-A0BE-AC8363DB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5127-9925-4E98-9B76-4E6C1712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D6AF-5344-48EE-9EF8-AD850E98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4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51D3-AAD1-4E1B-98A3-9FE4C797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DD15-3F6B-40C5-B4DB-F48EDBA5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87F9-2EC2-4B76-ABCF-86C5589E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3ABB-2BC4-488F-83A6-68148811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738EB-65AE-44F6-886F-53E72985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59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4629-F0ED-418E-842F-6F0B1C8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7758E-FFA9-409B-877B-E50116E6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D1E7-AE03-444B-A0BC-02AA3C92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AB9BF-F555-4FBF-91D6-8398043B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B6DE-891C-4E2B-8810-F9A1AD0A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47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7C18-F6C1-46AA-8167-64EE7F7F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7E3C-6CC2-4362-BE4D-2D15CA110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EC7EB-F684-4081-A1E1-CB3D0A7CC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F5E9D-A94F-48EB-A790-96F3BD5C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7F8DA-B01F-4523-B769-D060E99C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E83B7-F18F-4E3B-80E8-C76305A0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66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0595-3AB1-450A-BCB8-AA754C9C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1D47E-2119-4A77-B5D2-1244E7127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4BF3-FD92-49D5-824D-0E20CB126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976FA-451F-4A8B-A02B-611DA0981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4842B-C32E-4182-B4C4-0A51AB849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BBAC6-799A-45CB-AB44-BD7F5BA2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2B77A-377E-4857-8912-E3E1522D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C9CD-9EB4-423A-9FF4-DE73205D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998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8EE7-9DAE-4E6B-AC59-4F8CED67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9FF75-900E-45E2-BBC0-B0927C78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5798B-A25F-412F-BDBB-28F29072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20632-893E-4847-8BF6-AF72D023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21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6E740-5AF8-45E9-A721-D1385450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93CC8-2891-4DD8-9D1D-689AC2F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8E9B-DB3C-436C-A8B0-A18D77B4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74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5627-72E8-438A-8251-BF23EED2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9907-8C4A-40D3-9C02-84AD82A9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523C4-D834-49FA-9766-3A777F777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8E14A-F1CE-475B-A768-CFF8B035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CBDEA-B060-4EED-86F5-94DCE10A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65E4E-E9B3-4143-B138-21874D96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67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F2F7-4C4C-41A8-BC54-C51B5300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C8E71-FB7F-48AB-93B3-C6304F84F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D7FBE-FB4B-4BA7-B4AE-6FB9AA214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75C52-B02E-4466-91B9-E9175476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91F02-3C24-4AB2-A2CE-75400488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9EA99-9E08-4E09-BEED-BD46CDD6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70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523BC-661F-4279-ACFE-74726A4E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9BFD-6E64-47F9-BD55-D8173F797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3489-5A68-4EA0-AED6-5CAE89F2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261F-89A6-461C-9D50-FA16C565C8CE}" type="datetimeFigureOut">
              <a:rPr lang="en-US" smtClean="0"/>
              <a:t>Mon,1 Jun,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D548D-C19B-43E9-888F-A64CD32AB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CCF4-9F91-4F3C-BC9C-26541A4C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0C9-F6A7-4DB6-AAE9-BD229B92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BC000-8378-4A8D-AA6B-4EABFC8AB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78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29DF0-1A5B-48C4-BB6C-697F886206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94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59E1E-8985-473F-B5C8-6E799FC141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57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22BB6-3630-4926-9D66-7DE9B047D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69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5B9E8-A29E-4E53-93F3-1208AE4405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24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25664-5350-4FC4-BA69-135BC51406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85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DE747-1EE6-41D9-B201-5EF9607E44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470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67848-25FA-4F54-8C28-C4AFF2AFD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13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7FA53-4D06-42AE-8963-D35DDF151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47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805FC-146E-4BA0-912A-1D71D8AFF3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63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8386B-1ADE-4C3F-B0D1-EEF1EBA9A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44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89E31-A92E-49A7-B1E2-09B2924882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46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5AB1F-D2FE-4385-A7C3-B4C7BBFF18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952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4249E-B7D5-4BDE-87FC-A4FB5BF466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710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CAF06-8640-44B5-B881-E9DCA2DAD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02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Juwel</dc:creator>
  <cp:lastModifiedBy>Juwel</cp:lastModifiedBy>
  <cp:revision>1</cp:revision>
  <dcterms:created xsi:type="dcterms:W3CDTF">2026-06-01T16:32:50Z</dcterms:created>
  <dcterms:modified xsi:type="dcterms:W3CDTF">2026-06-01T17:23:19Z</dcterms:modified>
</cp:coreProperties>
</file>