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69" r:id="rId4"/>
    <p:sldId id="270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1" r:id="rId1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-73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812801"/>
            <a:ext cx="13817600" cy="56896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12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6604000"/>
            <a:ext cx="11379200" cy="1625600"/>
          </a:xfrm>
        </p:spPr>
        <p:txBody>
          <a:bodyPr>
            <a:normAutofit/>
          </a:bodyPr>
          <a:lstStyle>
            <a:lvl1pPr marL="0" indent="0" algn="ctr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1pPr>
            <a:lvl2pPr marL="725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51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771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02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285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542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7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05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4112" y="1828801"/>
            <a:ext cx="13817600" cy="3340100"/>
          </a:xfrm>
        </p:spPr>
        <p:txBody>
          <a:bodyPr anchor="b"/>
          <a:lstStyle>
            <a:lvl1pPr algn="ctr" defTabSz="145142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76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4112" y="5425018"/>
            <a:ext cx="13817600" cy="1509183"/>
          </a:xfrm>
        </p:spPr>
        <p:txBody>
          <a:bodyPr anchor="t"/>
          <a:lstStyle>
            <a:lvl1pPr marL="0" indent="0" algn="ctr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725714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2pPr>
            <a:lvl3pPr marL="145142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3pPr>
            <a:lvl4pPr marL="2177141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4pPr>
            <a:lvl5pPr marL="2902854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5pPr>
            <a:lvl6pPr marL="362856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6pPr>
            <a:lvl7pPr marL="4354281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7pPr>
            <a:lvl8pPr marL="5079995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8pPr>
            <a:lvl9pPr marL="580570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7992533" y="5232400"/>
            <a:ext cx="150706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5143" tIns="72571" rIns="145143" bIns="72571"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8348133" y="5232400"/>
            <a:ext cx="150706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5143" tIns="72571" rIns="145143" bIns="72571"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638627" y="5232400"/>
            <a:ext cx="150706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5143" tIns="72571" rIns="145143" bIns="72571"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63467" y="2133601"/>
            <a:ext cx="7179733" cy="6034617"/>
          </a:xfrm>
        </p:spPr>
        <p:txBody>
          <a:bodyPr/>
          <a:lstStyle>
            <a:lvl1pPr>
              <a:defRPr sz="3800"/>
            </a:lvl1pPr>
            <a:lvl2pPr>
              <a:defRPr sz="2500"/>
            </a:lvl2pPr>
            <a:lvl3pPr>
              <a:defRPr sz="25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50240" y="2133600"/>
            <a:ext cx="7185152" cy="60350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2133600"/>
            <a:ext cx="7182556" cy="812800"/>
          </a:xfrm>
        </p:spPr>
        <p:txBody>
          <a:bodyPr anchor="b">
            <a:noAutofit/>
          </a:bodyPr>
          <a:lstStyle>
            <a:lvl1pPr marL="0" indent="0" algn="ctr">
              <a:buNone/>
              <a:defRPr sz="3800" b="0"/>
            </a:lvl1pPr>
            <a:lvl2pPr marL="725714" indent="0">
              <a:buNone/>
              <a:defRPr sz="3200" b="1"/>
            </a:lvl2pPr>
            <a:lvl3pPr marL="1451427" indent="0">
              <a:buNone/>
              <a:defRPr sz="2900" b="1"/>
            </a:lvl3pPr>
            <a:lvl4pPr marL="2177141" indent="0">
              <a:buNone/>
              <a:defRPr sz="2500" b="1"/>
            </a:lvl4pPr>
            <a:lvl5pPr marL="2902854" indent="0">
              <a:buNone/>
              <a:defRPr sz="2500" b="1"/>
            </a:lvl5pPr>
            <a:lvl6pPr marL="3628568" indent="0">
              <a:buNone/>
              <a:defRPr sz="2500" b="1"/>
            </a:lvl6pPr>
            <a:lvl7pPr marL="4354281" indent="0">
              <a:buNone/>
              <a:defRPr sz="2500" b="1"/>
            </a:lvl7pPr>
            <a:lvl8pPr marL="5079995" indent="0">
              <a:buNone/>
              <a:defRPr sz="2500" b="1"/>
            </a:lvl8pPr>
            <a:lvl9pPr marL="5805708" indent="0">
              <a:buNone/>
              <a:defRPr sz="2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63467" y="2133600"/>
            <a:ext cx="7185378" cy="812800"/>
          </a:xfrm>
        </p:spPr>
        <p:txBody>
          <a:bodyPr anchor="b">
            <a:noAutofit/>
          </a:bodyPr>
          <a:lstStyle>
            <a:lvl1pPr marL="0" indent="0" algn="ctr">
              <a:buNone/>
              <a:defRPr sz="3800" b="0"/>
            </a:lvl1pPr>
            <a:lvl2pPr marL="725714" indent="0">
              <a:buNone/>
              <a:defRPr sz="3200" b="1"/>
            </a:lvl2pPr>
            <a:lvl3pPr marL="1451427" indent="0">
              <a:buNone/>
              <a:defRPr sz="2900" b="1"/>
            </a:lvl3pPr>
            <a:lvl4pPr marL="2177141" indent="0">
              <a:buNone/>
              <a:defRPr sz="2500" b="1"/>
            </a:lvl4pPr>
            <a:lvl5pPr marL="2902854" indent="0">
              <a:buNone/>
              <a:defRPr sz="2500" b="1"/>
            </a:lvl5pPr>
            <a:lvl6pPr marL="3628568" indent="0">
              <a:buNone/>
              <a:defRPr sz="2500" b="1"/>
            </a:lvl6pPr>
            <a:lvl7pPr marL="4354281" indent="0">
              <a:buNone/>
              <a:defRPr sz="2500" b="1"/>
            </a:lvl7pPr>
            <a:lvl8pPr marL="5079995" indent="0">
              <a:buNone/>
              <a:defRPr sz="2500" b="1"/>
            </a:lvl8pPr>
            <a:lvl9pPr marL="5805708" indent="0">
              <a:buNone/>
              <a:defRPr sz="2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12800" y="2950464"/>
            <a:ext cx="7185152" cy="5218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8306816" y="2950465"/>
            <a:ext cx="7185152" cy="52175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01489" y="355600"/>
            <a:ext cx="5348112" cy="2794000"/>
          </a:xfrm>
        </p:spPr>
        <p:txBody>
          <a:bodyPr anchor="b"/>
          <a:lstStyle>
            <a:lvl1pPr algn="ctr">
              <a:lnSpc>
                <a:spcPct val="100000"/>
              </a:lnSpc>
              <a:defRPr sz="44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8467" y="364067"/>
            <a:ext cx="8881534" cy="7804151"/>
          </a:xfrm>
        </p:spPr>
        <p:txBody>
          <a:bodyPr/>
          <a:lstStyle>
            <a:lvl1pPr>
              <a:defRPr sz="5100"/>
            </a:lvl1pPr>
            <a:lvl2pPr>
              <a:defRPr sz="4400"/>
            </a:lvl2pPr>
            <a:lvl3pPr>
              <a:defRPr sz="38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01489" y="3251201"/>
            <a:ext cx="5348112" cy="4917017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2500"/>
            </a:lvl1pPr>
            <a:lvl2pPr marL="725714" indent="0">
              <a:buNone/>
              <a:defRPr sz="1900"/>
            </a:lvl2pPr>
            <a:lvl3pPr marL="1451427" indent="0">
              <a:buNone/>
              <a:defRPr sz="1600"/>
            </a:lvl3pPr>
            <a:lvl4pPr marL="2177141" indent="0">
              <a:buNone/>
              <a:defRPr sz="1400"/>
            </a:lvl4pPr>
            <a:lvl5pPr marL="2902854" indent="0">
              <a:buNone/>
              <a:defRPr sz="1400"/>
            </a:lvl5pPr>
            <a:lvl6pPr marL="3628568" indent="0">
              <a:buNone/>
              <a:defRPr sz="1400"/>
            </a:lvl6pPr>
            <a:lvl7pPr marL="4354281" indent="0">
              <a:buNone/>
              <a:defRPr sz="1400"/>
            </a:lvl7pPr>
            <a:lvl8pPr marL="5079995" indent="0">
              <a:buNone/>
              <a:defRPr sz="1400"/>
            </a:lvl8pPr>
            <a:lvl9pPr marL="5805708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913" y="304800"/>
            <a:ext cx="10154354" cy="1193800"/>
          </a:xfrm>
        </p:spPr>
        <p:txBody>
          <a:bodyPr anchor="b"/>
          <a:lstStyle>
            <a:lvl1pPr algn="ctr">
              <a:lnSpc>
                <a:spcPct val="100000"/>
              </a:lnSpc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81113" y="1524000"/>
            <a:ext cx="10763954" cy="6054725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5100"/>
            </a:lvl1pPr>
            <a:lvl2pPr marL="725714" indent="0">
              <a:buNone/>
              <a:defRPr sz="4400"/>
            </a:lvl2pPr>
            <a:lvl3pPr marL="1451427" indent="0">
              <a:buNone/>
              <a:defRPr sz="3800"/>
            </a:lvl3pPr>
            <a:lvl4pPr marL="2177141" indent="0">
              <a:buNone/>
              <a:defRPr sz="3200"/>
            </a:lvl4pPr>
            <a:lvl5pPr marL="2902854" indent="0">
              <a:buNone/>
              <a:defRPr sz="3200"/>
            </a:lvl5pPr>
            <a:lvl6pPr marL="3628568" indent="0">
              <a:buNone/>
              <a:defRPr sz="3200"/>
            </a:lvl6pPr>
            <a:lvl7pPr marL="4354281" indent="0">
              <a:buNone/>
              <a:defRPr sz="3200"/>
            </a:lvl7pPr>
            <a:lvl8pPr marL="5079995" indent="0">
              <a:buNone/>
              <a:defRPr sz="3200"/>
            </a:lvl8pPr>
            <a:lvl9pPr marL="5805708" indent="0">
              <a:buNone/>
              <a:defRPr sz="3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85913" y="7747000"/>
            <a:ext cx="10154354" cy="711200"/>
          </a:xfrm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725714" indent="0">
              <a:buNone/>
              <a:defRPr sz="1900"/>
            </a:lvl2pPr>
            <a:lvl3pPr marL="1451427" indent="0">
              <a:buNone/>
              <a:defRPr sz="1600"/>
            </a:lvl3pPr>
            <a:lvl4pPr marL="2177141" indent="0">
              <a:buNone/>
              <a:defRPr sz="1400"/>
            </a:lvl4pPr>
            <a:lvl5pPr marL="2902854" indent="0">
              <a:buNone/>
              <a:defRPr sz="1400"/>
            </a:lvl5pPr>
            <a:lvl6pPr marL="3628568" indent="0">
              <a:buNone/>
              <a:defRPr sz="1400"/>
            </a:lvl6pPr>
            <a:lvl7pPr marL="4354281" indent="0">
              <a:buNone/>
              <a:defRPr sz="1400"/>
            </a:lvl7pPr>
            <a:lvl8pPr marL="5079995" indent="0">
              <a:buNone/>
              <a:defRPr sz="1400"/>
            </a:lvl8pPr>
            <a:lvl9pPr marL="5805708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366185"/>
            <a:ext cx="365760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366185"/>
            <a:ext cx="10701867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00" y="0"/>
            <a:ext cx="14630400" cy="2133600"/>
          </a:xfrm>
          <a:prstGeom prst="rect">
            <a:avLst/>
          </a:prstGeom>
        </p:spPr>
        <p:txBody>
          <a:bodyPr vert="horz" lIns="145143" tIns="72571" rIns="145143" bIns="72571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2133601"/>
            <a:ext cx="14630400" cy="6034617"/>
          </a:xfrm>
          <a:prstGeom prst="rect">
            <a:avLst/>
          </a:prstGeom>
        </p:spPr>
        <p:txBody>
          <a:bodyPr vert="horz" lIns="145143" tIns="72571" rIns="145143" bIns="7257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312618" y="8475134"/>
            <a:ext cx="3708400" cy="486833"/>
          </a:xfrm>
          <a:prstGeom prst="rect">
            <a:avLst/>
          </a:prstGeom>
        </p:spPr>
        <p:txBody>
          <a:bodyPr vert="horz" lIns="145143" tIns="72571" rIns="72571" bIns="72571" rtlCol="0" anchor="ctr"/>
          <a:lstStyle>
            <a:lvl1pPr algn="r">
              <a:defRPr sz="1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1850" y="8475134"/>
            <a:ext cx="5063067" cy="486833"/>
          </a:xfrm>
          <a:prstGeom prst="rect">
            <a:avLst/>
          </a:prstGeom>
        </p:spPr>
        <p:txBody>
          <a:bodyPr vert="horz" lIns="72571" tIns="72571" rIns="145143" bIns="72571" rtlCol="0" anchor="ctr"/>
          <a:lstStyle>
            <a:lvl1pPr algn="l">
              <a:defRPr sz="1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88051" y="8475134"/>
            <a:ext cx="999067" cy="486833"/>
          </a:xfrm>
          <a:prstGeom prst="rect">
            <a:avLst/>
          </a:prstGeom>
        </p:spPr>
        <p:txBody>
          <a:bodyPr vert="horz" lIns="43543" tIns="72571" rIns="72571" bIns="72571" rtlCol="0" anchor="ctr"/>
          <a:lstStyle>
            <a:lvl1pPr algn="l">
              <a:defRPr sz="1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5036018" y="8665846"/>
            <a:ext cx="150706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5143" tIns="72571" rIns="145143" bIns="72571" rtlCol="0" anchor="ctr"/>
          <a:lstStyle/>
          <a:p>
            <a:pPr marL="0" algn="ctr" defTabSz="1451427" rtl="0" eaLnBrk="1" latinLnBrk="0" hangingPunct="1"/>
            <a:endParaRPr lang="en-US" sz="29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1011767" y="8665846"/>
            <a:ext cx="150706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5143" tIns="72571" rIns="145143" bIns="72571"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451427" rtl="0" eaLnBrk="1" latinLnBrk="0" hangingPunct="1">
        <a:lnSpc>
          <a:spcPts val="9206"/>
        </a:lnSpc>
        <a:spcBef>
          <a:spcPct val="0"/>
        </a:spcBef>
        <a:buNone/>
        <a:defRPr sz="86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544285" indent="-544285" algn="l" defTabSz="145142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1179285" indent="-453571" algn="l" defTabSz="1451427" rtl="0" eaLnBrk="1" latinLnBrk="0" hangingPunct="1">
        <a:spcBef>
          <a:spcPct val="20000"/>
        </a:spcBef>
        <a:buFont typeface="Courier New" pitchFamily="49" charset="0"/>
        <a:buChar char="o"/>
        <a:defRPr sz="2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814284" indent="-362857" algn="l" defTabSz="145142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2539997" indent="-362857" algn="l" defTabSz="1451427" rtl="0" eaLnBrk="1" latinLnBrk="0" hangingPunct="1">
        <a:spcBef>
          <a:spcPct val="20000"/>
        </a:spcBef>
        <a:buFont typeface="Courier New" pitchFamily="49" charset="0"/>
        <a:buChar char="o"/>
        <a:defRPr sz="2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3265711" indent="-362857" algn="l" defTabSz="145142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3991425" indent="-362857" algn="l" defTabSz="1451427" rtl="0" eaLnBrk="1" latinLnBrk="0" hangingPunct="1">
        <a:spcBef>
          <a:spcPct val="20000"/>
        </a:spcBef>
        <a:buFont typeface="Courier New" pitchFamily="49" charset="0"/>
        <a:buChar char="o"/>
        <a:defRPr sz="2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4717138" indent="-362857" algn="l" defTabSz="145142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5442852" indent="-362857" algn="l" defTabSz="1451427" rtl="0" eaLnBrk="1" latinLnBrk="0" hangingPunct="1">
        <a:spcBef>
          <a:spcPct val="20000"/>
        </a:spcBef>
        <a:buFont typeface="Courier New" pitchFamily="49" charset="0"/>
        <a:buChar char="o"/>
        <a:defRPr sz="2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6168565" indent="-362857" algn="l" defTabSz="145142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1451427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5714" algn="l" defTabSz="1451427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451427" algn="l" defTabSz="1451427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2177141" algn="l" defTabSz="1451427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02854" algn="l" defTabSz="1451427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8568" algn="l" defTabSz="1451427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354281" algn="l" defTabSz="1451427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5079995" algn="l" defTabSz="1451427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805708" algn="l" defTabSz="1451427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5434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5778" y="6858000"/>
            <a:ext cx="2470222" cy="248169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637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1264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4864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1088" y="6612445"/>
            <a:ext cx="2474912" cy="248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1088" y="6668833"/>
            <a:ext cx="2474912" cy="248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7400" y="7846966"/>
            <a:ext cx="1255712" cy="1258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1088" y="6662737"/>
            <a:ext cx="2474912" cy="248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8410" y="7908830"/>
            <a:ext cx="1194006" cy="1197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1088" y="6662737"/>
            <a:ext cx="2474912" cy="248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9921" y="7924800"/>
            <a:ext cx="1216078" cy="1219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7344" y="7923361"/>
            <a:ext cx="1179512" cy="1182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400" y="7378640"/>
            <a:ext cx="1879600" cy="1884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7358" y="7844028"/>
            <a:ext cx="1258642" cy="1261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3488" y="6839912"/>
            <a:ext cx="2322512" cy="232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4338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45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18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Executive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Biplob</cp:lastModifiedBy>
  <cp:revision>3</cp:revision>
  <dcterms:created xsi:type="dcterms:W3CDTF">2006-08-16T00:00:00Z</dcterms:created>
  <dcterms:modified xsi:type="dcterms:W3CDTF">2026-07-31T05:46:56Z</dcterms:modified>
</cp:coreProperties>
</file>