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20"/>
  </p:notesMasterIdLst>
  <p:sldIdLst>
    <p:sldId id="256" r:id="rId2"/>
    <p:sldId id="257" r:id="rId3"/>
    <p:sldId id="332" r:id="rId4"/>
    <p:sldId id="333" r:id="rId5"/>
    <p:sldId id="260" r:id="rId6"/>
    <p:sldId id="335" r:id="rId7"/>
    <p:sldId id="339" r:id="rId8"/>
    <p:sldId id="345" r:id="rId9"/>
    <p:sldId id="343" r:id="rId10"/>
    <p:sldId id="316" r:id="rId11"/>
    <p:sldId id="336" r:id="rId12"/>
    <p:sldId id="317" r:id="rId13"/>
    <p:sldId id="337" r:id="rId14"/>
    <p:sldId id="318" r:id="rId15"/>
    <p:sldId id="262" r:id="rId16"/>
    <p:sldId id="263" r:id="rId17"/>
    <p:sldId id="265" r:id="rId18"/>
    <p:sldId id="269" r:id="rId19"/>
  </p:sldIdLst>
  <p:sldSz cx="12192000" cy="6858000"/>
  <p:notesSz cx="6858000" cy="9144000"/>
  <p:defaultTextStyle>
    <a:defPPr>
      <a:defRPr lang="bn-B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O3jEyhfWzBHjXYWsP2lxw==" hashData="/ZECNHNkdoeGVWRNjrxUuizj/MTmNNGVs8k9HeeOBer0tWgEGOrv0eW4hEbxCTXMiFdFpETBXUshIB4Qq6elr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A0F1FC"/>
    <a:srgbClr val="6CE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5C90DE-7AF1-45E5-B21F-9B995F2F2340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bn-BD"/>
        </a:p>
      </dgm:t>
    </dgm:pt>
    <dgm:pt modelId="{DD6BA042-D46F-4BDC-A5A0-8A6F0AB4EDD7}">
      <dgm:prSet phldrT="[Text]" custT="1"/>
      <dgm:spPr/>
      <dgm:t>
        <a:bodyPr/>
        <a:lstStyle/>
        <a:p>
          <a:r>
            <a:rPr lang="bn-BD" sz="2800" dirty="0"/>
            <a:t>• ২.৩.১ অনূর্ধ্ব ছয় </a:t>
          </a:r>
          <a:r>
            <a:rPr lang="bn-BD" sz="2800" dirty="0" err="1"/>
            <a:t>অঙ্কবিশিষ্ট</a:t>
          </a:r>
          <a:r>
            <a:rPr lang="bn-BD" sz="2800" dirty="0"/>
            <a:t> সর্বোচ্চ পাঁচটি সংখ্যার যোগ করতে পারবে।</a:t>
          </a:r>
        </a:p>
      </dgm:t>
    </dgm:pt>
    <dgm:pt modelId="{55178BC8-889A-4C37-BD61-A462583129CD}" type="parTrans" cxnId="{EC9E26A2-24CA-46E1-B939-1629EC5EA285}">
      <dgm:prSet/>
      <dgm:spPr/>
      <dgm:t>
        <a:bodyPr/>
        <a:lstStyle/>
        <a:p>
          <a:endParaRPr lang="bn-BD" sz="3200"/>
        </a:p>
      </dgm:t>
    </dgm:pt>
    <dgm:pt modelId="{8D3793CB-4111-4A28-A697-2A82332E0BC7}" type="sibTrans" cxnId="{EC9E26A2-24CA-46E1-B939-1629EC5EA285}">
      <dgm:prSet/>
      <dgm:spPr/>
      <dgm:t>
        <a:bodyPr/>
        <a:lstStyle/>
        <a:p>
          <a:endParaRPr lang="bn-BD" sz="3200"/>
        </a:p>
      </dgm:t>
    </dgm:pt>
    <dgm:pt modelId="{E2BA5EC7-DFB9-4ADB-8B06-2D33DE4BC23D}">
      <dgm:prSet phldrT="[Text]" custT="1"/>
      <dgm:spPr/>
      <dgm:t>
        <a:bodyPr/>
        <a:lstStyle/>
        <a:p>
          <a:endParaRPr lang="bn-BD" sz="2800" dirty="0"/>
        </a:p>
      </dgm:t>
    </dgm:pt>
    <dgm:pt modelId="{C60417C6-6A57-41F6-990F-0D6E9847BA84}" type="parTrans" cxnId="{663D269C-E56E-48B6-A962-CDA2F60FCFED}">
      <dgm:prSet/>
      <dgm:spPr/>
      <dgm:t>
        <a:bodyPr/>
        <a:lstStyle/>
        <a:p>
          <a:endParaRPr lang="bn-BD" sz="3200"/>
        </a:p>
      </dgm:t>
    </dgm:pt>
    <dgm:pt modelId="{3C9BF380-4CD7-4E21-A8FB-0385FE8C9789}" type="sibTrans" cxnId="{663D269C-E56E-48B6-A962-CDA2F60FCFED}">
      <dgm:prSet/>
      <dgm:spPr/>
      <dgm:t>
        <a:bodyPr/>
        <a:lstStyle/>
        <a:p>
          <a:endParaRPr lang="bn-BD" sz="3200"/>
        </a:p>
      </dgm:t>
    </dgm:pt>
    <dgm:pt modelId="{50D5DD86-3455-45B5-9E54-06E039675503}">
      <dgm:prSet custT="1"/>
      <dgm:spPr/>
      <dgm:t>
        <a:bodyPr/>
        <a:lstStyle/>
        <a:p>
          <a:endParaRPr lang="bn-BD" sz="3200" dirty="0"/>
        </a:p>
      </dgm:t>
    </dgm:pt>
    <dgm:pt modelId="{E25EBDBC-9196-465B-9B76-FBBB9EB07388}" type="parTrans" cxnId="{84B3DFA9-5889-47E7-8301-4DFD15D1714E}">
      <dgm:prSet/>
      <dgm:spPr/>
      <dgm:t>
        <a:bodyPr/>
        <a:lstStyle/>
        <a:p>
          <a:endParaRPr lang="bn-BD" sz="3200"/>
        </a:p>
      </dgm:t>
    </dgm:pt>
    <dgm:pt modelId="{335A5487-823F-4428-9CD5-D2D1E11C82BA}" type="sibTrans" cxnId="{84B3DFA9-5889-47E7-8301-4DFD15D1714E}">
      <dgm:prSet/>
      <dgm:spPr/>
      <dgm:t>
        <a:bodyPr/>
        <a:lstStyle/>
        <a:p>
          <a:endParaRPr lang="bn-BD" sz="3200"/>
        </a:p>
      </dgm:t>
    </dgm:pt>
    <dgm:pt modelId="{27681292-DAF1-4BA3-9897-64A622B96B89}">
      <dgm:prSet/>
      <dgm:spPr/>
      <dgm:t>
        <a:bodyPr/>
        <a:lstStyle/>
        <a:p>
          <a:endParaRPr lang="bn-BD" dirty="0"/>
        </a:p>
      </dgm:t>
    </dgm:pt>
    <dgm:pt modelId="{0A90EE67-0D6C-4AA6-A61B-0FF94BEC0936}" type="parTrans" cxnId="{EA7B93BA-3A20-4FA5-9634-60953AE1E6B2}">
      <dgm:prSet/>
      <dgm:spPr/>
      <dgm:t>
        <a:bodyPr/>
        <a:lstStyle/>
        <a:p>
          <a:endParaRPr lang="bn-BD"/>
        </a:p>
      </dgm:t>
    </dgm:pt>
    <dgm:pt modelId="{D705D416-591D-4848-9620-567E7CF25903}" type="sibTrans" cxnId="{EA7B93BA-3A20-4FA5-9634-60953AE1E6B2}">
      <dgm:prSet/>
      <dgm:spPr/>
      <dgm:t>
        <a:bodyPr/>
        <a:lstStyle/>
        <a:p>
          <a:endParaRPr lang="bn-BD"/>
        </a:p>
      </dgm:t>
    </dgm:pt>
    <dgm:pt modelId="{A97C8BBA-0015-43A4-A7D9-F835AA5A3774}" type="pres">
      <dgm:prSet presAssocID="{D35C90DE-7AF1-45E5-B21F-9B995F2F2340}" presName="linear" presStyleCnt="0">
        <dgm:presLayoutVars>
          <dgm:dir/>
          <dgm:animLvl val="lvl"/>
          <dgm:resizeHandles val="exact"/>
        </dgm:presLayoutVars>
      </dgm:prSet>
      <dgm:spPr/>
    </dgm:pt>
    <dgm:pt modelId="{0162FE03-F4B6-4B0D-89F8-DB1690B71BFF}" type="pres">
      <dgm:prSet presAssocID="{DD6BA042-D46F-4BDC-A5A0-8A6F0AB4EDD7}" presName="parentLin" presStyleCnt="0"/>
      <dgm:spPr/>
    </dgm:pt>
    <dgm:pt modelId="{5530BF22-61E5-4F69-99BB-605CD79F0A5B}" type="pres">
      <dgm:prSet presAssocID="{DD6BA042-D46F-4BDC-A5A0-8A6F0AB4EDD7}" presName="parentLeftMargin" presStyleLbl="node1" presStyleIdx="0" presStyleCnt="4"/>
      <dgm:spPr/>
    </dgm:pt>
    <dgm:pt modelId="{BB244969-D63A-42D5-9071-3216DC28A641}" type="pres">
      <dgm:prSet presAssocID="{DD6BA042-D46F-4BDC-A5A0-8A6F0AB4EDD7}" presName="parentText" presStyleLbl="node1" presStyleIdx="0" presStyleCnt="4" custScaleX="125003">
        <dgm:presLayoutVars>
          <dgm:chMax val="0"/>
          <dgm:bulletEnabled val="1"/>
        </dgm:presLayoutVars>
      </dgm:prSet>
      <dgm:spPr/>
    </dgm:pt>
    <dgm:pt modelId="{30F5CAD3-AF0E-412A-9D73-E6DEB7F5D8FC}" type="pres">
      <dgm:prSet presAssocID="{DD6BA042-D46F-4BDC-A5A0-8A6F0AB4EDD7}" presName="negativeSpace" presStyleCnt="0"/>
      <dgm:spPr/>
    </dgm:pt>
    <dgm:pt modelId="{2921A820-0B5E-4DAD-92E5-2DE091A134DE}" type="pres">
      <dgm:prSet presAssocID="{DD6BA042-D46F-4BDC-A5A0-8A6F0AB4EDD7}" presName="childText" presStyleLbl="conFgAcc1" presStyleIdx="0" presStyleCnt="4">
        <dgm:presLayoutVars>
          <dgm:bulletEnabled val="1"/>
        </dgm:presLayoutVars>
      </dgm:prSet>
      <dgm:spPr/>
    </dgm:pt>
    <dgm:pt modelId="{9A7749BB-86C5-4FF1-B51B-3A5D06F0246D}" type="pres">
      <dgm:prSet presAssocID="{8D3793CB-4111-4A28-A697-2A82332E0BC7}" presName="spaceBetweenRectangles" presStyleCnt="0"/>
      <dgm:spPr/>
    </dgm:pt>
    <dgm:pt modelId="{D74468A3-390E-44F8-9B08-BB3961FEE74A}" type="pres">
      <dgm:prSet presAssocID="{E2BA5EC7-DFB9-4ADB-8B06-2D33DE4BC23D}" presName="parentLin" presStyleCnt="0"/>
      <dgm:spPr/>
    </dgm:pt>
    <dgm:pt modelId="{53026136-C05B-4E00-B78E-01841661704C}" type="pres">
      <dgm:prSet presAssocID="{E2BA5EC7-DFB9-4ADB-8B06-2D33DE4BC23D}" presName="parentLeftMargin" presStyleLbl="node1" presStyleIdx="0" presStyleCnt="4"/>
      <dgm:spPr/>
    </dgm:pt>
    <dgm:pt modelId="{615CE37F-804A-4B30-A949-BD8179A1BEFC}" type="pres">
      <dgm:prSet presAssocID="{E2BA5EC7-DFB9-4ADB-8B06-2D33DE4BC23D}" presName="parentText" presStyleLbl="node1" presStyleIdx="1" presStyleCnt="4" custScaleX="125003">
        <dgm:presLayoutVars>
          <dgm:chMax val="0"/>
          <dgm:bulletEnabled val="1"/>
        </dgm:presLayoutVars>
      </dgm:prSet>
      <dgm:spPr/>
    </dgm:pt>
    <dgm:pt modelId="{436C1F62-CFA6-40A6-9839-D397CF90C846}" type="pres">
      <dgm:prSet presAssocID="{E2BA5EC7-DFB9-4ADB-8B06-2D33DE4BC23D}" presName="negativeSpace" presStyleCnt="0"/>
      <dgm:spPr/>
    </dgm:pt>
    <dgm:pt modelId="{A002427B-0AF3-4E29-AD5A-E68C9ED94E9A}" type="pres">
      <dgm:prSet presAssocID="{E2BA5EC7-DFB9-4ADB-8B06-2D33DE4BC23D}" presName="childText" presStyleLbl="conFgAcc1" presStyleIdx="1" presStyleCnt="4">
        <dgm:presLayoutVars>
          <dgm:bulletEnabled val="1"/>
        </dgm:presLayoutVars>
      </dgm:prSet>
      <dgm:spPr/>
    </dgm:pt>
    <dgm:pt modelId="{F09E3530-16DC-4527-9B3D-629A8EE0531D}" type="pres">
      <dgm:prSet presAssocID="{3C9BF380-4CD7-4E21-A8FB-0385FE8C9789}" presName="spaceBetweenRectangles" presStyleCnt="0"/>
      <dgm:spPr/>
    </dgm:pt>
    <dgm:pt modelId="{7EFADB48-69E5-4D60-8B89-23E2F47BE2BB}" type="pres">
      <dgm:prSet presAssocID="{50D5DD86-3455-45B5-9E54-06E039675503}" presName="parentLin" presStyleCnt="0"/>
      <dgm:spPr/>
    </dgm:pt>
    <dgm:pt modelId="{3A9CD010-2E54-4D5A-B833-02C5307F4285}" type="pres">
      <dgm:prSet presAssocID="{50D5DD86-3455-45B5-9E54-06E039675503}" presName="parentLeftMargin" presStyleLbl="node1" presStyleIdx="1" presStyleCnt="4"/>
      <dgm:spPr/>
    </dgm:pt>
    <dgm:pt modelId="{0E75E002-65EA-4CDC-98B7-4E496A22A769}" type="pres">
      <dgm:prSet presAssocID="{50D5DD86-3455-45B5-9E54-06E039675503}" presName="parentText" presStyleLbl="node1" presStyleIdx="2" presStyleCnt="4" custScaleX="125003">
        <dgm:presLayoutVars>
          <dgm:chMax val="0"/>
          <dgm:bulletEnabled val="1"/>
        </dgm:presLayoutVars>
      </dgm:prSet>
      <dgm:spPr/>
    </dgm:pt>
    <dgm:pt modelId="{F108FBCE-331A-4826-8CD7-46FDF7BA9DE9}" type="pres">
      <dgm:prSet presAssocID="{50D5DD86-3455-45B5-9E54-06E039675503}" presName="negativeSpace" presStyleCnt="0"/>
      <dgm:spPr/>
    </dgm:pt>
    <dgm:pt modelId="{AD5617C9-DF02-4D42-B806-D71105DA30BE}" type="pres">
      <dgm:prSet presAssocID="{50D5DD86-3455-45B5-9E54-06E039675503}" presName="childText" presStyleLbl="conFgAcc1" presStyleIdx="2" presStyleCnt="4">
        <dgm:presLayoutVars>
          <dgm:bulletEnabled val="1"/>
        </dgm:presLayoutVars>
      </dgm:prSet>
      <dgm:spPr/>
    </dgm:pt>
    <dgm:pt modelId="{10B82586-786A-46AF-8218-ECF4CCE6D608}" type="pres">
      <dgm:prSet presAssocID="{335A5487-823F-4428-9CD5-D2D1E11C82BA}" presName="spaceBetweenRectangles" presStyleCnt="0"/>
      <dgm:spPr/>
    </dgm:pt>
    <dgm:pt modelId="{9B07F079-C13A-48C7-A228-6A883B4D2522}" type="pres">
      <dgm:prSet presAssocID="{27681292-DAF1-4BA3-9897-64A622B96B89}" presName="parentLin" presStyleCnt="0"/>
      <dgm:spPr/>
    </dgm:pt>
    <dgm:pt modelId="{542F2FE0-4FEE-4CA0-8194-4B5117502832}" type="pres">
      <dgm:prSet presAssocID="{27681292-DAF1-4BA3-9897-64A622B96B89}" presName="parentLeftMargin" presStyleLbl="node1" presStyleIdx="2" presStyleCnt="4"/>
      <dgm:spPr/>
    </dgm:pt>
    <dgm:pt modelId="{7B25B88F-9069-46B3-8428-239EC006BEAD}" type="pres">
      <dgm:prSet presAssocID="{27681292-DAF1-4BA3-9897-64A622B96B8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F2843B6-9351-4C91-9B20-1828F0D78921}" type="pres">
      <dgm:prSet presAssocID="{27681292-DAF1-4BA3-9897-64A622B96B89}" presName="negativeSpace" presStyleCnt="0"/>
      <dgm:spPr/>
    </dgm:pt>
    <dgm:pt modelId="{83374C89-E369-4AD8-B421-C1C07D19AD67}" type="pres">
      <dgm:prSet presAssocID="{27681292-DAF1-4BA3-9897-64A622B96B8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428A804-AD98-4B56-AF79-58BAE2EB77A9}" type="presOf" srcId="{E2BA5EC7-DFB9-4ADB-8B06-2D33DE4BC23D}" destId="{615CE37F-804A-4B30-A949-BD8179A1BEFC}" srcOrd="1" destOrd="0" presId="urn:microsoft.com/office/officeart/2005/8/layout/list1"/>
    <dgm:cxn modelId="{CCF0CA0E-A382-4C54-9EA1-D3EBBEF82C38}" type="presOf" srcId="{DD6BA042-D46F-4BDC-A5A0-8A6F0AB4EDD7}" destId="{BB244969-D63A-42D5-9071-3216DC28A641}" srcOrd="1" destOrd="0" presId="urn:microsoft.com/office/officeart/2005/8/layout/list1"/>
    <dgm:cxn modelId="{1A98DF33-3B9F-4B9D-8783-67F60C600D8B}" type="presOf" srcId="{27681292-DAF1-4BA3-9897-64A622B96B89}" destId="{542F2FE0-4FEE-4CA0-8194-4B5117502832}" srcOrd="0" destOrd="0" presId="urn:microsoft.com/office/officeart/2005/8/layout/list1"/>
    <dgm:cxn modelId="{05ACF138-194C-4A8C-BD6E-1A4571C1B3AB}" type="presOf" srcId="{50D5DD86-3455-45B5-9E54-06E039675503}" destId="{3A9CD010-2E54-4D5A-B833-02C5307F4285}" srcOrd="0" destOrd="0" presId="urn:microsoft.com/office/officeart/2005/8/layout/list1"/>
    <dgm:cxn modelId="{FA548449-3C52-46B2-8A46-72076B143EC1}" type="presOf" srcId="{50D5DD86-3455-45B5-9E54-06E039675503}" destId="{0E75E002-65EA-4CDC-98B7-4E496A22A769}" srcOrd="1" destOrd="0" presId="urn:microsoft.com/office/officeart/2005/8/layout/list1"/>
    <dgm:cxn modelId="{6B998278-F25B-4477-A33C-AC01013AD71D}" type="presOf" srcId="{27681292-DAF1-4BA3-9897-64A622B96B89}" destId="{7B25B88F-9069-46B3-8428-239EC006BEAD}" srcOrd="1" destOrd="0" presId="urn:microsoft.com/office/officeart/2005/8/layout/list1"/>
    <dgm:cxn modelId="{663D269C-E56E-48B6-A962-CDA2F60FCFED}" srcId="{D35C90DE-7AF1-45E5-B21F-9B995F2F2340}" destId="{E2BA5EC7-DFB9-4ADB-8B06-2D33DE4BC23D}" srcOrd="1" destOrd="0" parTransId="{C60417C6-6A57-41F6-990F-0D6E9847BA84}" sibTransId="{3C9BF380-4CD7-4E21-A8FB-0385FE8C9789}"/>
    <dgm:cxn modelId="{EC9E26A2-24CA-46E1-B939-1629EC5EA285}" srcId="{D35C90DE-7AF1-45E5-B21F-9B995F2F2340}" destId="{DD6BA042-D46F-4BDC-A5A0-8A6F0AB4EDD7}" srcOrd="0" destOrd="0" parTransId="{55178BC8-889A-4C37-BD61-A462583129CD}" sibTransId="{8D3793CB-4111-4A28-A697-2A82332E0BC7}"/>
    <dgm:cxn modelId="{84B3DFA9-5889-47E7-8301-4DFD15D1714E}" srcId="{D35C90DE-7AF1-45E5-B21F-9B995F2F2340}" destId="{50D5DD86-3455-45B5-9E54-06E039675503}" srcOrd="2" destOrd="0" parTransId="{E25EBDBC-9196-465B-9B76-FBBB9EB07388}" sibTransId="{335A5487-823F-4428-9CD5-D2D1E11C82BA}"/>
    <dgm:cxn modelId="{EA7B93BA-3A20-4FA5-9634-60953AE1E6B2}" srcId="{D35C90DE-7AF1-45E5-B21F-9B995F2F2340}" destId="{27681292-DAF1-4BA3-9897-64A622B96B89}" srcOrd="3" destOrd="0" parTransId="{0A90EE67-0D6C-4AA6-A61B-0FF94BEC0936}" sibTransId="{D705D416-591D-4848-9620-567E7CF25903}"/>
    <dgm:cxn modelId="{70EECABB-5D28-4C6D-8CD6-FE76F3798BB9}" type="presOf" srcId="{E2BA5EC7-DFB9-4ADB-8B06-2D33DE4BC23D}" destId="{53026136-C05B-4E00-B78E-01841661704C}" srcOrd="0" destOrd="0" presId="urn:microsoft.com/office/officeart/2005/8/layout/list1"/>
    <dgm:cxn modelId="{2A1EC4CF-9A72-44FA-A07B-B554B01DF68E}" type="presOf" srcId="{DD6BA042-D46F-4BDC-A5A0-8A6F0AB4EDD7}" destId="{5530BF22-61E5-4F69-99BB-605CD79F0A5B}" srcOrd="0" destOrd="0" presId="urn:microsoft.com/office/officeart/2005/8/layout/list1"/>
    <dgm:cxn modelId="{9D87CAE7-DC18-4BD3-A911-13C7DB0A3CBB}" type="presOf" srcId="{D35C90DE-7AF1-45E5-B21F-9B995F2F2340}" destId="{A97C8BBA-0015-43A4-A7D9-F835AA5A3774}" srcOrd="0" destOrd="0" presId="urn:microsoft.com/office/officeart/2005/8/layout/list1"/>
    <dgm:cxn modelId="{D56C6C6F-5FE0-4EEC-8A6A-5E1D39C8B68C}" type="presParOf" srcId="{A97C8BBA-0015-43A4-A7D9-F835AA5A3774}" destId="{0162FE03-F4B6-4B0D-89F8-DB1690B71BFF}" srcOrd="0" destOrd="0" presId="urn:microsoft.com/office/officeart/2005/8/layout/list1"/>
    <dgm:cxn modelId="{5ABDBEDF-CC10-412C-ADE5-2EA1685B2FBE}" type="presParOf" srcId="{0162FE03-F4B6-4B0D-89F8-DB1690B71BFF}" destId="{5530BF22-61E5-4F69-99BB-605CD79F0A5B}" srcOrd="0" destOrd="0" presId="urn:microsoft.com/office/officeart/2005/8/layout/list1"/>
    <dgm:cxn modelId="{D26A0C0F-B1F7-450D-BA0F-F855174511A0}" type="presParOf" srcId="{0162FE03-F4B6-4B0D-89F8-DB1690B71BFF}" destId="{BB244969-D63A-42D5-9071-3216DC28A641}" srcOrd="1" destOrd="0" presId="urn:microsoft.com/office/officeart/2005/8/layout/list1"/>
    <dgm:cxn modelId="{69B704C0-F749-4705-BF02-B7FD0D157C4D}" type="presParOf" srcId="{A97C8BBA-0015-43A4-A7D9-F835AA5A3774}" destId="{30F5CAD3-AF0E-412A-9D73-E6DEB7F5D8FC}" srcOrd="1" destOrd="0" presId="urn:microsoft.com/office/officeart/2005/8/layout/list1"/>
    <dgm:cxn modelId="{B9E617B3-B729-4E19-BD81-694BF0D09156}" type="presParOf" srcId="{A97C8BBA-0015-43A4-A7D9-F835AA5A3774}" destId="{2921A820-0B5E-4DAD-92E5-2DE091A134DE}" srcOrd="2" destOrd="0" presId="urn:microsoft.com/office/officeart/2005/8/layout/list1"/>
    <dgm:cxn modelId="{E8909D21-0FC4-4C9A-9354-56D84A0F41B6}" type="presParOf" srcId="{A97C8BBA-0015-43A4-A7D9-F835AA5A3774}" destId="{9A7749BB-86C5-4FF1-B51B-3A5D06F0246D}" srcOrd="3" destOrd="0" presId="urn:microsoft.com/office/officeart/2005/8/layout/list1"/>
    <dgm:cxn modelId="{9D4A93D7-4043-4E07-B020-2F5405BB9C4B}" type="presParOf" srcId="{A97C8BBA-0015-43A4-A7D9-F835AA5A3774}" destId="{D74468A3-390E-44F8-9B08-BB3961FEE74A}" srcOrd="4" destOrd="0" presId="urn:microsoft.com/office/officeart/2005/8/layout/list1"/>
    <dgm:cxn modelId="{BE43B499-E43D-460B-8246-9AA8B9455EA9}" type="presParOf" srcId="{D74468A3-390E-44F8-9B08-BB3961FEE74A}" destId="{53026136-C05B-4E00-B78E-01841661704C}" srcOrd="0" destOrd="0" presId="urn:microsoft.com/office/officeart/2005/8/layout/list1"/>
    <dgm:cxn modelId="{608286BB-740D-4FB7-8C25-53E4363DF886}" type="presParOf" srcId="{D74468A3-390E-44F8-9B08-BB3961FEE74A}" destId="{615CE37F-804A-4B30-A949-BD8179A1BEFC}" srcOrd="1" destOrd="0" presId="urn:microsoft.com/office/officeart/2005/8/layout/list1"/>
    <dgm:cxn modelId="{F0C3879A-70CF-4D8D-8FF0-5237F94A0F02}" type="presParOf" srcId="{A97C8BBA-0015-43A4-A7D9-F835AA5A3774}" destId="{436C1F62-CFA6-40A6-9839-D397CF90C846}" srcOrd="5" destOrd="0" presId="urn:microsoft.com/office/officeart/2005/8/layout/list1"/>
    <dgm:cxn modelId="{5471AC7B-12D2-4BDF-AB1D-488D1E8D2B84}" type="presParOf" srcId="{A97C8BBA-0015-43A4-A7D9-F835AA5A3774}" destId="{A002427B-0AF3-4E29-AD5A-E68C9ED94E9A}" srcOrd="6" destOrd="0" presId="urn:microsoft.com/office/officeart/2005/8/layout/list1"/>
    <dgm:cxn modelId="{FBD283F3-A34F-4676-B32C-B51E139C90F2}" type="presParOf" srcId="{A97C8BBA-0015-43A4-A7D9-F835AA5A3774}" destId="{F09E3530-16DC-4527-9B3D-629A8EE0531D}" srcOrd="7" destOrd="0" presId="urn:microsoft.com/office/officeart/2005/8/layout/list1"/>
    <dgm:cxn modelId="{B8AD7596-4B34-43E1-8EFB-64787AF8BC34}" type="presParOf" srcId="{A97C8BBA-0015-43A4-A7D9-F835AA5A3774}" destId="{7EFADB48-69E5-4D60-8B89-23E2F47BE2BB}" srcOrd="8" destOrd="0" presId="urn:microsoft.com/office/officeart/2005/8/layout/list1"/>
    <dgm:cxn modelId="{510CA3AC-6118-491B-8D57-AA512D05196B}" type="presParOf" srcId="{7EFADB48-69E5-4D60-8B89-23E2F47BE2BB}" destId="{3A9CD010-2E54-4D5A-B833-02C5307F4285}" srcOrd="0" destOrd="0" presId="urn:microsoft.com/office/officeart/2005/8/layout/list1"/>
    <dgm:cxn modelId="{7496026A-4FE0-49C9-84BC-43C5A9BC5AD6}" type="presParOf" srcId="{7EFADB48-69E5-4D60-8B89-23E2F47BE2BB}" destId="{0E75E002-65EA-4CDC-98B7-4E496A22A769}" srcOrd="1" destOrd="0" presId="urn:microsoft.com/office/officeart/2005/8/layout/list1"/>
    <dgm:cxn modelId="{E8B67982-1254-4111-B964-78ED7320832F}" type="presParOf" srcId="{A97C8BBA-0015-43A4-A7D9-F835AA5A3774}" destId="{F108FBCE-331A-4826-8CD7-46FDF7BA9DE9}" srcOrd="9" destOrd="0" presId="urn:microsoft.com/office/officeart/2005/8/layout/list1"/>
    <dgm:cxn modelId="{8EB38435-1913-4CDF-8F28-26FD81A52E9C}" type="presParOf" srcId="{A97C8BBA-0015-43A4-A7D9-F835AA5A3774}" destId="{AD5617C9-DF02-4D42-B806-D71105DA30BE}" srcOrd="10" destOrd="0" presId="urn:microsoft.com/office/officeart/2005/8/layout/list1"/>
    <dgm:cxn modelId="{444824E5-9916-4F48-A420-7853305E37BC}" type="presParOf" srcId="{A97C8BBA-0015-43A4-A7D9-F835AA5A3774}" destId="{10B82586-786A-46AF-8218-ECF4CCE6D608}" srcOrd="11" destOrd="0" presId="urn:microsoft.com/office/officeart/2005/8/layout/list1"/>
    <dgm:cxn modelId="{F307D318-C35B-4782-9028-97BF3DE2CCBB}" type="presParOf" srcId="{A97C8BBA-0015-43A4-A7D9-F835AA5A3774}" destId="{9B07F079-C13A-48C7-A228-6A883B4D2522}" srcOrd="12" destOrd="0" presId="urn:microsoft.com/office/officeart/2005/8/layout/list1"/>
    <dgm:cxn modelId="{EC6FB8CD-B5E5-4598-A2D8-BDD05B9F37F7}" type="presParOf" srcId="{9B07F079-C13A-48C7-A228-6A883B4D2522}" destId="{542F2FE0-4FEE-4CA0-8194-4B5117502832}" srcOrd="0" destOrd="0" presId="urn:microsoft.com/office/officeart/2005/8/layout/list1"/>
    <dgm:cxn modelId="{47C830FF-F49D-45C7-A03F-3D3AA9EDBB77}" type="presParOf" srcId="{9B07F079-C13A-48C7-A228-6A883B4D2522}" destId="{7B25B88F-9069-46B3-8428-239EC006BEAD}" srcOrd="1" destOrd="0" presId="urn:microsoft.com/office/officeart/2005/8/layout/list1"/>
    <dgm:cxn modelId="{D0660FBB-DBAF-427E-B748-9712BAFE92F2}" type="presParOf" srcId="{A97C8BBA-0015-43A4-A7D9-F835AA5A3774}" destId="{9F2843B6-9351-4C91-9B20-1828F0D78921}" srcOrd="13" destOrd="0" presId="urn:microsoft.com/office/officeart/2005/8/layout/list1"/>
    <dgm:cxn modelId="{76F73170-272B-4CD7-938A-3BD2F471187D}" type="presParOf" srcId="{A97C8BBA-0015-43A4-A7D9-F835AA5A3774}" destId="{83374C89-E369-4AD8-B421-C1C07D19AD6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344556-26D2-4463-8DA4-6352B0F4FE8C}" type="doc">
      <dgm:prSet loTypeId="urn:microsoft.com/office/officeart/2008/layout/PictureAccent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8ED09FC-1CC1-460F-AB50-AD28EBDC2F2E}">
      <dgm:prSet phldrT="[Text]"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dirty="0"/>
        </a:p>
      </dgm:t>
    </dgm:pt>
    <dgm:pt modelId="{B582221E-525C-4E80-8AB1-B1B7F099390E}" type="parTrans" cxnId="{462147CE-5832-4A47-8106-B316039A27D4}">
      <dgm:prSet/>
      <dgm:spPr/>
      <dgm:t>
        <a:bodyPr/>
        <a:lstStyle/>
        <a:p>
          <a:endParaRPr lang="en-US"/>
        </a:p>
      </dgm:t>
    </dgm:pt>
    <dgm:pt modelId="{0E36417B-8C95-4E35-8DF1-50A003341793}" type="sibTrans" cxnId="{462147CE-5832-4A47-8106-B316039A27D4}">
      <dgm:prSet/>
      <dgm:spPr/>
      <dgm:t>
        <a:bodyPr/>
        <a:lstStyle/>
        <a:p>
          <a:endParaRPr lang="en-US"/>
        </a:p>
      </dgm:t>
    </dgm:pt>
    <dgm:pt modelId="{E2DB16A3-59C2-49A3-A7B4-16AC938C6213}">
      <dgm:prSet phldrT="[Text]"/>
      <dgm:spPr/>
      <dgm:t>
        <a:bodyPr/>
        <a:lstStyle/>
        <a:p>
          <a:endParaRPr lang="en-US" dirty="0"/>
        </a:p>
      </dgm:t>
    </dgm:pt>
    <dgm:pt modelId="{B1E01AE2-BDA5-4DEE-AD29-0E35831EACA9}" type="parTrans" cxnId="{10570054-B010-4506-8116-024D350B157A}">
      <dgm:prSet/>
      <dgm:spPr/>
      <dgm:t>
        <a:bodyPr/>
        <a:lstStyle/>
        <a:p>
          <a:endParaRPr lang="en-US"/>
        </a:p>
      </dgm:t>
    </dgm:pt>
    <dgm:pt modelId="{9DC9F9A4-198D-41BA-A5A7-458D4572DD38}" type="sibTrans" cxnId="{10570054-B010-4506-8116-024D350B157A}">
      <dgm:prSet/>
      <dgm:spPr/>
      <dgm:t>
        <a:bodyPr/>
        <a:lstStyle/>
        <a:p>
          <a:endParaRPr lang="en-US"/>
        </a:p>
      </dgm:t>
    </dgm:pt>
    <dgm:pt modelId="{8F9B6627-A265-4DD1-8CC8-23905F2B69FA}" type="pres">
      <dgm:prSet presAssocID="{2C344556-26D2-4463-8DA4-6352B0F4FE8C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D4BC0C8D-E63B-4FBE-B3DA-F1DA0AA09597}" type="pres">
      <dgm:prSet presAssocID="{B8ED09FC-1CC1-460F-AB50-AD28EBDC2F2E}" presName="root" presStyleCnt="0">
        <dgm:presLayoutVars>
          <dgm:chMax/>
          <dgm:chPref val="4"/>
        </dgm:presLayoutVars>
      </dgm:prSet>
      <dgm:spPr/>
    </dgm:pt>
    <dgm:pt modelId="{7CA7118F-182E-4981-9B92-127E1B397F8F}" type="pres">
      <dgm:prSet presAssocID="{B8ED09FC-1CC1-460F-AB50-AD28EBDC2F2E}" presName="rootComposite" presStyleCnt="0">
        <dgm:presLayoutVars/>
      </dgm:prSet>
      <dgm:spPr/>
    </dgm:pt>
    <dgm:pt modelId="{CE12DDB1-F0B5-46AE-9748-F047A35167C3}" type="pres">
      <dgm:prSet presAssocID="{B8ED09FC-1CC1-460F-AB50-AD28EBDC2F2E}" presName="rootText" presStyleLbl="node0" presStyleIdx="0" presStyleCnt="1" custLinFactNeighborX="867" custLinFactNeighborY="-87128">
        <dgm:presLayoutVars>
          <dgm:chMax/>
          <dgm:chPref val="4"/>
        </dgm:presLayoutVars>
      </dgm:prSet>
      <dgm:spPr/>
    </dgm:pt>
    <dgm:pt modelId="{F6F6FBEC-BC9E-4CBB-B7EC-413EED22A632}" type="pres">
      <dgm:prSet presAssocID="{B8ED09FC-1CC1-460F-AB50-AD28EBDC2F2E}" presName="childShape" presStyleCnt="0">
        <dgm:presLayoutVars>
          <dgm:chMax val="0"/>
          <dgm:chPref val="0"/>
        </dgm:presLayoutVars>
      </dgm:prSet>
      <dgm:spPr/>
    </dgm:pt>
    <dgm:pt modelId="{43E4B659-7C3F-41FB-B25B-4324A37BAB72}" type="pres">
      <dgm:prSet presAssocID="{E2DB16A3-59C2-49A3-A7B4-16AC938C6213}" presName="childComposite" presStyleCnt="0">
        <dgm:presLayoutVars>
          <dgm:chMax val="0"/>
          <dgm:chPref val="0"/>
        </dgm:presLayoutVars>
      </dgm:prSet>
      <dgm:spPr/>
    </dgm:pt>
    <dgm:pt modelId="{E3F08E69-56C9-4513-9313-74FC44C8952E}" type="pres">
      <dgm:prSet presAssocID="{E2DB16A3-59C2-49A3-A7B4-16AC938C6213}" presName="Image" presStyleLbl="node1" presStyleIdx="0" presStyleCnt="1" custScaleX="271545" custScaleY="309351" custLinFactNeighborX="-3980" custLinFactNeighborY="-11940"/>
      <dgm:spPr/>
    </dgm:pt>
    <dgm:pt modelId="{B57AE64E-186F-4A38-B536-88E46AD9417C}" type="pres">
      <dgm:prSet presAssocID="{E2DB16A3-59C2-49A3-A7B4-16AC938C6213}" presName="childText" presStyleLbl="lnNode1" presStyleIdx="0" presStyleCnt="1" custScaleX="77328" custScaleY="303808" custLinFactNeighborX="104" custLinFactNeighborY="-13029">
        <dgm:presLayoutVars>
          <dgm:chMax val="0"/>
          <dgm:chPref val="0"/>
          <dgm:bulletEnabled val="1"/>
        </dgm:presLayoutVars>
      </dgm:prSet>
      <dgm:spPr/>
    </dgm:pt>
  </dgm:ptLst>
  <dgm:cxnLst>
    <dgm:cxn modelId="{10570054-B010-4506-8116-024D350B157A}" srcId="{B8ED09FC-1CC1-460F-AB50-AD28EBDC2F2E}" destId="{E2DB16A3-59C2-49A3-A7B4-16AC938C6213}" srcOrd="0" destOrd="0" parTransId="{B1E01AE2-BDA5-4DEE-AD29-0E35831EACA9}" sibTransId="{9DC9F9A4-198D-41BA-A5A7-458D4572DD38}"/>
    <dgm:cxn modelId="{59B00B9E-DC0D-41A7-9222-14A9D0BAE5B7}" type="presOf" srcId="{B8ED09FC-1CC1-460F-AB50-AD28EBDC2F2E}" destId="{CE12DDB1-F0B5-46AE-9748-F047A35167C3}" srcOrd="0" destOrd="0" presId="urn:microsoft.com/office/officeart/2008/layout/PictureAccentList"/>
    <dgm:cxn modelId="{2EF076BF-4554-40FA-8FB1-699DE5573D97}" type="presOf" srcId="{E2DB16A3-59C2-49A3-A7B4-16AC938C6213}" destId="{B57AE64E-186F-4A38-B536-88E46AD9417C}" srcOrd="0" destOrd="0" presId="urn:microsoft.com/office/officeart/2008/layout/PictureAccentList"/>
    <dgm:cxn modelId="{462147CE-5832-4A47-8106-B316039A27D4}" srcId="{2C344556-26D2-4463-8DA4-6352B0F4FE8C}" destId="{B8ED09FC-1CC1-460F-AB50-AD28EBDC2F2E}" srcOrd="0" destOrd="0" parTransId="{B582221E-525C-4E80-8AB1-B1B7F099390E}" sibTransId="{0E36417B-8C95-4E35-8DF1-50A003341793}"/>
    <dgm:cxn modelId="{C018EADB-BFFF-47AC-8358-6997B655C17F}" type="presOf" srcId="{2C344556-26D2-4463-8DA4-6352B0F4FE8C}" destId="{8F9B6627-A265-4DD1-8CC8-23905F2B69FA}" srcOrd="0" destOrd="0" presId="urn:microsoft.com/office/officeart/2008/layout/PictureAccentList"/>
    <dgm:cxn modelId="{5DEF6A22-6572-4419-A9B2-7C3028F5556E}" type="presParOf" srcId="{8F9B6627-A265-4DD1-8CC8-23905F2B69FA}" destId="{D4BC0C8D-E63B-4FBE-B3DA-F1DA0AA09597}" srcOrd="0" destOrd="0" presId="urn:microsoft.com/office/officeart/2008/layout/PictureAccentList"/>
    <dgm:cxn modelId="{5F00AC26-D979-49BD-ADA7-53FD2BA808CF}" type="presParOf" srcId="{D4BC0C8D-E63B-4FBE-B3DA-F1DA0AA09597}" destId="{7CA7118F-182E-4981-9B92-127E1B397F8F}" srcOrd="0" destOrd="0" presId="urn:microsoft.com/office/officeart/2008/layout/PictureAccentList"/>
    <dgm:cxn modelId="{596D9ABC-3263-44B6-BF1E-0ABC6DB0A927}" type="presParOf" srcId="{7CA7118F-182E-4981-9B92-127E1B397F8F}" destId="{CE12DDB1-F0B5-46AE-9748-F047A35167C3}" srcOrd="0" destOrd="0" presId="urn:microsoft.com/office/officeart/2008/layout/PictureAccentList"/>
    <dgm:cxn modelId="{7CBD78AA-3048-4B7E-BA8E-F6FE81E29806}" type="presParOf" srcId="{D4BC0C8D-E63B-4FBE-B3DA-F1DA0AA09597}" destId="{F6F6FBEC-BC9E-4CBB-B7EC-413EED22A632}" srcOrd="1" destOrd="0" presId="urn:microsoft.com/office/officeart/2008/layout/PictureAccentList"/>
    <dgm:cxn modelId="{8E3BFFE4-A166-4E01-BDB8-FD3894B7E549}" type="presParOf" srcId="{F6F6FBEC-BC9E-4CBB-B7EC-413EED22A632}" destId="{43E4B659-7C3F-41FB-B25B-4324A37BAB72}" srcOrd="0" destOrd="0" presId="urn:microsoft.com/office/officeart/2008/layout/PictureAccentList"/>
    <dgm:cxn modelId="{51B61BE8-112E-4D49-B44B-196E24A032C2}" type="presParOf" srcId="{43E4B659-7C3F-41FB-B25B-4324A37BAB72}" destId="{E3F08E69-56C9-4513-9313-74FC44C8952E}" srcOrd="0" destOrd="0" presId="urn:microsoft.com/office/officeart/2008/layout/PictureAccentList"/>
    <dgm:cxn modelId="{7F42AD29-A02B-4001-8DDC-C9C8521B909A}" type="presParOf" srcId="{43E4B659-7C3F-41FB-B25B-4324A37BAB72}" destId="{B57AE64E-186F-4A38-B536-88E46AD9417C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A82748-3299-4D82-922F-EE77E1520370}" type="doc">
      <dgm:prSet loTypeId="urn:microsoft.com/office/officeart/2008/layout/PictureAccentList" loCatId="pictur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820590-215F-440F-8411-AC5FC7969ADA}">
      <dgm:prSet phldrT="[Text]"/>
      <dgm:spPr/>
      <dgm:t>
        <a:bodyPr/>
        <a:lstStyle/>
        <a:p>
          <a:r>
            <a:rPr lang="bn-IN" b="1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dirty="0"/>
        </a:p>
      </dgm:t>
    </dgm:pt>
    <dgm:pt modelId="{82656807-6E4B-41D1-BA0C-9356275BB945}" type="par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72EE55F-0188-4AED-8CB6-62117F3F52BC}" type="sib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B14B94B-ADBB-4006-99EF-FE336492898B}">
      <dgm:prSet phldrT="[Text]"/>
      <dgm:spPr/>
      <dgm:t>
        <a:bodyPr/>
        <a:lstStyle/>
        <a:p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৪র্থ_বিষয়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 প্রাথমিক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 ০২ - যোগ ও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বিয়োগ_পাঠ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 </a:t>
          </a:r>
          <a:r>
            <a:rPr lang="bn-BD" b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১৭_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 খালি ঘরের সংখ্যা খুঁজে বের করি (১)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9564B64-67E9-4A39-9EC5-E34AFE3482BC}" type="par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E1EBF3B-474B-4C1D-AD6D-4C132E0F81B4}" type="sib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3DD1BF-61B6-4EC6-BDB5-5D1FAC4F6566}" type="pres">
      <dgm:prSet presAssocID="{9FA82748-3299-4D82-922F-EE77E152037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BAA203A2-54EE-4E26-8FF5-5469099C2742}" type="pres">
      <dgm:prSet presAssocID="{BA820590-215F-440F-8411-AC5FC7969ADA}" presName="root" presStyleCnt="0">
        <dgm:presLayoutVars>
          <dgm:chMax/>
          <dgm:chPref val="4"/>
        </dgm:presLayoutVars>
      </dgm:prSet>
      <dgm:spPr/>
    </dgm:pt>
    <dgm:pt modelId="{30EEC3AC-1B2C-4CA1-8967-13A81973DDA4}" type="pres">
      <dgm:prSet presAssocID="{BA820590-215F-440F-8411-AC5FC7969ADA}" presName="rootComposite" presStyleCnt="0">
        <dgm:presLayoutVars/>
      </dgm:prSet>
      <dgm:spPr/>
    </dgm:pt>
    <dgm:pt modelId="{639FE503-A3A6-45FE-B297-F63F2005F06C}" type="pres">
      <dgm:prSet presAssocID="{BA820590-215F-440F-8411-AC5FC7969ADA}" presName="rootText" presStyleLbl="node0" presStyleIdx="0" presStyleCnt="1" custLinFactNeighborX="53" custLinFactNeighborY="2228">
        <dgm:presLayoutVars>
          <dgm:chMax/>
          <dgm:chPref val="4"/>
        </dgm:presLayoutVars>
      </dgm:prSet>
      <dgm:spPr/>
    </dgm:pt>
    <dgm:pt modelId="{A2A77317-5DBF-4754-A169-BDFAFB407188}" type="pres">
      <dgm:prSet presAssocID="{BA820590-215F-440F-8411-AC5FC7969ADA}" presName="childShape" presStyleCnt="0">
        <dgm:presLayoutVars>
          <dgm:chMax val="0"/>
          <dgm:chPref val="0"/>
        </dgm:presLayoutVars>
      </dgm:prSet>
      <dgm:spPr/>
    </dgm:pt>
    <dgm:pt modelId="{51246601-8A62-44B8-84CA-EF06B4E2E945}" type="pres">
      <dgm:prSet presAssocID="{9B14B94B-ADBB-4006-99EF-FE336492898B}" presName="childComposite" presStyleCnt="0">
        <dgm:presLayoutVars>
          <dgm:chMax val="0"/>
          <dgm:chPref val="0"/>
        </dgm:presLayoutVars>
      </dgm:prSet>
      <dgm:spPr/>
    </dgm:pt>
    <dgm:pt modelId="{74142299-4158-45E7-B668-06722B7A164B}" type="pres">
      <dgm:prSet presAssocID="{9B14B94B-ADBB-4006-99EF-FE336492898B}" presName="Image" presStyleLbl="node1" presStyleIdx="0" presStyleCnt="1" custScaleX="244218" custScaleY="339076" custLinFactNeighborX="-18656" custLinFactNeighborY="-4579"/>
      <dgm:spPr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</dgm:spPr>
    </dgm:pt>
    <dgm:pt modelId="{F7A823B7-1002-41BC-B57E-3FB5621D7FC1}" type="pres">
      <dgm:prSet presAssocID="{9B14B94B-ADBB-4006-99EF-FE336492898B}" presName="childText" presStyleLbl="lnNode1" presStyleIdx="0" presStyleCnt="1" custScaleX="85032" custScaleY="349231" custLinFactNeighborX="2814" custLinFactNeighborY="-4518">
        <dgm:presLayoutVars>
          <dgm:chMax val="0"/>
          <dgm:chPref val="0"/>
          <dgm:bulletEnabled val="1"/>
        </dgm:presLayoutVars>
      </dgm:prSet>
      <dgm:spPr/>
    </dgm:pt>
  </dgm:ptLst>
  <dgm:cxnLst>
    <dgm:cxn modelId="{2195C129-6AE0-47CA-9A53-F78FCC01BB97}" type="presOf" srcId="{9B14B94B-ADBB-4006-99EF-FE336492898B}" destId="{F7A823B7-1002-41BC-B57E-3FB5621D7FC1}" srcOrd="0" destOrd="0" presId="urn:microsoft.com/office/officeart/2008/layout/PictureAccentList"/>
    <dgm:cxn modelId="{B9A96D40-74FB-41D8-AD05-DF041187B573}" srcId="{9FA82748-3299-4D82-922F-EE77E1520370}" destId="{BA820590-215F-440F-8411-AC5FC7969ADA}" srcOrd="0" destOrd="0" parTransId="{82656807-6E4B-41D1-BA0C-9356275BB945}" sibTransId="{C72EE55F-0188-4AED-8CB6-62117F3F52BC}"/>
    <dgm:cxn modelId="{9C8E896F-E06D-4DCB-A65B-2D2853181FC1}" srcId="{BA820590-215F-440F-8411-AC5FC7969ADA}" destId="{9B14B94B-ADBB-4006-99EF-FE336492898B}" srcOrd="0" destOrd="0" parTransId="{F9564B64-67E9-4A39-9EC5-E34AFE3482BC}" sibTransId="{5E1EBF3B-474B-4C1D-AD6D-4C132E0F81B4}"/>
    <dgm:cxn modelId="{5D7E0377-92E3-48D4-9C9B-1A16A8B5F4F9}" type="presOf" srcId="{BA820590-215F-440F-8411-AC5FC7969ADA}" destId="{639FE503-A3A6-45FE-B297-F63F2005F06C}" srcOrd="0" destOrd="0" presId="urn:microsoft.com/office/officeart/2008/layout/PictureAccentList"/>
    <dgm:cxn modelId="{7BD8DC99-3CBB-476A-A769-F0BDF887D8C7}" type="presOf" srcId="{9FA82748-3299-4D82-922F-EE77E1520370}" destId="{DB3DD1BF-61B6-4EC6-BDB5-5D1FAC4F6566}" srcOrd="0" destOrd="0" presId="urn:microsoft.com/office/officeart/2008/layout/PictureAccentList"/>
    <dgm:cxn modelId="{636554BA-EF0F-45BE-84F6-89CF44749445}" type="presParOf" srcId="{DB3DD1BF-61B6-4EC6-BDB5-5D1FAC4F6566}" destId="{BAA203A2-54EE-4E26-8FF5-5469099C2742}" srcOrd="0" destOrd="0" presId="urn:microsoft.com/office/officeart/2008/layout/PictureAccentList"/>
    <dgm:cxn modelId="{7BDE8F50-0AA5-4E1F-952E-B3CDFC6996F0}" type="presParOf" srcId="{BAA203A2-54EE-4E26-8FF5-5469099C2742}" destId="{30EEC3AC-1B2C-4CA1-8967-13A81973DDA4}" srcOrd="0" destOrd="0" presId="urn:microsoft.com/office/officeart/2008/layout/PictureAccentList"/>
    <dgm:cxn modelId="{F30D92CB-D620-404A-8D06-BEE503F41AB6}" type="presParOf" srcId="{30EEC3AC-1B2C-4CA1-8967-13A81973DDA4}" destId="{639FE503-A3A6-45FE-B297-F63F2005F06C}" srcOrd="0" destOrd="0" presId="urn:microsoft.com/office/officeart/2008/layout/PictureAccentList"/>
    <dgm:cxn modelId="{A1D683D7-4032-4D58-ABC3-715569FFB159}" type="presParOf" srcId="{BAA203A2-54EE-4E26-8FF5-5469099C2742}" destId="{A2A77317-5DBF-4754-A169-BDFAFB407188}" srcOrd="1" destOrd="0" presId="urn:microsoft.com/office/officeart/2008/layout/PictureAccentList"/>
    <dgm:cxn modelId="{E146ADE1-059D-44EC-90D1-0AA1DBF8179B}" type="presParOf" srcId="{A2A77317-5DBF-4754-A169-BDFAFB407188}" destId="{51246601-8A62-44B8-84CA-EF06B4E2E945}" srcOrd="0" destOrd="0" presId="urn:microsoft.com/office/officeart/2008/layout/PictureAccentList"/>
    <dgm:cxn modelId="{DBAA0AD4-56D9-4F21-A995-26FC9A2C8F26}" type="presParOf" srcId="{51246601-8A62-44B8-84CA-EF06B4E2E945}" destId="{74142299-4158-45E7-B668-06722B7A164B}" srcOrd="0" destOrd="0" presId="urn:microsoft.com/office/officeart/2008/layout/PictureAccentList"/>
    <dgm:cxn modelId="{4715DEC2-0355-480F-8E51-2EE55FE07423}" type="presParOf" srcId="{51246601-8A62-44B8-84CA-EF06B4E2E945}" destId="{F7A823B7-1002-41BC-B57E-3FB5621D7FC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1A820-0B5E-4DAD-92E5-2DE091A134DE}">
      <dsp:nvSpPr>
        <dsp:cNvPr id="0" name=""/>
        <dsp:cNvSpPr/>
      </dsp:nvSpPr>
      <dsp:spPr>
        <a:xfrm>
          <a:off x="0" y="439090"/>
          <a:ext cx="1041670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244969-D63A-42D5-9071-3216DC28A641}">
      <dsp:nvSpPr>
        <dsp:cNvPr id="0" name=""/>
        <dsp:cNvSpPr/>
      </dsp:nvSpPr>
      <dsp:spPr>
        <a:xfrm>
          <a:off x="520835" y="25810"/>
          <a:ext cx="9114833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/>
            <a:t>• ২.৩.১ অনূর্ধ্ব ছয় </a:t>
          </a:r>
          <a:r>
            <a:rPr lang="bn-BD" sz="2800" kern="1200" dirty="0" err="1"/>
            <a:t>অঙ্কবিশিষ্ট</a:t>
          </a:r>
          <a:r>
            <a:rPr lang="bn-BD" sz="2800" kern="1200" dirty="0"/>
            <a:t> সর্বোচ্চ পাঁচটি সংখ্যার যোগ করতে পারবে।</a:t>
          </a:r>
        </a:p>
      </dsp:txBody>
      <dsp:txXfrm>
        <a:off x="561184" y="66159"/>
        <a:ext cx="9034135" cy="745862"/>
      </dsp:txXfrm>
    </dsp:sp>
    <dsp:sp modelId="{A002427B-0AF3-4E29-AD5A-E68C9ED94E9A}">
      <dsp:nvSpPr>
        <dsp:cNvPr id="0" name=""/>
        <dsp:cNvSpPr/>
      </dsp:nvSpPr>
      <dsp:spPr>
        <a:xfrm>
          <a:off x="0" y="1709170"/>
          <a:ext cx="1041670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CE37F-804A-4B30-A949-BD8179A1BEFC}">
      <dsp:nvSpPr>
        <dsp:cNvPr id="0" name=""/>
        <dsp:cNvSpPr/>
      </dsp:nvSpPr>
      <dsp:spPr>
        <a:xfrm>
          <a:off x="520835" y="1295890"/>
          <a:ext cx="9114833" cy="8265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n-BD" sz="2800" kern="1200" dirty="0"/>
        </a:p>
      </dsp:txBody>
      <dsp:txXfrm>
        <a:off x="561184" y="1336239"/>
        <a:ext cx="9034135" cy="745862"/>
      </dsp:txXfrm>
    </dsp:sp>
    <dsp:sp modelId="{AD5617C9-DF02-4D42-B806-D71105DA30BE}">
      <dsp:nvSpPr>
        <dsp:cNvPr id="0" name=""/>
        <dsp:cNvSpPr/>
      </dsp:nvSpPr>
      <dsp:spPr>
        <a:xfrm>
          <a:off x="0" y="2979250"/>
          <a:ext cx="1041670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5E002-65EA-4CDC-98B7-4E496A22A769}">
      <dsp:nvSpPr>
        <dsp:cNvPr id="0" name=""/>
        <dsp:cNvSpPr/>
      </dsp:nvSpPr>
      <dsp:spPr>
        <a:xfrm>
          <a:off x="520835" y="2565971"/>
          <a:ext cx="9114833" cy="8265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n-BD" sz="3200" kern="1200" dirty="0"/>
        </a:p>
      </dsp:txBody>
      <dsp:txXfrm>
        <a:off x="561184" y="2606320"/>
        <a:ext cx="9034135" cy="745862"/>
      </dsp:txXfrm>
    </dsp:sp>
    <dsp:sp modelId="{83374C89-E369-4AD8-B421-C1C07D19AD67}">
      <dsp:nvSpPr>
        <dsp:cNvPr id="0" name=""/>
        <dsp:cNvSpPr/>
      </dsp:nvSpPr>
      <dsp:spPr>
        <a:xfrm>
          <a:off x="0" y="4249331"/>
          <a:ext cx="10416701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25B88F-9069-46B3-8428-239EC006BEAD}">
      <dsp:nvSpPr>
        <dsp:cNvPr id="0" name=""/>
        <dsp:cNvSpPr/>
      </dsp:nvSpPr>
      <dsp:spPr>
        <a:xfrm>
          <a:off x="520835" y="3836051"/>
          <a:ext cx="7291691" cy="8265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n-BD" sz="2800" kern="1200" dirty="0"/>
        </a:p>
      </dsp:txBody>
      <dsp:txXfrm>
        <a:off x="561184" y="3876400"/>
        <a:ext cx="7210993" cy="745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2DDB1-F0B5-46AE-9748-F047A35167C3}">
      <dsp:nvSpPr>
        <dsp:cNvPr id="0" name=""/>
        <dsp:cNvSpPr/>
      </dsp:nvSpPr>
      <dsp:spPr>
        <a:xfrm>
          <a:off x="452629" y="0"/>
          <a:ext cx="10497765" cy="12220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sz="6500" kern="1200" dirty="0"/>
        </a:p>
      </dsp:txBody>
      <dsp:txXfrm>
        <a:off x="488423" y="35794"/>
        <a:ext cx="10426177" cy="1150503"/>
      </dsp:txXfrm>
    </dsp:sp>
    <dsp:sp modelId="{E3F08E69-56C9-4513-9313-74FC44C8952E}">
      <dsp:nvSpPr>
        <dsp:cNvPr id="0" name=""/>
        <dsp:cNvSpPr/>
      </dsp:nvSpPr>
      <dsp:spPr>
        <a:xfrm>
          <a:off x="310454" y="1297411"/>
          <a:ext cx="3318527" cy="378055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AE64E-186F-4A38-B536-88E46AD9417C}">
      <dsp:nvSpPr>
        <dsp:cNvPr id="0" name=""/>
        <dsp:cNvSpPr/>
      </dsp:nvSpPr>
      <dsp:spPr>
        <a:xfrm>
          <a:off x="3755477" y="1317973"/>
          <a:ext cx="7115992" cy="371281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3936754" y="1499250"/>
        <a:ext cx="6753438" cy="3350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FE503-A3A6-45FE-B297-F63F2005F06C}">
      <dsp:nvSpPr>
        <dsp:cNvPr id="0" name=""/>
        <dsp:cNvSpPr/>
      </dsp:nvSpPr>
      <dsp:spPr>
        <a:xfrm>
          <a:off x="811307" y="24741"/>
          <a:ext cx="9544243" cy="1029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395" tIns="74930" rIns="112395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5900" b="1" kern="1200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sz="5900" kern="1200" dirty="0"/>
        </a:p>
      </dsp:txBody>
      <dsp:txXfrm>
        <a:off x="841470" y="54904"/>
        <a:ext cx="9483917" cy="969524"/>
      </dsp:txXfrm>
    </dsp:sp>
    <dsp:sp modelId="{74142299-4158-45E7-B668-06722B7A164B}">
      <dsp:nvSpPr>
        <dsp:cNvPr id="0" name=""/>
        <dsp:cNvSpPr/>
      </dsp:nvSpPr>
      <dsp:spPr>
        <a:xfrm>
          <a:off x="559109" y="1222153"/>
          <a:ext cx="2515079" cy="349197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A823B7-1002-41BC-B57E-3FB5621D7FC1}">
      <dsp:nvSpPr>
        <dsp:cNvPr id="0" name=""/>
        <dsp:cNvSpPr/>
      </dsp:nvSpPr>
      <dsp:spPr>
        <a:xfrm>
          <a:off x="3455942" y="1170491"/>
          <a:ext cx="7187416" cy="3596555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43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sz="43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 </a:t>
          </a:r>
          <a:r>
            <a:rPr lang="bn-BD" sz="43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৪র্থ_বিষয়</a:t>
          </a:r>
          <a:r>
            <a:rPr lang="bn-BD" sz="43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 প্রাথমিক </a:t>
          </a:r>
          <a:r>
            <a:rPr lang="bn-BD" sz="43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sz="43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 ০২ - যোগ ও </a:t>
          </a:r>
          <a:r>
            <a:rPr lang="bn-BD" sz="43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বিয়োগ_পাঠ</a:t>
          </a:r>
          <a:r>
            <a:rPr lang="bn-BD" sz="43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 </a:t>
          </a:r>
          <a:r>
            <a:rPr lang="bn-BD" sz="4300" b="1" kern="120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১৭_</a:t>
          </a:r>
          <a:r>
            <a:rPr lang="bn-BD" sz="43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পাঠ</a:t>
          </a:r>
          <a:r>
            <a:rPr lang="bn-BD" sz="43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 খালি ঘরের সংখ্যা খুঁজে বের করি (১)</a:t>
          </a:r>
          <a:endParaRPr lang="en-US" sz="4300" kern="1200" dirty="0">
            <a:latin typeface="NikoshBAN" pitchFamily="2" charset="0"/>
            <a:cs typeface="NikoshBAN" pitchFamily="2" charset="0"/>
          </a:endParaRPr>
        </a:p>
      </dsp:txBody>
      <dsp:txXfrm>
        <a:off x="3631543" y="1346092"/>
        <a:ext cx="6836214" cy="32453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05E82-7276-4099-95FA-4272421F5439}" type="datetimeFigureOut">
              <a:rPr lang="bn-BD" smtClean="0"/>
              <a:t>14/2/1448</a:t>
            </a:fld>
            <a:endParaRPr lang="bn-B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n-B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00139-EB88-4C7D-A8A4-4D770722A91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1304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900139-EB88-4C7D-A8A4-4D770722A917}" type="slidenum">
              <a:rPr lang="bn-BD" smtClean="0"/>
              <a:t>7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275684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hool desks and a chalkboard&#10;&#10;AI-generated content may be incorrect.">
            <a:extLst>
              <a:ext uri="{FF2B5EF4-FFF2-40B4-BE49-F238E27FC236}">
                <a16:creationId xmlns:a16="http://schemas.microsoft.com/office/drawing/2014/main" id="{CF4B37B0-A239-73F3-6F25-998DA774D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" y="355560"/>
            <a:ext cx="11384279" cy="6017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137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444188-76B3-D228-876B-53228E131F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436" y="373380"/>
            <a:ext cx="11346459" cy="599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A0B70BC6-78DB-24D2-4AE5-702CCD0F19D6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পরিচিতি</a:t>
            </a:r>
            <a:endParaRPr lang="bn-BD" sz="800" b="1" dirty="0">
              <a:latin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BC6B8FC-7F88-46EA-4177-97CF94D1A6E0}"/>
              </a:ext>
            </a:extLst>
          </p:cNvPr>
          <p:cNvSpPr/>
          <p:nvPr/>
        </p:nvSpPr>
        <p:spPr>
          <a:xfrm>
            <a:off x="397397" y="337111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EB4961BC-5207-FFF9-CA2F-BBECFD04AEA1}"/>
              </a:ext>
            </a:extLst>
          </p:cNvPr>
          <p:cNvSpPr/>
          <p:nvPr/>
        </p:nvSpPr>
        <p:spPr>
          <a:xfrm flipH="1">
            <a:off x="9813977" y="337110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286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5BBC8373-0E31-9F88-46E2-F046C0B328CE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শিখনফল</a:t>
            </a:r>
            <a:endParaRPr lang="bn-BD" sz="800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CB56269-A3D0-37C6-D710-017B6BEB252C}"/>
              </a:ext>
            </a:extLst>
          </p:cNvPr>
          <p:cNvSpPr/>
          <p:nvPr/>
        </p:nvSpPr>
        <p:spPr>
          <a:xfrm>
            <a:off x="397397" y="298379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4664297-EAC7-86D1-F121-318B848B119B}"/>
              </a:ext>
            </a:extLst>
          </p:cNvPr>
          <p:cNvSpPr/>
          <p:nvPr/>
        </p:nvSpPr>
        <p:spPr>
          <a:xfrm>
            <a:off x="10664142" y="298378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33176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ঘোষণা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E30B0067-F49D-CBD6-CA5D-570C7B14106A}"/>
              </a:ext>
            </a:extLst>
          </p:cNvPr>
          <p:cNvSpPr/>
          <p:nvPr/>
        </p:nvSpPr>
        <p:spPr>
          <a:xfrm>
            <a:off x="406078" y="358756"/>
            <a:ext cx="1179654" cy="910603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D91AE1C1-B2C2-A94D-A9AC-91DE097F5CF0}"/>
              </a:ext>
            </a:extLst>
          </p:cNvPr>
          <p:cNvSpPr/>
          <p:nvPr/>
        </p:nvSpPr>
        <p:spPr>
          <a:xfrm>
            <a:off x="10606268" y="358756"/>
            <a:ext cx="1179654" cy="910602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421525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জোড়ায়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51C68FD4-10C4-8F2F-3E25-99B988544A28}"/>
              </a:ext>
            </a:extLst>
          </p:cNvPr>
          <p:cNvSpPr/>
          <p:nvPr/>
        </p:nvSpPr>
        <p:spPr>
          <a:xfrm>
            <a:off x="406078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F1A70A3-49D0-39AE-7D9C-DBDA2D10128A}"/>
              </a:ext>
            </a:extLst>
          </p:cNvPr>
          <p:cNvSpPr/>
          <p:nvPr/>
        </p:nvSpPr>
        <p:spPr>
          <a:xfrm>
            <a:off x="1033908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54A5903-9389-58F3-1709-409017D6830D}"/>
              </a:ext>
            </a:extLst>
          </p:cNvPr>
          <p:cNvSpPr/>
          <p:nvPr/>
        </p:nvSpPr>
        <p:spPr>
          <a:xfrm>
            <a:off x="2584047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F8D3D7B-2DF5-7935-33BC-40BEB3376698}"/>
              </a:ext>
            </a:extLst>
          </p:cNvPr>
          <p:cNvSpPr/>
          <p:nvPr/>
        </p:nvSpPr>
        <p:spPr>
          <a:xfrm>
            <a:off x="800627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02208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591EFE1-34ED-CFE5-839F-522498C258A0}"/>
              </a:ext>
            </a:extLst>
          </p:cNvPr>
          <p:cNvSpPr/>
          <p:nvPr/>
        </p:nvSpPr>
        <p:spPr>
          <a:xfrm>
            <a:off x="397397" y="358757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56FE2A3-5EF3-F4C3-C264-79D0CF5074B9}"/>
              </a:ext>
            </a:extLst>
          </p:cNvPr>
          <p:cNvSpPr/>
          <p:nvPr/>
        </p:nvSpPr>
        <p:spPr>
          <a:xfrm>
            <a:off x="2679539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AA44410-B445-28E2-8F2E-6CBA1AEF8400}"/>
              </a:ext>
            </a:extLst>
          </p:cNvPr>
          <p:cNvSpPr/>
          <p:nvPr/>
        </p:nvSpPr>
        <p:spPr>
          <a:xfrm>
            <a:off x="7953736" y="358755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20085643-F8AC-7A19-42B3-8300CF3D7B42}"/>
              </a:ext>
            </a:extLst>
          </p:cNvPr>
          <p:cNvSpPr/>
          <p:nvPr/>
        </p:nvSpPr>
        <p:spPr>
          <a:xfrm>
            <a:off x="10102770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6655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উপস্থাপন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E44C0B4-BE15-F689-D858-96E1FC177F7C}"/>
              </a:ext>
            </a:extLst>
          </p:cNvPr>
          <p:cNvSpPr/>
          <p:nvPr/>
        </p:nvSpPr>
        <p:spPr>
          <a:xfrm>
            <a:off x="397396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AFC0D39-5E05-8684-2A4C-BB008109FEDF}"/>
              </a:ext>
            </a:extLst>
          </p:cNvPr>
          <p:cNvSpPr/>
          <p:nvPr/>
        </p:nvSpPr>
        <p:spPr>
          <a:xfrm>
            <a:off x="10319795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A2F9FB5-0B55-4087-81EC-86E0CF3E8367}"/>
              </a:ext>
            </a:extLst>
          </p:cNvPr>
          <p:cNvSpPr/>
          <p:nvPr/>
        </p:nvSpPr>
        <p:spPr>
          <a:xfrm>
            <a:off x="2177428" y="1269358"/>
            <a:ext cx="7483999" cy="5113154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29089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84632" y="358756"/>
            <a:ext cx="11309971" cy="829520"/>
          </a:xfrm>
          <a:prstGeom prst="roundRect">
            <a:avLst>
              <a:gd name="adj" fmla="val 20480"/>
            </a:avLst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মূল্যায়ন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68D05E76-33BF-D94A-4666-FBFB12CBF94D}"/>
              </a:ext>
            </a:extLst>
          </p:cNvPr>
          <p:cNvSpPr/>
          <p:nvPr/>
        </p:nvSpPr>
        <p:spPr>
          <a:xfrm>
            <a:off x="406078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4045290-3B1F-DDE7-CF30-9618D04945E0}"/>
              </a:ext>
            </a:extLst>
          </p:cNvPr>
          <p:cNvSpPr/>
          <p:nvPr/>
        </p:nvSpPr>
        <p:spPr>
          <a:xfrm>
            <a:off x="10034285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2802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বাড়ির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BE874BEB-7C48-E97C-FBD6-7698AEB7FA51}"/>
              </a:ext>
            </a:extLst>
          </p:cNvPr>
          <p:cNvGrpSpPr/>
          <p:nvPr/>
        </p:nvGrpSpPr>
        <p:grpSpPr>
          <a:xfrm>
            <a:off x="406078" y="379026"/>
            <a:ext cx="995423" cy="870062"/>
            <a:chOff x="0" y="0"/>
            <a:chExt cx="2153625" cy="199210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B7155382-B138-B0D3-C37E-D35529CC5A9E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22AE382-0089-2746-1FA4-93450C8F0FF0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2564FE71-52D1-7F26-1D08-085947A8F522}"/>
              </a:ext>
            </a:extLst>
          </p:cNvPr>
          <p:cNvGrpSpPr/>
          <p:nvPr/>
        </p:nvGrpSpPr>
        <p:grpSpPr>
          <a:xfrm>
            <a:off x="1831693" y="399297"/>
            <a:ext cx="995423" cy="870062"/>
            <a:chOff x="0" y="0"/>
            <a:chExt cx="2153625" cy="1992103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56C74440-4C28-B8E7-637D-8F9434E9C6CB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5A1307BD-F5DE-D25E-8D36-70222C8C888C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45CE52C7-A010-14EB-1C39-E9730E46F252}"/>
              </a:ext>
            </a:extLst>
          </p:cNvPr>
          <p:cNvGrpSpPr/>
          <p:nvPr/>
        </p:nvGrpSpPr>
        <p:grpSpPr>
          <a:xfrm>
            <a:off x="3257308" y="419568"/>
            <a:ext cx="995423" cy="870062"/>
            <a:chOff x="0" y="0"/>
            <a:chExt cx="2153625" cy="1992103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F353A80-4C5D-5E48-A711-AFC0E69B473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C78898C0-DCF5-216C-321F-237EF2229D67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84E7CB2A-1FE3-8600-6780-AA88C6AB61E4}"/>
              </a:ext>
            </a:extLst>
          </p:cNvPr>
          <p:cNvGrpSpPr/>
          <p:nvPr/>
        </p:nvGrpSpPr>
        <p:grpSpPr>
          <a:xfrm>
            <a:off x="7732485" y="376627"/>
            <a:ext cx="995423" cy="870062"/>
            <a:chOff x="0" y="0"/>
            <a:chExt cx="2153625" cy="1992103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C7834D1-7518-A2D1-0582-95DB2D69431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9A701B2-D5D8-8CC5-C2AB-8D74784DF0AD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FAB71076-3F95-E09F-ED18-0B4BD4F140B2}"/>
              </a:ext>
            </a:extLst>
          </p:cNvPr>
          <p:cNvGrpSpPr/>
          <p:nvPr/>
        </p:nvGrpSpPr>
        <p:grpSpPr>
          <a:xfrm>
            <a:off x="9158100" y="338484"/>
            <a:ext cx="995423" cy="870062"/>
            <a:chOff x="0" y="0"/>
            <a:chExt cx="2153625" cy="1992103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43339A8-FF86-EE6C-58AC-A883880701B9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F8FED02-9438-F0A9-5C24-9D72710CAA3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6857B3B2-8023-97CF-88FD-DEDFC7212623}"/>
              </a:ext>
            </a:extLst>
          </p:cNvPr>
          <p:cNvGrpSpPr/>
          <p:nvPr/>
        </p:nvGrpSpPr>
        <p:grpSpPr>
          <a:xfrm>
            <a:off x="10670158" y="315815"/>
            <a:ext cx="995423" cy="870062"/>
            <a:chOff x="0" y="0"/>
            <a:chExt cx="2153625" cy="1992103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42E00DD3-4306-110A-650D-207F3628BF2A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F8CAD6F9-75B7-5B1A-00CE-4936555E9EE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84867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A817246-F08D-2F97-331F-F6761791E19A}"/>
              </a:ext>
            </a:extLst>
          </p:cNvPr>
          <p:cNvGrpSpPr/>
          <p:nvPr/>
        </p:nvGrpSpPr>
        <p:grpSpPr>
          <a:xfrm>
            <a:off x="412316" y="367303"/>
            <a:ext cx="721540" cy="720833"/>
            <a:chOff x="0" y="0"/>
            <a:chExt cx="1515992" cy="174001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CC160F7-2C37-3D38-FA23-9498277C5468}"/>
                </a:ext>
              </a:extLst>
            </p:cNvPr>
            <p:cNvSpPr/>
            <p:nvPr/>
          </p:nvSpPr>
          <p:spPr>
            <a:xfrm>
              <a:off x="0" y="0"/>
              <a:ext cx="1515992" cy="1740019"/>
            </a:xfrm>
            <a:custGeom>
              <a:avLst/>
              <a:gdLst/>
              <a:ahLst/>
              <a:cxnLst/>
              <a:rect l="l" t="t" r="r" b="b"/>
              <a:pathLst>
                <a:path w="1515992" h="1740019">
                  <a:moveTo>
                    <a:pt x="0" y="0"/>
                  </a:moveTo>
                  <a:lnTo>
                    <a:pt x="1515992" y="0"/>
                  </a:lnTo>
                  <a:lnTo>
                    <a:pt x="1515992" y="1740019"/>
                  </a:lnTo>
                  <a:lnTo>
                    <a:pt x="0" y="1740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3A0A4B8-FB05-71F9-68FE-915F19CCF70F}"/>
                </a:ext>
              </a:extLst>
            </p:cNvPr>
            <p:cNvSpPr/>
            <p:nvPr/>
          </p:nvSpPr>
          <p:spPr>
            <a:xfrm>
              <a:off x="198680" y="82824"/>
              <a:ext cx="1118632" cy="1387450"/>
            </a:xfrm>
            <a:custGeom>
              <a:avLst/>
              <a:gdLst/>
              <a:ahLst/>
              <a:cxnLst/>
              <a:rect l="l" t="t" r="r" b="b"/>
              <a:pathLst>
                <a:path w="1118632" h="1387450">
                  <a:moveTo>
                    <a:pt x="0" y="0"/>
                  </a:moveTo>
                  <a:lnTo>
                    <a:pt x="1118632" y="0"/>
                  </a:lnTo>
                  <a:lnTo>
                    <a:pt x="1118632" y="1387450"/>
                  </a:lnTo>
                  <a:lnTo>
                    <a:pt x="0" y="1387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99472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A5864623-BB6E-8A7C-630B-7C29A35F3C51}"/>
              </a:ext>
            </a:extLst>
          </p:cNvPr>
          <p:cNvSpPr/>
          <p:nvPr/>
        </p:nvSpPr>
        <p:spPr>
          <a:xfrm>
            <a:off x="400742" y="367303"/>
            <a:ext cx="837750" cy="848039"/>
          </a:xfrm>
          <a:custGeom>
            <a:avLst/>
            <a:gdLst/>
            <a:ahLst/>
            <a:cxnLst/>
            <a:rect l="l" t="t" r="r" b="b"/>
            <a:pathLst>
              <a:path w="1739213" h="1992103">
                <a:moveTo>
                  <a:pt x="0" y="0"/>
                </a:moveTo>
                <a:lnTo>
                  <a:pt x="1739213" y="0"/>
                </a:lnTo>
                <a:lnTo>
                  <a:pt x="1739213" y="1992103"/>
                </a:lnTo>
                <a:lnTo>
                  <a:pt x="0" y="1992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95" b="-499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836577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>
            <a:extLst>
              <a:ext uri="{FF2B5EF4-FFF2-40B4-BE49-F238E27FC236}">
                <a16:creationId xmlns:a16="http://schemas.microsoft.com/office/drawing/2014/main" id="{3A02EC4F-7B2B-D612-2039-CA52F2984F6D}"/>
              </a:ext>
            </a:extLst>
          </p:cNvPr>
          <p:cNvGrpSpPr/>
          <p:nvPr/>
        </p:nvGrpSpPr>
        <p:grpSpPr>
          <a:xfrm>
            <a:off x="362601" y="358528"/>
            <a:ext cx="980062" cy="995710"/>
            <a:chOff x="0" y="0"/>
            <a:chExt cx="2784479" cy="2784479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9B3072AF-CA6C-91DE-1BF9-AE5FACB0029D}"/>
                </a:ext>
              </a:extLst>
            </p:cNvPr>
            <p:cNvGrpSpPr/>
            <p:nvPr/>
          </p:nvGrpSpPr>
          <p:grpSpPr>
            <a:xfrm>
              <a:off x="0" y="0"/>
              <a:ext cx="2784479" cy="2784479"/>
              <a:chOff x="0" y="0"/>
              <a:chExt cx="812800" cy="812800"/>
            </a:xfrm>
          </p:grpSpPr>
          <p:sp>
            <p:nvSpPr>
              <p:cNvPr id="7" name="Freeform 11">
                <a:extLst>
                  <a:ext uri="{FF2B5EF4-FFF2-40B4-BE49-F238E27FC236}">
                    <a16:creationId xmlns:a16="http://schemas.microsoft.com/office/drawing/2014/main" id="{1CA7E09A-5A84-CBB2-91CA-9A0B3974E2C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>
                  <a:alphaModFix amt="23000"/>
                </a:blip>
                <a:stretch>
                  <a:fillRect l="-30251" r="-30251"/>
                </a:stretch>
              </a:blipFill>
            </p:spPr>
            <p:txBody>
              <a:bodyPr/>
              <a:lstStyle/>
              <a:p>
                <a:endParaRPr lang="bn-BD"/>
              </a:p>
            </p:txBody>
          </p:sp>
        </p:grp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B9BFB5AB-1EA9-61FE-A920-76A0818D2758}"/>
                </a:ext>
              </a:extLst>
            </p:cNvPr>
            <p:cNvSpPr/>
            <p:nvPr/>
          </p:nvSpPr>
          <p:spPr>
            <a:xfrm>
              <a:off x="782409" y="798285"/>
              <a:ext cx="928260" cy="1736542"/>
            </a:xfrm>
            <a:custGeom>
              <a:avLst/>
              <a:gdLst/>
              <a:ahLst/>
              <a:cxnLst/>
              <a:rect l="l" t="t" r="r" b="b"/>
              <a:pathLst>
                <a:path w="928260" h="1736542">
                  <a:moveTo>
                    <a:pt x="0" y="0"/>
                  </a:moveTo>
                  <a:lnTo>
                    <a:pt x="928261" y="0"/>
                  </a:lnTo>
                  <a:lnTo>
                    <a:pt x="928261" y="1736541"/>
                  </a:lnTo>
                  <a:lnTo>
                    <a:pt x="0" y="1736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0CAAA093-7125-F376-D194-7C9020877C4F}"/>
                </a:ext>
              </a:extLst>
            </p:cNvPr>
            <p:cNvSpPr/>
            <p:nvPr/>
          </p:nvSpPr>
          <p:spPr>
            <a:xfrm>
              <a:off x="1194277" y="249653"/>
              <a:ext cx="807793" cy="781470"/>
            </a:xfrm>
            <a:custGeom>
              <a:avLst/>
              <a:gdLst/>
              <a:ahLst/>
              <a:cxnLst/>
              <a:rect l="l" t="t" r="r" b="b"/>
              <a:pathLst>
                <a:path w="807793" h="781470">
                  <a:moveTo>
                    <a:pt x="0" y="0"/>
                  </a:moveTo>
                  <a:lnTo>
                    <a:pt x="807793" y="0"/>
                  </a:lnTo>
                  <a:lnTo>
                    <a:pt x="807793" y="781470"/>
                  </a:lnTo>
                  <a:lnTo>
                    <a:pt x="0" y="781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3557" r="-99999"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046586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D6FC7D-9AFC-9F41-5A5E-EEF7B8ED0568}"/>
              </a:ext>
            </a:extLst>
          </p:cNvPr>
          <p:cNvSpPr txBox="1"/>
          <p:nvPr/>
        </p:nvSpPr>
        <p:spPr>
          <a:xfrm>
            <a:off x="419472" y="311138"/>
            <a:ext cx="11362804" cy="606310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582"/>
              </a:lnSpc>
            </a:pPr>
            <a:endParaRPr/>
          </a:p>
        </p:txBody>
      </p:sp>
      <p:pic>
        <p:nvPicPr>
          <p:cNvPr id="4" name="Picture 3" descr="Colorful text with different shapes and symbols&#10;&#10;AI-generated content may be incorrect.">
            <a:extLst>
              <a:ext uri="{FF2B5EF4-FFF2-40B4-BE49-F238E27FC236}">
                <a16:creationId xmlns:a16="http://schemas.microsoft.com/office/drawing/2014/main" id="{03280D7A-466E-624B-AF4C-77D070DC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4" y="329426"/>
            <a:ext cx="11362804" cy="606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6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4305-180A-813A-3E09-675F6E901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bn-B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33DB86-DB34-2A3A-96C6-3F55585AC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bn-B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51EA9-AB53-18CD-310A-3547EF14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DC3-27D1-4024-B2EE-067F427B44C2}" type="datetimeFigureOut">
              <a:rPr lang="bn-BD" smtClean="0"/>
              <a:t>14/2/1448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32687-A7C6-E70D-34B4-F5884D833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4A890-DF26-A6F2-76E0-D0AC0707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A9F6-59A5-415D-B62D-702A4061246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605596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>
            <a:extLst>
              <a:ext uri="{FF2B5EF4-FFF2-40B4-BE49-F238E27FC236}">
                <a16:creationId xmlns:a16="http://schemas.microsoft.com/office/drawing/2014/main" id="{89465B5C-7513-9F0C-F52A-8AC344F06694}"/>
              </a:ext>
            </a:extLst>
          </p:cNvPr>
          <p:cNvSpPr/>
          <p:nvPr userDrawn="1"/>
        </p:nvSpPr>
        <p:spPr>
          <a:xfrm>
            <a:off x="418126" y="380699"/>
            <a:ext cx="724874" cy="744013"/>
          </a:xfrm>
          <a:custGeom>
            <a:avLst/>
            <a:gdLst/>
            <a:ahLst/>
            <a:cxnLst/>
            <a:rect l="l" t="t" r="r" b="b"/>
            <a:pathLst>
              <a:path w="2565962" h="2945150">
                <a:moveTo>
                  <a:pt x="0" y="0"/>
                </a:moveTo>
                <a:lnTo>
                  <a:pt x="2565962" y="0"/>
                </a:lnTo>
                <a:lnTo>
                  <a:pt x="2565962" y="2945150"/>
                </a:lnTo>
                <a:lnTo>
                  <a:pt x="0" y="2945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16697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hyperlink" Target="https://www.nasirkhn.com/about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>
            <a:extLst>
              <a:ext uri="{FF2B5EF4-FFF2-40B4-BE49-F238E27FC236}">
                <a16:creationId xmlns:a16="http://schemas.microsoft.com/office/drawing/2014/main" id="{8DD6B724-3AC6-9272-2D82-7A7C23052044}"/>
              </a:ext>
            </a:extLst>
          </p:cNvPr>
          <p:cNvSpPr/>
          <p:nvPr/>
        </p:nvSpPr>
        <p:spPr>
          <a:xfrm>
            <a:off x="0" y="-43382"/>
            <a:ext cx="12192000" cy="6858000"/>
          </a:xfrm>
          <a:prstGeom prst="frame">
            <a:avLst>
              <a:gd name="adj1" fmla="val 597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743DE-B7C7-38EB-99AF-F61AEC4B1711}"/>
              </a:ext>
            </a:extLst>
          </p:cNvPr>
          <p:cNvSpPr/>
          <p:nvPr/>
        </p:nvSpPr>
        <p:spPr>
          <a:xfrm>
            <a:off x="0" y="6429374"/>
            <a:ext cx="4762500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Presented By: Md Mostafa Kamal, Assistant Teacher,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 Sadar,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bn-BD" sz="105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4" name="Picture 13" descr="A red and green circle with a yellow map in the middle&#10;&#10;AI-generated content may be incorrect.">
            <a:extLst>
              <a:ext uri="{FF2B5EF4-FFF2-40B4-BE49-F238E27FC236}">
                <a16:creationId xmlns:a16="http://schemas.microsoft.com/office/drawing/2014/main" id="{4F697F46-7619-21CA-2B32-C5AB75F3775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44" y="6318000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Picture 14" descr="A logo of a child and child reading books&#10;&#10;AI-generated content may be incorrect.">
            <a:extLst>
              <a:ext uri="{FF2B5EF4-FFF2-40B4-BE49-F238E27FC236}">
                <a16:creationId xmlns:a16="http://schemas.microsoft.com/office/drawing/2014/main" id="{A40FE39B-993F-83E0-F46B-2BA9F8FD992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93" y="6317999"/>
            <a:ext cx="486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968702-3CF7-9076-8988-E919F77CEE6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2942" y="6317999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7" name="Picture 16" descr="A logo with text on it&#10;&#10;AI-generated content may be incorrect.">
            <a:extLst>
              <a:ext uri="{FF2B5EF4-FFF2-40B4-BE49-F238E27FC236}">
                <a16:creationId xmlns:a16="http://schemas.microsoft.com/office/drawing/2014/main" id="{F141EDB3-DD00-CF1B-9104-0D72B863D9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6576793" y="6361381"/>
            <a:ext cx="679855" cy="453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82CBAA9-5854-7DBB-7C8E-D8959B5AC8FD}"/>
              </a:ext>
            </a:extLst>
          </p:cNvPr>
          <p:cNvSpPr/>
          <p:nvPr/>
        </p:nvSpPr>
        <p:spPr>
          <a:xfrm>
            <a:off x="9934575" y="6419789"/>
            <a:ext cx="203540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>
                <a:ln/>
                <a:solidFill>
                  <a:schemeClr val="accent3"/>
                </a:solidFill>
                <a:effectLst/>
              </a:rPr>
              <a:t>প্রাথমিক </a:t>
            </a:r>
            <a:r>
              <a:rPr lang="en-US" sz="2000" b="1" cap="none" spc="0" dirty="0" err="1">
                <a:ln/>
                <a:solidFill>
                  <a:schemeClr val="accent3"/>
                </a:solidFill>
                <a:effectLst/>
              </a:rPr>
              <a:t>গণিত</a:t>
            </a:r>
            <a:endParaRPr lang="en-US" sz="2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04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5" r:id="rId3"/>
    <p:sldLayoutId id="2147483717" r:id="rId4"/>
    <p:sldLayoutId id="2147483716" r:id="rId5"/>
    <p:sldLayoutId id="2147483718" r:id="rId6"/>
    <p:sldLayoutId id="2147483720" r:id="rId7"/>
    <p:sldLayoutId id="2147483721" r:id="rId8"/>
    <p:sldLayoutId id="2147483722" r:id="rId9"/>
    <p:sldLayoutId id="2147483723" r:id="rId10"/>
    <p:sldLayoutId id="2147483719" r:id="rId11"/>
    <p:sldLayoutId id="2147483724" r:id="rId12"/>
    <p:sldLayoutId id="2147483725" r:id="rId13"/>
    <p:sldLayoutId id="2147483714" r:id="rId14"/>
    <p:sldLayoutId id="2147483726" r:id="rId15"/>
    <p:sldLayoutId id="2147483727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n-B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2.wav"/><Relationship Id="rId7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1.wav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audio" Target="../media/audio2.wav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1.wav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audio" Target="../media/audio2.wav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audio" Target="../media/audio2.wav"/><Relationship Id="rId7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1.wav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audio" Target="../media/audio2.wav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6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46FDD6-331A-AE85-DA12-F187EAD75FA0}"/>
              </a:ext>
            </a:extLst>
          </p:cNvPr>
          <p:cNvSpPr txBox="1"/>
          <p:nvPr/>
        </p:nvSpPr>
        <p:spPr>
          <a:xfrm>
            <a:off x="6459166" y="3429000"/>
            <a:ext cx="492219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৪র্থ_বিষয়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গণিত_অধ্যায়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০২ - যোগ ও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বিয়োগ_পাঠ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১৭_পাঠ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শিরোনাম: খালি ঘরের সংখ্যা খুঁজে বের করি (১)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54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EC25440-75E0-61B1-38A1-F49259BC24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9523865"/>
              </p:ext>
            </p:extLst>
          </p:nvPr>
        </p:nvGraphicFramePr>
        <p:xfrm>
          <a:off x="1305128" y="1342417"/>
          <a:ext cx="10416702" cy="498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831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96390" y="809898"/>
          <a:ext cx="11220994" cy="5225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0021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3E1F56F-1AC3-0EB5-7A2D-B97D0CC5B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5388850"/>
              </p:ext>
            </p:extLst>
          </p:nvPr>
        </p:nvGraphicFramePr>
        <p:xfrm>
          <a:off x="564204" y="1322962"/>
          <a:ext cx="11156741" cy="4815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904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6A9D32-8450-9C73-84FF-1FE41D9BC1A5}"/>
              </a:ext>
            </a:extLst>
          </p:cNvPr>
          <p:cNvSpPr txBox="1"/>
          <p:nvPr/>
        </p:nvSpPr>
        <p:spPr>
          <a:xfrm>
            <a:off x="1154499" y="412758"/>
            <a:ext cx="10615311" cy="624423"/>
          </a:xfrm>
          <a:prstGeom prst="roundRect">
            <a:avLst>
              <a:gd name="adj" fmla="val 28094"/>
            </a:avLst>
          </a:prstGeom>
          <a:solidFill>
            <a:srgbClr val="A0F1F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bn-BD" sz="2800" b="1" dirty="0"/>
              <a:t>৩. খালি ঘরের সংখ্যা খুঁজে বের করি।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EBFADC-74B5-A736-7D1B-F23CCFE93DAE}"/>
              </a:ext>
            </a:extLst>
          </p:cNvPr>
          <p:cNvSpPr/>
          <p:nvPr/>
        </p:nvSpPr>
        <p:spPr>
          <a:xfrm>
            <a:off x="2868761" y="2360413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5517A64-A56D-EB35-B1B0-BF99E2BE6238}"/>
              </a:ext>
            </a:extLst>
          </p:cNvPr>
          <p:cNvSpPr/>
          <p:nvPr/>
        </p:nvSpPr>
        <p:spPr>
          <a:xfrm>
            <a:off x="3426270" y="2360413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5E4359-848C-BC7A-269F-788774458783}"/>
              </a:ext>
            </a:extLst>
          </p:cNvPr>
          <p:cNvSpPr/>
          <p:nvPr/>
        </p:nvSpPr>
        <p:spPr>
          <a:xfrm>
            <a:off x="3983779" y="2360413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B0F6D96-786D-3C34-58B1-BAFA54A9D61A}"/>
              </a:ext>
            </a:extLst>
          </p:cNvPr>
          <p:cNvSpPr/>
          <p:nvPr/>
        </p:nvSpPr>
        <p:spPr>
          <a:xfrm>
            <a:off x="2889924" y="3008317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0329085-36A7-F412-BF9B-793DD554BDF2}"/>
              </a:ext>
            </a:extLst>
          </p:cNvPr>
          <p:cNvSpPr/>
          <p:nvPr/>
        </p:nvSpPr>
        <p:spPr>
          <a:xfrm>
            <a:off x="3447433" y="3008317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0A3F6EE-1F4C-9E7D-2A17-8B9ADE9962C1}"/>
              </a:ext>
            </a:extLst>
          </p:cNvPr>
          <p:cNvSpPr/>
          <p:nvPr/>
        </p:nvSpPr>
        <p:spPr>
          <a:xfrm>
            <a:off x="4004942" y="3008317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25B7D92-FD74-E83D-1098-13A1EFBA68F2}"/>
              </a:ext>
            </a:extLst>
          </p:cNvPr>
          <p:cNvSpPr/>
          <p:nvPr/>
        </p:nvSpPr>
        <p:spPr>
          <a:xfrm>
            <a:off x="2880497" y="3557309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1FD0A04-B01E-B6EE-D649-011527385528}"/>
              </a:ext>
            </a:extLst>
          </p:cNvPr>
          <p:cNvSpPr/>
          <p:nvPr/>
        </p:nvSpPr>
        <p:spPr>
          <a:xfrm>
            <a:off x="3438006" y="3557309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5EB0B4E-5A61-3B01-CE06-B18BD058C610}"/>
              </a:ext>
            </a:extLst>
          </p:cNvPr>
          <p:cNvSpPr/>
          <p:nvPr/>
        </p:nvSpPr>
        <p:spPr>
          <a:xfrm>
            <a:off x="3995515" y="3557309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CEB8F56-F0E3-2A2C-D058-0530D057CFC4}"/>
              </a:ext>
            </a:extLst>
          </p:cNvPr>
          <p:cNvSpPr/>
          <p:nvPr/>
        </p:nvSpPr>
        <p:spPr>
          <a:xfrm>
            <a:off x="2871706" y="1830046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EB6BD67-CE14-912B-0212-8565CCC57845}"/>
              </a:ext>
            </a:extLst>
          </p:cNvPr>
          <p:cNvSpPr/>
          <p:nvPr/>
        </p:nvSpPr>
        <p:spPr>
          <a:xfrm>
            <a:off x="3422671" y="1833624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5B8468C-8A8D-20B3-3064-BAC838011AD1}"/>
              </a:ext>
            </a:extLst>
          </p:cNvPr>
          <p:cNvSpPr/>
          <p:nvPr/>
        </p:nvSpPr>
        <p:spPr>
          <a:xfrm>
            <a:off x="3985787" y="1832400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A254A92-3164-7E37-6437-1DDB8420A1A1}"/>
              </a:ext>
            </a:extLst>
          </p:cNvPr>
          <p:cNvSpPr/>
          <p:nvPr/>
        </p:nvSpPr>
        <p:spPr>
          <a:xfrm>
            <a:off x="2863204" y="4764750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99D1058-071A-C498-BE41-BF457C0B8231}"/>
              </a:ext>
            </a:extLst>
          </p:cNvPr>
          <p:cNvSpPr/>
          <p:nvPr/>
        </p:nvSpPr>
        <p:spPr>
          <a:xfrm>
            <a:off x="3420713" y="4764750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3C21272-D61B-1D20-B1D0-4157D500B89C}"/>
              </a:ext>
            </a:extLst>
          </p:cNvPr>
          <p:cNvSpPr/>
          <p:nvPr/>
        </p:nvSpPr>
        <p:spPr>
          <a:xfrm>
            <a:off x="3978222" y="4764750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40E5B27-B067-E7F0-45DD-5D7C974F6DEF}"/>
              </a:ext>
            </a:extLst>
          </p:cNvPr>
          <p:cNvCxnSpPr/>
          <p:nvPr/>
        </p:nvCxnSpPr>
        <p:spPr>
          <a:xfrm>
            <a:off x="1061339" y="2961014"/>
            <a:ext cx="356477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1D30E3-E01A-DD60-0088-50443D1C6665}"/>
              </a:ext>
            </a:extLst>
          </p:cNvPr>
          <p:cNvCxnSpPr/>
          <p:nvPr/>
        </p:nvCxnSpPr>
        <p:spPr>
          <a:xfrm>
            <a:off x="1025378" y="4711282"/>
            <a:ext cx="3564778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984617-3ECA-A4A9-531B-7F7275A8EB2C}"/>
              </a:ext>
            </a:extLst>
          </p:cNvPr>
          <p:cNvSpPr/>
          <p:nvPr/>
        </p:nvSpPr>
        <p:spPr>
          <a:xfrm>
            <a:off x="2314134" y="2357836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হা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2619C71-A494-8586-EFBE-102ED31D88A1}"/>
              </a:ext>
            </a:extLst>
          </p:cNvPr>
          <p:cNvSpPr/>
          <p:nvPr/>
        </p:nvSpPr>
        <p:spPr>
          <a:xfrm>
            <a:off x="2335297" y="3005740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00AA289-09F4-3040-3565-7AF7B23FD48A}"/>
              </a:ext>
            </a:extLst>
          </p:cNvPr>
          <p:cNvSpPr/>
          <p:nvPr/>
        </p:nvSpPr>
        <p:spPr>
          <a:xfrm>
            <a:off x="2325870" y="3554732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AD96FD8-E7DC-2466-01D3-32EEF2AF9D93}"/>
              </a:ext>
            </a:extLst>
          </p:cNvPr>
          <p:cNvSpPr/>
          <p:nvPr/>
        </p:nvSpPr>
        <p:spPr>
          <a:xfrm>
            <a:off x="2308577" y="4762173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E04CE60-A16E-B4CF-6E71-7B1C1BB17EBC}"/>
              </a:ext>
            </a:extLst>
          </p:cNvPr>
          <p:cNvSpPr/>
          <p:nvPr/>
        </p:nvSpPr>
        <p:spPr>
          <a:xfrm>
            <a:off x="2307589" y="1839473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14D5E7A-AC1B-E56E-E556-085A6E68DE99}"/>
              </a:ext>
            </a:extLst>
          </p:cNvPr>
          <p:cNvSpPr/>
          <p:nvPr/>
        </p:nvSpPr>
        <p:spPr>
          <a:xfrm>
            <a:off x="2881144" y="4097597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658BC367-FD32-A22C-AC06-37E879121756}"/>
              </a:ext>
            </a:extLst>
          </p:cNvPr>
          <p:cNvSpPr/>
          <p:nvPr/>
        </p:nvSpPr>
        <p:spPr>
          <a:xfrm>
            <a:off x="3438653" y="4097597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930E15F-ADE5-8C0C-066E-A8A393E2247B}"/>
              </a:ext>
            </a:extLst>
          </p:cNvPr>
          <p:cNvSpPr/>
          <p:nvPr/>
        </p:nvSpPr>
        <p:spPr>
          <a:xfrm>
            <a:off x="3996162" y="4097597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50355A0-80BC-4B41-8A6A-407E2912FE9A}"/>
              </a:ext>
            </a:extLst>
          </p:cNvPr>
          <p:cNvSpPr/>
          <p:nvPr/>
        </p:nvSpPr>
        <p:spPr>
          <a:xfrm>
            <a:off x="2326517" y="4095020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8B938E-F980-B4C7-F543-804B8CA68363}"/>
              </a:ext>
            </a:extLst>
          </p:cNvPr>
          <p:cNvSpPr/>
          <p:nvPr/>
        </p:nvSpPr>
        <p:spPr>
          <a:xfrm>
            <a:off x="1741447" y="1849201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8881796-424E-5D9A-6F42-A85F5579BEA0}"/>
              </a:ext>
            </a:extLst>
          </p:cNvPr>
          <p:cNvSpPr/>
          <p:nvPr/>
        </p:nvSpPr>
        <p:spPr>
          <a:xfrm>
            <a:off x="1747488" y="2374448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অ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45AF06EA-B94A-AFD1-0497-CD142D335DF1}"/>
              </a:ext>
            </a:extLst>
          </p:cNvPr>
          <p:cNvSpPr/>
          <p:nvPr/>
        </p:nvSpPr>
        <p:spPr>
          <a:xfrm>
            <a:off x="1731538" y="4765277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8AD98470-D6A6-C63A-F6DF-297C67846742}"/>
              </a:ext>
            </a:extLst>
          </p:cNvPr>
          <p:cNvSpPr/>
          <p:nvPr/>
        </p:nvSpPr>
        <p:spPr>
          <a:xfrm>
            <a:off x="1734061" y="4097350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249E3B7-4762-855F-1FCC-07A59BAB36EF}"/>
              </a:ext>
            </a:extLst>
          </p:cNvPr>
          <p:cNvSpPr/>
          <p:nvPr/>
        </p:nvSpPr>
        <p:spPr>
          <a:xfrm>
            <a:off x="1726676" y="3560625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728C6AA4-08CF-88C0-924A-62A4533D04C2}"/>
              </a:ext>
            </a:extLst>
          </p:cNvPr>
          <p:cNvSpPr/>
          <p:nvPr/>
        </p:nvSpPr>
        <p:spPr>
          <a:xfrm>
            <a:off x="1719291" y="3023900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A9FAC4E-6A9C-CBBC-9258-F60341D81E37}"/>
              </a:ext>
            </a:extLst>
          </p:cNvPr>
          <p:cNvSpPr/>
          <p:nvPr/>
        </p:nvSpPr>
        <p:spPr>
          <a:xfrm>
            <a:off x="1170470" y="2372963"/>
            <a:ext cx="535709" cy="508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ল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DF9319C-7C79-D9E8-3342-398973F4A6FD}"/>
              </a:ext>
            </a:extLst>
          </p:cNvPr>
          <p:cNvSpPr/>
          <p:nvPr/>
        </p:nvSpPr>
        <p:spPr>
          <a:xfrm>
            <a:off x="2877704" y="1825833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21335E3-FB29-05FF-06ED-31C7B136BE0A}"/>
              </a:ext>
            </a:extLst>
          </p:cNvPr>
          <p:cNvSpPr/>
          <p:nvPr/>
        </p:nvSpPr>
        <p:spPr>
          <a:xfrm>
            <a:off x="3428669" y="1829411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F7D40CD-F212-6100-8599-F4E1B2F229A6}"/>
              </a:ext>
            </a:extLst>
          </p:cNvPr>
          <p:cNvSpPr/>
          <p:nvPr/>
        </p:nvSpPr>
        <p:spPr>
          <a:xfrm>
            <a:off x="2315345" y="1839788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7693AAC-A700-3F77-6375-61ADD050E661}"/>
              </a:ext>
            </a:extLst>
          </p:cNvPr>
          <p:cNvSpPr/>
          <p:nvPr/>
        </p:nvSpPr>
        <p:spPr>
          <a:xfrm>
            <a:off x="1738746" y="1842535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BB299E-F443-AB9B-6428-97BB51E50499}"/>
              </a:ext>
            </a:extLst>
          </p:cNvPr>
          <p:cNvSpPr txBox="1"/>
          <p:nvPr/>
        </p:nvSpPr>
        <p:spPr>
          <a:xfrm>
            <a:off x="5606727" y="4835631"/>
            <a:ext cx="58487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2400" dirty="0" err="1"/>
              <a:t>নির্নেয়</a:t>
            </a:r>
            <a:r>
              <a:rPr lang="bn-BD" sz="2400" dirty="0"/>
              <a:t> খালি ঘরের সংখ্যা সমূহ ১, ৩, ৬ ও ৯</a:t>
            </a:r>
            <a:endParaRPr lang="bn-BD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E4522E-A7A0-AC4D-920B-004E5593D9DE}"/>
              </a:ext>
            </a:extLst>
          </p:cNvPr>
          <p:cNvSpPr txBox="1"/>
          <p:nvPr/>
        </p:nvSpPr>
        <p:spPr>
          <a:xfrm>
            <a:off x="5606727" y="2024644"/>
            <a:ext cx="58756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এককের </a:t>
            </a:r>
            <a:r>
              <a:rPr lang="bn-BD" sz="2400" dirty="0" err="1"/>
              <a:t>স্থানঃ</a:t>
            </a:r>
            <a:r>
              <a:rPr lang="bn-BD" sz="2400" dirty="0"/>
              <a:t> ৯ + ৫ + ১ = ১৬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F9881D-2AEE-6D2D-3D17-31DA411CFAC8}"/>
              </a:ext>
            </a:extLst>
          </p:cNvPr>
          <p:cNvSpPr txBox="1"/>
          <p:nvPr/>
        </p:nvSpPr>
        <p:spPr>
          <a:xfrm>
            <a:off x="5606727" y="2562496"/>
            <a:ext cx="587567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দশকের </a:t>
            </a:r>
            <a:r>
              <a:rPr lang="bn-BD" sz="2400" dirty="0" err="1"/>
              <a:t>স্থানঃ</a:t>
            </a:r>
            <a:r>
              <a:rPr lang="bn-BD" sz="2400" dirty="0"/>
              <a:t> ৪ + ৩ + ৯ = ১৬+১=১৭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AD5437F-4A2B-52BC-3BB4-5E88894F9D4D}"/>
              </a:ext>
            </a:extLst>
          </p:cNvPr>
          <p:cNvSpPr txBox="1"/>
          <p:nvPr/>
        </p:nvSpPr>
        <p:spPr>
          <a:xfrm>
            <a:off x="5583514" y="3079484"/>
            <a:ext cx="5875670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শতকের </a:t>
            </a:r>
            <a:r>
              <a:rPr lang="bn-BD" sz="2400" dirty="0" err="1"/>
              <a:t>স্থানঃ</a:t>
            </a:r>
            <a:r>
              <a:rPr lang="bn-BD" sz="2400" dirty="0"/>
              <a:t> ৬ + ৯ + ৬ = ২১+১=২২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ABE956-A15E-6C78-5D78-24BE6C16C3A8}"/>
              </a:ext>
            </a:extLst>
          </p:cNvPr>
          <p:cNvSpPr txBox="1"/>
          <p:nvPr/>
        </p:nvSpPr>
        <p:spPr>
          <a:xfrm>
            <a:off x="5583513" y="3579062"/>
            <a:ext cx="5875670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হাজারের </a:t>
            </a:r>
            <a:r>
              <a:rPr lang="bn-BD" sz="2400" dirty="0" err="1"/>
              <a:t>স্থানঃ</a:t>
            </a:r>
            <a:r>
              <a:rPr lang="bn-BD" sz="2400" dirty="0"/>
              <a:t> ০ + ৭ + ৩ = ১০+২=১২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A9E08FC-DA78-ADDE-2448-C60663EA26B7}"/>
              </a:ext>
            </a:extLst>
          </p:cNvPr>
          <p:cNvSpPr txBox="1"/>
          <p:nvPr/>
        </p:nvSpPr>
        <p:spPr>
          <a:xfrm>
            <a:off x="5583513" y="4083581"/>
            <a:ext cx="5875670" cy="461665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অযুতের </a:t>
            </a:r>
            <a:r>
              <a:rPr lang="bn-BD" sz="2400" dirty="0" err="1"/>
              <a:t>স্থানঃ</a:t>
            </a:r>
            <a:r>
              <a:rPr lang="bn-BD" sz="2400" dirty="0"/>
              <a:t> ১ + ২ +  ৫= ৮+২=৯</a:t>
            </a:r>
          </a:p>
        </p:txBody>
      </p:sp>
    </p:spTree>
    <p:extLst>
      <p:ext uri="{BB962C8B-B14F-4D97-AF65-F5344CB8AC3E}">
        <p14:creationId xmlns:p14="http://schemas.microsoft.com/office/powerpoint/2010/main" val="96284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9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4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5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6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9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0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8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9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3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4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5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0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1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2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2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9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9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2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0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0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7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08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09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12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13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1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17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18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2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23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24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7" presetClass="emph" presetSubtype="0" repeatCount="indefinite" fill="remove" grpId="3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2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29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3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44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45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8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49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50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65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66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67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72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73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74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2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83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7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88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89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92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9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9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9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9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99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7" presetClass="emph" presetSubtype="0" repeatCount="indefinite" fill="remove" grpId="3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8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18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19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20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23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24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40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41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42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50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51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52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55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56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57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8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60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61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62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6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6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6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70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7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72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3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84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85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6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8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9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95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96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97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8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42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12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13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14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2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23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7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28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2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2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33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34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5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7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38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39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0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42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43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44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52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53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54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5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0" dur="2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62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63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64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27" presetClass="emph" presetSubtype="0" repeatCount="52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7" dur="250" autoRev="1" fill="remove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68" dur="250" autoRev="1" fill="remove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69" dur="250" autoRev="1" fill="remove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0" dur="250" autoRev="1" fill="remove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42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27" presetClass="emph" presetSubtype="0" repeatCount="indefinite" fill="remove" grpId="2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79" dur="250" autoRev="1" fill="remove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80" dur="250" autoRev="1" fill="remove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81" dur="250" autoRev="1" fill="remove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2" dur="250" autoRev="1" fill="remove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84" dur="250" autoRev="1" fill="remov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85" dur="250" autoRev="1" fill="remov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89" dur="250" autoRev="1" fill="remove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90" dur="250" autoRev="1" fill="remove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91" dur="250" autoRev="1" fill="remove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2" dur="250" autoRev="1" fill="remove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4" dur="250" autoRev="1" fill="remov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95" dur="250" autoRev="1" fill="remov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96" dur="250" autoRev="1" fill="remov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7" dur="250" autoRev="1" fill="remove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9" dur="250" autoRev="1" fill="remove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00" dur="250" autoRev="1" fill="remove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01" dur="250" autoRev="1" fill="remove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2" dur="250" autoRev="1" fill="remove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4" dur="250" autoRev="1" fill="remove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05" dur="250" autoRev="1" fill="remove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06" dur="250" autoRev="1" fill="remove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7" dur="250" autoRev="1" fill="remove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9" dur="250" autoRev="1" fill="remove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10" dur="250" autoRev="1" fill="remove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11" dur="250" autoRev="1" fill="remove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2" dur="250" autoRev="1" fill="remove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14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15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16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7" dur="250" autoRev="1" fill="remove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22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23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24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5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2" grpId="2" build="allAtOnce" animBg="1"/>
      <p:bldP spid="13" grpId="0" animBg="1"/>
      <p:bldP spid="14" grpId="0" animBg="1"/>
      <p:bldP spid="14" grpId="1" animBg="1"/>
      <p:bldP spid="14" grpId="2" build="allAtOnce" animBg="1"/>
      <p:bldP spid="15" grpId="0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23" grpId="0" animBg="1"/>
      <p:bldP spid="24" grpId="0" animBg="1"/>
      <p:bldP spid="24" grpId="1" animBg="1"/>
      <p:bldP spid="25" grpId="0" animBg="1"/>
      <p:bldP spid="2" grpId="0" animBg="1"/>
      <p:bldP spid="28" grpId="0" animBg="1"/>
      <p:bldP spid="3" grpId="0" animBg="1"/>
      <p:bldP spid="30" grpId="0" animBg="1"/>
      <p:bldP spid="32" grpId="0" animBg="1"/>
      <p:bldP spid="32" grpId="1" animBg="1"/>
      <p:bldP spid="32" grpId="2" animBg="1"/>
      <p:bldP spid="32" grpId="3" animBg="1"/>
      <p:bldP spid="40" grpId="0" animBg="1"/>
      <p:bldP spid="40" grpId="1" animBg="1"/>
      <p:bldP spid="40" grpId="2" build="allAtOnce" animBg="1"/>
      <p:bldP spid="41" grpId="0" animBg="1"/>
      <p:bldP spid="42" grpId="0" animBg="1"/>
      <p:bldP spid="43" grpId="0" animBg="1"/>
      <p:bldP spid="46" grpId="0" animBg="1"/>
      <p:bldP spid="46" grpId="1" animBg="1"/>
      <p:bldP spid="46" grpId="2" animBg="1"/>
      <p:bldP spid="48" grpId="0" animBg="1"/>
      <p:bldP spid="49" grpId="0" animBg="1"/>
      <p:bldP spid="49" grpId="1" uiExpand="1" build="allAtOnce" animBg="1"/>
      <p:bldP spid="49" grpId="2" build="allAtOnce" animBg="1"/>
      <p:bldP spid="47" grpId="0" animBg="1"/>
      <p:bldP spid="50" grpId="0" animBg="1"/>
      <p:bldP spid="51" grpId="0" animBg="1"/>
      <p:bldP spid="54" grpId="0" animBg="1"/>
      <p:bldP spid="34" grpId="0" animBg="1"/>
      <p:bldP spid="34" grpId="1" animBg="1"/>
      <p:bldP spid="34" grpId="2" animBg="1"/>
      <p:bldP spid="38" grpId="0" animBg="1"/>
      <p:bldP spid="38" grpId="1" animBg="1"/>
      <p:bldP spid="38" grpId="2" animBg="1"/>
      <p:bldP spid="4" grpId="0" animBg="1"/>
      <p:bldP spid="4" grpId="1" animBg="1"/>
      <p:bldP spid="4" grpId="2" animBg="1"/>
      <p:bldP spid="52" grpId="0" animBg="1"/>
      <p:bldP spid="52" grpId="1" animBg="1"/>
      <p:bldP spid="52" grpId="2" animBg="1"/>
      <p:bldP spid="52" grpId="3" animBg="1"/>
      <p:bldP spid="26" grpId="0"/>
      <p:bldP spid="26" grpId="1"/>
      <p:bldP spid="35" grpId="0" animBg="1"/>
      <p:bldP spid="35" grpId="1" animBg="1"/>
      <p:bldP spid="36" grpId="0" animBg="1"/>
      <p:bldP spid="36" grpId="1" animBg="1"/>
      <p:bldP spid="63" grpId="0" animBg="1"/>
      <p:bldP spid="63" grpId="1" animBg="1"/>
      <p:bldP spid="37" grpId="0" animBg="1"/>
      <p:bldP spid="37" grpId="1" animBg="1"/>
      <p:bldP spid="44" grpId="0" animBg="1"/>
      <p:bldP spid="4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F3DADF-6032-5EE7-5ADC-503D74FCF887}"/>
              </a:ext>
            </a:extLst>
          </p:cNvPr>
          <p:cNvSpPr txBox="1"/>
          <p:nvPr/>
        </p:nvSpPr>
        <p:spPr>
          <a:xfrm>
            <a:off x="1253138" y="389266"/>
            <a:ext cx="10507601" cy="646986"/>
          </a:xfrm>
          <a:prstGeom prst="roundRect">
            <a:avLst>
              <a:gd name="adj" fmla="val 28695"/>
            </a:avLst>
          </a:prstGeom>
          <a:solidFill>
            <a:srgbClr val="A0F1F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bn-BD" sz="3200" b="1" dirty="0"/>
              <a:t>৩. খালি ঘরের সংখ্যা খুঁজে বের করি।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CEE54CA-CAB3-602A-7246-7F6872128381}"/>
              </a:ext>
            </a:extLst>
          </p:cNvPr>
          <p:cNvSpPr/>
          <p:nvPr/>
        </p:nvSpPr>
        <p:spPr>
          <a:xfrm>
            <a:off x="3002304" y="2523336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45B624C-8819-8A50-AC73-46DE8B320307}"/>
              </a:ext>
            </a:extLst>
          </p:cNvPr>
          <p:cNvSpPr/>
          <p:nvPr/>
        </p:nvSpPr>
        <p:spPr>
          <a:xfrm>
            <a:off x="3559813" y="2523336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37901B-BF49-A916-0C41-C04D0E7D0D9C}"/>
              </a:ext>
            </a:extLst>
          </p:cNvPr>
          <p:cNvSpPr/>
          <p:nvPr/>
        </p:nvSpPr>
        <p:spPr>
          <a:xfrm>
            <a:off x="4117322" y="2523336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5560C37-A767-F6F8-3433-A04C7D73AE2E}"/>
              </a:ext>
            </a:extLst>
          </p:cNvPr>
          <p:cNvSpPr/>
          <p:nvPr/>
        </p:nvSpPr>
        <p:spPr>
          <a:xfrm>
            <a:off x="3023467" y="3171240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1CBC957-036F-21BB-EB98-05E433863982}"/>
              </a:ext>
            </a:extLst>
          </p:cNvPr>
          <p:cNvSpPr/>
          <p:nvPr/>
        </p:nvSpPr>
        <p:spPr>
          <a:xfrm>
            <a:off x="3580976" y="3171240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A8702EE-3358-80E0-86F2-A6A4B7673853}"/>
              </a:ext>
            </a:extLst>
          </p:cNvPr>
          <p:cNvSpPr/>
          <p:nvPr/>
        </p:nvSpPr>
        <p:spPr>
          <a:xfrm>
            <a:off x="3014040" y="3720232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706B7A8-62DB-D150-BB0B-D8D70C6C017B}"/>
              </a:ext>
            </a:extLst>
          </p:cNvPr>
          <p:cNvSpPr/>
          <p:nvPr/>
        </p:nvSpPr>
        <p:spPr>
          <a:xfrm>
            <a:off x="3571549" y="3720232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8B5F968-69A6-3DFA-A100-74C7D0216AD9}"/>
              </a:ext>
            </a:extLst>
          </p:cNvPr>
          <p:cNvSpPr/>
          <p:nvPr/>
        </p:nvSpPr>
        <p:spPr>
          <a:xfrm>
            <a:off x="3005249" y="1983241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DA81F32-6389-EBFD-BE04-9A1FC7740861}"/>
              </a:ext>
            </a:extLst>
          </p:cNvPr>
          <p:cNvSpPr/>
          <p:nvPr/>
        </p:nvSpPr>
        <p:spPr>
          <a:xfrm>
            <a:off x="3007794" y="5488687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BA75405-21F9-00E8-F8FF-7B00148C9553}"/>
              </a:ext>
            </a:extLst>
          </p:cNvPr>
          <p:cNvSpPr/>
          <p:nvPr/>
        </p:nvSpPr>
        <p:spPr>
          <a:xfrm>
            <a:off x="3565303" y="5488687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20B7D8A-2D04-8FE3-EA79-22E9191CB8BA}"/>
              </a:ext>
            </a:extLst>
          </p:cNvPr>
          <p:cNvSpPr/>
          <p:nvPr/>
        </p:nvSpPr>
        <p:spPr>
          <a:xfrm>
            <a:off x="4122812" y="5488687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6EACE-6241-DA44-5087-CC124C618416}"/>
              </a:ext>
            </a:extLst>
          </p:cNvPr>
          <p:cNvCxnSpPr/>
          <p:nvPr/>
        </p:nvCxnSpPr>
        <p:spPr>
          <a:xfrm>
            <a:off x="630658" y="3114209"/>
            <a:ext cx="41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DB8E94-AC2F-77C8-2B74-4FC2AB2049E7}"/>
              </a:ext>
            </a:extLst>
          </p:cNvPr>
          <p:cNvCxnSpPr/>
          <p:nvPr/>
        </p:nvCxnSpPr>
        <p:spPr>
          <a:xfrm>
            <a:off x="654384" y="5425491"/>
            <a:ext cx="4140000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AB46F5A-66E5-06BA-48E4-A48886F404E6}"/>
              </a:ext>
            </a:extLst>
          </p:cNvPr>
          <p:cNvSpPr/>
          <p:nvPr/>
        </p:nvSpPr>
        <p:spPr>
          <a:xfrm>
            <a:off x="2437949" y="2520759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হা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2421DBE-B3C8-74A3-D30A-A59C304ECF4D}"/>
              </a:ext>
            </a:extLst>
          </p:cNvPr>
          <p:cNvSpPr/>
          <p:nvPr/>
        </p:nvSpPr>
        <p:spPr>
          <a:xfrm>
            <a:off x="2449384" y="3168663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71ECEC2-A907-50CD-CEF6-11FD49878E07}"/>
              </a:ext>
            </a:extLst>
          </p:cNvPr>
          <p:cNvSpPr/>
          <p:nvPr/>
        </p:nvSpPr>
        <p:spPr>
          <a:xfrm>
            <a:off x="2439957" y="3717655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DB09987-382D-F1BC-2C6F-EE5A6914A096}"/>
              </a:ext>
            </a:extLst>
          </p:cNvPr>
          <p:cNvSpPr/>
          <p:nvPr/>
        </p:nvSpPr>
        <p:spPr>
          <a:xfrm>
            <a:off x="2453167" y="5486110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FF08D21-1907-B337-661A-CBC35156CFB4}"/>
              </a:ext>
            </a:extLst>
          </p:cNvPr>
          <p:cNvSpPr/>
          <p:nvPr/>
        </p:nvSpPr>
        <p:spPr>
          <a:xfrm>
            <a:off x="2441132" y="1992668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AE2E473-4185-7F46-9A4C-0F903317199A}"/>
              </a:ext>
            </a:extLst>
          </p:cNvPr>
          <p:cNvSpPr/>
          <p:nvPr/>
        </p:nvSpPr>
        <p:spPr>
          <a:xfrm>
            <a:off x="1865262" y="2002396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FFD5632-3D3E-6C12-5706-24705868779D}"/>
              </a:ext>
            </a:extLst>
          </p:cNvPr>
          <p:cNvSpPr/>
          <p:nvPr/>
        </p:nvSpPr>
        <p:spPr>
          <a:xfrm>
            <a:off x="1871303" y="2537371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অ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2887BF3-D191-15DD-5EA6-FCB4E599EA76}"/>
              </a:ext>
            </a:extLst>
          </p:cNvPr>
          <p:cNvSpPr/>
          <p:nvPr/>
        </p:nvSpPr>
        <p:spPr>
          <a:xfrm>
            <a:off x="1876128" y="5489214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6EE79E4-20DB-7BE7-87B3-1E722D6FD037}"/>
              </a:ext>
            </a:extLst>
          </p:cNvPr>
          <p:cNvSpPr/>
          <p:nvPr/>
        </p:nvSpPr>
        <p:spPr>
          <a:xfrm>
            <a:off x="1860219" y="3723548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F6543CD-1E17-17A1-91BD-62103577AF41}"/>
              </a:ext>
            </a:extLst>
          </p:cNvPr>
          <p:cNvSpPr/>
          <p:nvPr/>
        </p:nvSpPr>
        <p:spPr>
          <a:xfrm>
            <a:off x="1852834" y="3186823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0BCB4FD-5413-AD91-9E6C-3D6D1941D433}"/>
              </a:ext>
            </a:extLst>
          </p:cNvPr>
          <p:cNvSpPr/>
          <p:nvPr/>
        </p:nvSpPr>
        <p:spPr>
          <a:xfrm>
            <a:off x="1294285" y="2535886"/>
            <a:ext cx="535709" cy="508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ল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22814F9-336D-905A-5DC8-C4BECBAFC1A7}"/>
              </a:ext>
            </a:extLst>
          </p:cNvPr>
          <p:cNvSpPr/>
          <p:nvPr/>
        </p:nvSpPr>
        <p:spPr>
          <a:xfrm>
            <a:off x="1276976" y="3186823"/>
            <a:ext cx="535709" cy="508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5605DA9-FF59-F5B7-9644-79F3E2DDB49D}"/>
              </a:ext>
            </a:extLst>
          </p:cNvPr>
          <p:cNvSpPr/>
          <p:nvPr/>
        </p:nvSpPr>
        <p:spPr>
          <a:xfrm>
            <a:off x="1283792" y="3727751"/>
            <a:ext cx="535709" cy="508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2474EE7-CC55-7720-7D13-AEBEA4BB3941}"/>
              </a:ext>
            </a:extLst>
          </p:cNvPr>
          <p:cNvSpPr/>
          <p:nvPr/>
        </p:nvSpPr>
        <p:spPr>
          <a:xfrm>
            <a:off x="1289015" y="5487357"/>
            <a:ext cx="535709" cy="508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AEB57F5-9BD3-B4DE-4059-EF0181D0EF99}"/>
              </a:ext>
            </a:extLst>
          </p:cNvPr>
          <p:cNvSpPr/>
          <p:nvPr/>
        </p:nvSpPr>
        <p:spPr>
          <a:xfrm>
            <a:off x="1297375" y="1987355"/>
            <a:ext cx="535709" cy="508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F0DBFC7-1BE4-2124-477E-307639A074AC}"/>
              </a:ext>
            </a:extLst>
          </p:cNvPr>
          <p:cNvSpPr/>
          <p:nvPr/>
        </p:nvSpPr>
        <p:spPr>
          <a:xfrm>
            <a:off x="3026629" y="4268952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AF51A5B-C6C0-B259-FA3E-9F2BF97D2924}"/>
              </a:ext>
            </a:extLst>
          </p:cNvPr>
          <p:cNvSpPr/>
          <p:nvPr/>
        </p:nvSpPr>
        <p:spPr>
          <a:xfrm>
            <a:off x="3584138" y="4268952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4F46C05-3C0C-814D-DF23-0F91ADF5BD60}"/>
              </a:ext>
            </a:extLst>
          </p:cNvPr>
          <p:cNvSpPr/>
          <p:nvPr/>
        </p:nvSpPr>
        <p:spPr>
          <a:xfrm>
            <a:off x="3017202" y="4817944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5AD3F4F-DDCC-03FF-9653-4F96DE2F370F}"/>
              </a:ext>
            </a:extLst>
          </p:cNvPr>
          <p:cNvSpPr/>
          <p:nvPr/>
        </p:nvSpPr>
        <p:spPr>
          <a:xfrm>
            <a:off x="3574711" y="4817944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38CCF1C-1721-A34C-02AB-4B3A810F248D}"/>
              </a:ext>
            </a:extLst>
          </p:cNvPr>
          <p:cNvSpPr/>
          <p:nvPr/>
        </p:nvSpPr>
        <p:spPr>
          <a:xfrm>
            <a:off x="4132220" y="4817944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C928DED6-98D4-EB49-77A8-4E2CBB2D1EEB}"/>
              </a:ext>
            </a:extLst>
          </p:cNvPr>
          <p:cNvSpPr/>
          <p:nvPr/>
        </p:nvSpPr>
        <p:spPr>
          <a:xfrm>
            <a:off x="2452546" y="4266375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BF8A028-1A54-A2CB-A739-FBE3DF112A8A}"/>
              </a:ext>
            </a:extLst>
          </p:cNvPr>
          <p:cNvSpPr/>
          <p:nvPr/>
        </p:nvSpPr>
        <p:spPr>
          <a:xfrm>
            <a:off x="2443119" y="4815367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C33BE5A-BE43-9A48-8118-75B1ABE92495}"/>
              </a:ext>
            </a:extLst>
          </p:cNvPr>
          <p:cNvSpPr/>
          <p:nvPr/>
        </p:nvSpPr>
        <p:spPr>
          <a:xfrm>
            <a:off x="1863381" y="4821260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5F17D60-B18F-EB35-5B74-928419E3B253}"/>
              </a:ext>
            </a:extLst>
          </p:cNvPr>
          <p:cNvSpPr/>
          <p:nvPr/>
        </p:nvSpPr>
        <p:spPr>
          <a:xfrm>
            <a:off x="1855996" y="4284535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38A2CBA-51A4-6E7E-D502-47732EBE7BA2}"/>
              </a:ext>
            </a:extLst>
          </p:cNvPr>
          <p:cNvSpPr/>
          <p:nvPr/>
        </p:nvSpPr>
        <p:spPr>
          <a:xfrm>
            <a:off x="1280138" y="4284535"/>
            <a:ext cx="535709" cy="508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79B6D44D-67FB-3878-EE76-69C388D70B2B}"/>
              </a:ext>
            </a:extLst>
          </p:cNvPr>
          <p:cNvSpPr/>
          <p:nvPr/>
        </p:nvSpPr>
        <p:spPr>
          <a:xfrm>
            <a:off x="1286954" y="4825463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4240E2AF-C286-C801-578E-5F849BA571CF}"/>
              </a:ext>
            </a:extLst>
          </p:cNvPr>
          <p:cNvSpPr/>
          <p:nvPr/>
        </p:nvSpPr>
        <p:spPr>
          <a:xfrm>
            <a:off x="717429" y="2533134"/>
            <a:ext cx="535709" cy="508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C23A363-C2B8-0A6B-48C6-25D3E26727D0}"/>
              </a:ext>
            </a:extLst>
          </p:cNvPr>
          <p:cNvSpPr txBox="1"/>
          <p:nvPr/>
        </p:nvSpPr>
        <p:spPr>
          <a:xfrm>
            <a:off x="5428075" y="5491937"/>
            <a:ext cx="61356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2800" dirty="0" err="1"/>
              <a:t>নির্নেয়</a:t>
            </a:r>
            <a:r>
              <a:rPr lang="bn-BD" sz="2800" dirty="0"/>
              <a:t> খালি ঘরের সংখ্যা সমূহ ১, ৪, ৬, ৮, ০ ও ৪</a:t>
            </a:r>
            <a:endParaRPr lang="bn-BD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15B0D33-1D15-505B-BC22-3E867BC43936}"/>
              </a:ext>
            </a:extLst>
          </p:cNvPr>
          <p:cNvSpPr txBox="1"/>
          <p:nvPr/>
        </p:nvSpPr>
        <p:spPr>
          <a:xfrm>
            <a:off x="5503015" y="2840153"/>
            <a:ext cx="6083892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দশকের </a:t>
            </a:r>
            <a:r>
              <a:rPr lang="bn-BD" sz="2400" dirty="0" err="1"/>
              <a:t>স্থানঃ</a:t>
            </a:r>
            <a:r>
              <a:rPr lang="bn-BD" sz="2400" dirty="0"/>
              <a:t> ৪ + ৮ + ২ + ০ + ২=১৬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5B7BECE-85FF-04C6-7EF7-A14B802BC29B}"/>
              </a:ext>
            </a:extLst>
          </p:cNvPr>
          <p:cNvSpPr txBox="1"/>
          <p:nvPr/>
        </p:nvSpPr>
        <p:spPr>
          <a:xfrm>
            <a:off x="5479802" y="3357141"/>
            <a:ext cx="6083892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শতকের </a:t>
            </a:r>
            <a:r>
              <a:rPr lang="bn-BD" sz="2400" dirty="0" err="1"/>
              <a:t>স্থানঃ</a:t>
            </a:r>
            <a:r>
              <a:rPr lang="bn-BD" sz="2400" dirty="0"/>
              <a:t> ৮ + ৩ + ৮+ ৭+ ১=২৭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8BB577F-AB41-0C56-24F2-21F210F69001}"/>
              </a:ext>
            </a:extLst>
          </p:cNvPr>
          <p:cNvSpPr txBox="1"/>
          <p:nvPr/>
        </p:nvSpPr>
        <p:spPr>
          <a:xfrm>
            <a:off x="5479801" y="3856719"/>
            <a:ext cx="6083892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হাজারের </a:t>
            </a:r>
            <a:r>
              <a:rPr lang="bn-BD" sz="2400" dirty="0" err="1"/>
              <a:t>স্থানঃ</a:t>
            </a:r>
            <a:r>
              <a:rPr lang="bn-BD" sz="2400" dirty="0"/>
              <a:t> ২ + ৭ + ৬ + ০ + ২=১৭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0D0E6F7-502E-A111-0A6B-5C506BF48709}"/>
              </a:ext>
            </a:extLst>
          </p:cNvPr>
          <p:cNvSpPr txBox="1"/>
          <p:nvPr/>
        </p:nvSpPr>
        <p:spPr>
          <a:xfrm>
            <a:off x="5479801" y="4361238"/>
            <a:ext cx="6083892" cy="461665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অযুতের </a:t>
            </a:r>
            <a:r>
              <a:rPr lang="bn-BD" sz="2400" dirty="0" err="1"/>
              <a:t>স্থানঃ</a:t>
            </a:r>
            <a:r>
              <a:rPr lang="bn-BD" sz="2400" dirty="0"/>
              <a:t> ৪ + ৫ + ৩ + ১ + ১ = ১৪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1405888-3025-6ACF-BD3E-FED9665B61C9}"/>
              </a:ext>
            </a:extLst>
          </p:cNvPr>
          <p:cNvSpPr txBox="1"/>
          <p:nvPr/>
        </p:nvSpPr>
        <p:spPr>
          <a:xfrm>
            <a:off x="5428077" y="4899195"/>
            <a:ext cx="6135616" cy="461665"/>
          </a:xfrm>
          <a:prstGeom prst="rect">
            <a:avLst/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অযুতের </a:t>
            </a:r>
            <a:r>
              <a:rPr lang="bn-BD" sz="2400" dirty="0" err="1"/>
              <a:t>স্থানঃ</a:t>
            </a:r>
            <a:r>
              <a:rPr lang="bn-BD" sz="2400" dirty="0"/>
              <a:t> ১ + ২ + ১ + ৪ + ১ = ৯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5CAB515A-996E-E9B6-D32D-71D6CD28E9BA}"/>
              </a:ext>
            </a:extLst>
          </p:cNvPr>
          <p:cNvSpPr/>
          <p:nvPr/>
        </p:nvSpPr>
        <p:spPr>
          <a:xfrm>
            <a:off x="4141948" y="3189510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B2A4C750-5754-AFE7-4623-519DCECA242E}"/>
              </a:ext>
            </a:extLst>
          </p:cNvPr>
          <p:cNvSpPr/>
          <p:nvPr/>
        </p:nvSpPr>
        <p:spPr>
          <a:xfrm>
            <a:off x="4143906" y="3739560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9C69D928-1D6C-9875-652A-83FF91D45331}"/>
              </a:ext>
            </a:extLst>
          </p:cNvPr>
          <p:cNvSpPr/>
          <p:nvPr/>
        </p:nvSpPr>
        <p:spPr>
          <a:xfrm>
            <a:off x="3562212" y="2000187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A2D4DF06-D2D2-9146-6F16-655DE6E41F40}"/>
              </a:ext>
            </a:extLst>
          </p:cNvPr>
          <p:cNvSpPr/>
          <p:nvPr/>
        </p:nvSpPr>
        <p:spPr>
          <a:xfrm>
            <a:off x="4114080" y="1992668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6B5D0A9E-7CEB-8CA6-30F9-C0DD56F9360D}"/>
              </a:ext>
            </a:extLst>
          </p:cNvPr>
          <p:cNvSpPr/>
          <p:nvPr/>
        </p:nvSpPr>
        <p:spPr>
          <a:xfrm>
            <a:off x="4143906" y="4278347"/>
            <a:ext cx="535709" cy="508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526293A-2E9C-D9B4-CD34-80E90F6D203D}"/>
              </a:ext>
            </a:extLst>
          </p:cNvPr>
          <p:cNvSpPr txBox="1"/>
          <p:nvPr/>
        </p:nvSpPr>
        <p:spPr>
          <a:xfrm>
            <a:off x="5503015" y="2340716"/>
            <a:ext cx="608389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dirty="0"/>
              <a:t>এককের </a:t>
            </a:r>
            <a:r>
              <a:rPr lang="bn-BD" sz="2400" dirty="0" err="1"/>
              <a:t>স্থানঃ</a:t>
            </a:r>
            <a:r>
              <a:rPr lang="bn-BD" sz="2400" dirty="0"/>
              <a:t> ৯ + ৪ + ৬ + ৩ = ২২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131E256-DD51-848A-DE9D-F0C068F09F7D}"/>
              </a:ext>
            </a:extLst>
          </p:cNvPr>
          <p:cNvSpPr/>
          <p:nvPr/>
        </p:nvSpPr>
        <p:spPr>
          <a:xfrm>
            <a:off x="3011247" y="1988751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A525C4D-668D-D007-54E3-14F3DC2DDA3B}"/>
              </a:ext>
            </a:extLst>
          </p:cNvPr>
          <p:cNvSpPr/>
          <p:nvPr/>
        </p:nvSpPr>
        <p:spPr>
          <a:xfrm>
            <a:off x="3562212" y="1992329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9E50C74-EB67-FD87-70B8-1F601948E410}"/>
              </a:ext>
            </a:extLst>
          </p:cNvPr>
          <p:cNvSpPr/>
          <p:nvPr/>
        </p:nvSpPr>
        <p:spPr>
          <a:xfrm>
            <a:off x="2448888" y="2002706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888B8C0-BAC0-C2E3-A4EA-067BFB4C8129}"/>
              </a:ext>
            </a:extLst>
          </p:cNvPr>
          <p:cNvSpPr/>
          <p:nvPr/>
        </p:nvSpPr>
        <p:spPr>
          <a:xfrm>
            <a:off x="1872289" y="2005453"/>
            <a:ext cx="535709" cy="508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88D923CA-2BD3-CCBA-5146-8196F399CE35}"/>
              </a:ext>
            </a:extLst>
          </p:cNvPr>
          <p:cNvSpPr/>
          <p:nvPr/>
        </p:nvSpPr>
        <p:spPr>
          <a:xfrm>
            <a:off x="1283792" y="1995480"/>
            <a:ext cx="535709" cy="508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</p:spTree>
    <p:extLst>
      <p:ext uri="{BB962C8B-B14F-4D97-AF65-F5344CB8AC3E}">
        <p14:creationId xmlns:p14="http://schemas.microsoft.com/office/powerpoint/2010/main" val="128376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1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2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1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2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3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6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7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8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1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2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6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7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1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2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3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6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7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8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7" presetClass="emph" presetSubtype="0" repeatCount="indefinite" fill="remove" grpId="3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6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97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98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1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02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03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50" autoRev="1" fill="remove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6" dur="250" autoRev="1" fill="remove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07" dur="250" autoRev="1" fill="remove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08" dur="250" autoRev="1" fill="remove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50" autoRev="1" fill="remove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2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2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2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2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31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32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33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36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37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38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1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42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43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4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4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4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51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52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53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67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68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72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73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74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79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80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81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91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92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93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0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0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6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07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08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11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12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13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16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17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18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21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22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23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2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2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2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42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43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44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47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48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49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0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5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55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5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69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70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71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2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74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75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76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7" dur="25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79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80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8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86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9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9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2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94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95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0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10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11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12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15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16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8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2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23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24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4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35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36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44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45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46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7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49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54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55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56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5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60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6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2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64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65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7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77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78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79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82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83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84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5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0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2" dur="250" autoRev="1" fill="remove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93" dur="250" autoRev="1" fill="remove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94" dur="250" autoRev="1" fill="remove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5" dur="250" autoRev="1" fill="remove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7" dur="250" autoRev="1" fill="remove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98" dur="250" autoRev="1" fill="remove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99" dur="250" autoRev="1" fill="remove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0" dur="250" autoRev="1" fill="remove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9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10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11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2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8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19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20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21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2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24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25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26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7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29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30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31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2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34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35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36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7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39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40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41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2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44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45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46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7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0" dur="2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57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58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59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0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27" presetClass="emph" presetSubtype="0" repeatCount="indefinite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64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65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66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7" dur="250" autoRev="1" fill="remov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0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7" grpId="1" animBg="1"/>
      <p:bldP spid="9" grpId="0" animBg="1"/>
      <p:bldP spid="10" grpId="0" animBg="1"/>
      <p:bldP spid="12" grpId="0" animBg="1"/>
      <p:bldP spid="12" grpId="1" animBg="1"/>
      <p:bldP spid="12" grpId="2" animBg="1"/>
      <p:bldP spid="15" grpId="0" animBg="1"/>
      <p:bldP spid="16" grpId="0" animBg="1"/>
      <p:bldP spid="17" grpId="0" uiExpand="1" build="allAtOnce" animBg="1"/>
      <p:bldP spid="17" grpId="1" uiExpand="1" build="allAtOnce" animBg="1"/>
      <p:bldP spid="17" grpId="2" build="allAtOnce" animBg="1"/>
      <p:bldP spid="20" grpId="0" animBg="1"/>
      <p:bldP spid="21" grpId="0" animBg="1"/>
      <p:bldP spid="22" grpId="0" animBg="1"/>
      <p:bldP spid="23" grpId="0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7" grpId="0" animBg="1"/>
      <p:bldP spid="27" grpId="1" build="allAtOnce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4" grpId="1" animBg="1"/>
      <p:bldP spid="34" grpId="2" animBg="1"/>
      <p:bldP spid="35" grpId="0" animBg="1"/>
      <p:bldP spid="36" grpId="0" animBg="1"/>
      <p:bldP spid="38" grpId="0" animBg="1"/>
      <p:bldP spid="38" grpId="1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6" grpId="1" animBg="1"/>
      <p:bldP spid="47" grpId="0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1" grpId="0" animBg="1"/>
      <p:bldP spid="61" grpId="1" animBg="1"/>
      <p:bldP spid="62" grpId="0" animBg="1"/>
      <p:bldP spid="63" grpId="0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5" grpId="3" animBg="1"/>
      <p:bldP spid="66" grpId="0" animBg="1"/>
      <p:bldP spid="66" grpId="1" animBg="1"/>
      <p:bldP spid="67" grpId="0" animBg="1"/>
      <p:bldP spid="67" grpId="1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B63B8-9BA3-3C9C-DC33-EDC795204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2AD65AD-7C0F-3918-51AC-8C09CC4DA2B8}"/>
              </a:ext>
            </a:extLst>
          </p:cNvPr>
          <p:cNvSpPr txBox="1"/>
          <p:nvPr/>
        </p:nvSpPr>
        <p:spPr>
          <a:xfrm>
            <a:off x="1331974" y="402834"/>
            <a:ext cx="10383534" cy="624423"/>
          </a:xfrm>
          <a:prstGeom prst="roundRect">
            <a:avLst>
              <a:gd name="adj" fmla="val 28094"/>
            </a:avLst>
          </a:prstGeom>
          <a:solidFill>
            <a:srgbClr val="A0F1F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bn-BD" sz="2800" b="1" dirty="0"/>
              <a:t>৩. ২৪৩৬৮১ + ১৮৯২৩৪ + ৪৫২০১১ + ৩৩২৮১০ + ২১২৪৫৩ =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F3804D-F5B5-DED9-EF09-A2D65D366786}"/>
              </a:ext>
            </a:extLst>
          </p:cNvPr>
          <p:cNvSpPr txBox="1"/>
          <p:nvPr/>
        </p:nvSpPr>
        <p:spPr>
          <a:xfrm>
            <a:off x="554395" y="1154647"/>
            <a:ext cx="110832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BD" sz="2000" b="0" i="0" dirty="0">
                <a:solidFill>
                  <a:srgbClr val="2B2D31"/>
                </a:solidFill>
                <a:effectLst/>
                <a:latin typeface="Inter"/>
              </a:rPr>
              <a:t>পাশাপাশি যোগের ক্ষেত্রে আমরা প্রথমে প্রতিটি সংখ্যার একক স্থানের অঙ্ক যোগ করব এবং যোগফল </a:t>
            </a:r>
            <a:r>
              <a:rPr lang="bn-BD" sz="2000" b="0" i="0" dirty="0" err="1">
                <a:solidFill>
                  <a:srgbClr val="2B2D31"/>
                </a:solidFill>
                <a:effectLst/>
                <a:latin typeface="Inter"/>
              </a:rPr>
              <a:t>সর্বডানে</a:t>
            </a:r>
            <a:r>
              <a:rPr lang="bn-BD" sz="2000" b="0" i="0" dirty="0">
                <a:solidFill>
                  <a:srgbClr val="2B2D31"/>
                </a:solidFill>
                <a:effectLst/>
                <a:latin typeface="Inter"/>
              </a:rPr>
              <a:t> একক স্থানে বসাব। যদি হাতে সংখ্যা থাকে তবে তা দশকের স্থানের অঙ্কের সঙ্গে যোগ হবে। একইভাবে দশক, শতক, হাজার, অযুত ও লক্ষের ঘরের অঙ্ক যোগ করে যোগফলে বসাব। হিসাব করা সংখ্যাগুলোর উপর '/' চিহ্ন বসালে সুবিধা হবে।</a:t>
            </a:r>
            <a:endParaRPr lang="bn-BD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B7673C-B577-1115-74D9-BA4D0D9B1DA0}"/>
              </a:ext>
            </a:extLst>
          </p:cNvPr>
          <p:cNvSpPr txBox="1"/>
          <p:nvPr/>
        </p:nvSpPr>
        <p:spPr>
          <a:xfrm>
            <a:off x="3238496" y="5886936"/>
            <a:ext cx="78381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2000" dirty="0" err="1"/>
              <a:t>নির্নেয়</a:t>
            </a:r>
            <a:r>
              <a:rPr lang="bn-BD" sz="2000" dirty="0"/>
              <a:t> যোগফল</a:t>
            </a:r>
            <a:r>
              <a:rPr lang="bn-BD" sz="2000" dirty="0">
                <a:solidFill>
                  <a:srgbClr val="2B2D31"/>
                </a:solidFill>
                <a:latin typeface="Inter"/>
              </a:rPr>
              <a:t> ২৪৩৬৮১ +১৮৯২৩৪ + ৪৫২০১১ + ৩৩২৮১০ + ২১২৪৩৫</a:t>
            </a:r>
            <a:r>
              <a:rPr lang="bn-BD" sz="2000" dirty="0">
                <a:solidFill>
                  <a:srgbClr val="1A1C1E"/>
                </a:solidFill>
                <a:latin typeface="Inter"/>
              </a:rPr>
              <a:t>= ১৪৩০১৮৯</a:t>
            </a:r>
            <a:endParaRPr lang="bn-BD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95FEB18-E10D-7DFB-799C-835D6C7A2C4C}"/>
              </a:ext>
            </a:extLst>
          </p:cNvPr>
          <p:cNvSpPr/>
          <p:nvPr/>
        </p:nvSpPr>
        <p:spPr>
          <a:xfrm>
            <a:off x="8935023" y="5099917"/>
            <a:ext cx="360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319AEF1-23C9-BF7E-6A3B-8A5AA5527D45}"/>
              </a:ext>
            </a:extLst>
          </p:cNvPr>
          <p:cNvSpPr/>
          <p:nvPr/>
        </p:nvSpPr>
        <p:spPr>
          <a:xfrm>
            <a:off x="10918392" y="5100707"/>
            <a:ext cx="360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4DD4A6A-0D84-8793-CEE1-AD41E9BC73D7}"/>
              </a:ext>
            </a:extLst>
          </p:cNvPr>
          <p:cNvSpPr/>
          <p:nvPr/>
        </p:nvSpPr>
        <p:spPr>
          <a:xfrm>
            <a:off x="11306828" y="5100707"/>
            <a:ext cx="360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0CDC088-316B-D268-A059-B79E525435AF}"/>
              </a:ext>
            </a:extLst>
          </p:cNvPr>
          <p:cNvSpPr/>
          <p:nvPr/>
        </p:nvSpPr>
        <p:spPr>
          <a:xfrm>
            <a:off x="11685531" y="5100707"/>
            <a:ext cx="360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772878F-398B-F589-8F15-C9A7E668DFAB}"/>
              </a:ext>
            </a:extLst>
          </p:cNvPr>
          <p:cNvSpPr/>
          <p:nvPr/>
        </p:nvSpPr>
        <p:spPr>
          <a:xfrm>
            <a:off x="10918393" y="4576779"/>
            <a:ext cx="360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ADE1443-2BD4-EC8A-9C2C-7F3C64EC639A}"/>
              </a:ext>
            </a:extLst>
          </p:cNvPr>
          <p:cNvSpPr/>
          <p:nvPr/>
        </p:nvSpPr>
        <p:spPr>
          <a:xfrm>
            <a:off x="11306829" y="4576779"/>
            <a:ext cx="360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28A4193-1E22-6B8B-B9AD-975859908352}"/>
              </a:ext>
            </a:extLst>
          </p:cNvPr>
          <p:cNvSpPr/>
          <p:nvPr/>
        </p:nvSpPr>
        <p:spPr>
          <a:xfrm>
            <a:off x="11685530" y="4576779"/>
            <a:ext cx="360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046BE85-69ED-70FA-37AC-CA9035257981}"/>
              </a:ext>
            </a:extLst>
          </p:cNvPr>
          <p:cNvSpPr/>
          <p:nvPr/>
        </p:nvSpPr>
        <p:spPr>
          <a:xfrm>
            <a:off x="10523035" y="4569725"/>
            <a:ext cx="360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হা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53A1E18-C6CC-D292-91C2-4E9066AB16F4}"/>
              </a:ext>
            </a:extLst>
          </p:cNvPr>
          <p:cNvSpPr/>
          <p:nvPr/>
        </p:nvSpPr>
        <p:spPr>
          <a:xfrm>
            <a:off x="10525305" y="5094635"/>
            <a:ext cx="360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1C00258-4474-47F0-86E7-699840E12CF8}"/>
              </a:ext>
            </a:extLst>
          </p:cNvPr>
          <p:cNvSpPr/>
          <p:nvPr/>
        </p:nvSpPr>
        <p:spPr>
          <a:xfrm>
            <a:off x="11686278" y="4050089"/>
            <a:ext cx="360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0DBABF8-446B-64B0-E9A5-364DD6C94365}"/>
              </a:ext>
            </a:extLst>
          </p:cNvPr>
          <p:cNvSpPr/>
          <p:nvPr/>
        </p:nvSpPr>
        <p:spPr>
          <a:xfrm>
            <a:off x="10919139" y="4071824"/>
            <a:ext cx="360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5919F1D7-6C38-31A3-EB61-9FE5CDB2CCDD}"/>
              </a:ext>
            </a:extLst>
          </p:cNvPr>
          <p:cNvSpPr/>
          <p:nvPr/>
        </p:nvSpPr>
        <p:spPr>
          <a:xfrm>
            <a:off x="10538177" y="4056091"/>
            <a:ext cx="360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4A8736-29DD-A43D-5EA8-DCB3C022E2CA}"/>
              </a:ext>
            </a:extLst>
          </p:cNvPr>
          <p:cNvSpPr txBox="1"/>
          <p:nvPr/>
        </p:nvSpPr>
        <p:spPr>
          <a:xfrm>
            <a:off x="498938" y="2235562"/>
            <a:ext cx="543493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একক স্থানের সংখ্যা যোগ করলে হয়: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৩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+ ০ + ১ + ৪ + ১ = ৯</a:t>
            </a:r>
            <a:endParaRPr lang="bn-BD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496AD0E-EC70-1CED-F7F5-D1B4E4A630BC}"/>
              </a:ext>
            </a:extLst>
          </p:cNvPr>
          <p:cNvSpPr txBox="1"/>
          <p:nvPr/>
        </p:nvSpPr>
        <p:spPr>
          <a:xfrm>
            <a:off x="506435" y="2652938"/>
            <a:ext cx="5434934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দশক স্থানের সংখ্যা যোগ করলে হয়: ৫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 + ১ + ১ + ১ + ৮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=১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৮</a:t>
            </a:r>
            <a:endParaRPr lang="bn-BD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43294AF-253D-0826-8104-AF8A48EFBBC5}"/>
              </a:ext>
            </a:extLst>
          </p:cNvPr>
          <p:cNvSpPr txBox="1"/>
          <p:nvPr/>
        </p:nvSpPr>
        <p:spPr>
          <a:xfrm>
            <a:off x="498938" y="3097250"/>
            <a:ext cx="5434934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শতক স্থানের সংখ্যা যোগ করলে হয়: ৪ + ৮ + ০ + ২ + ৬ + ১ =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২১</a:t>
            </a:r>
            <a:endParaRPr lang="bn-BD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EDB7C06-F8CB-D7DD-2845-463184B19E25}"/>
              </a:ext>
            </a:extLst>
          </p:cNvPr>
          <p:cNvSpPr txBox="1"/>
          <p:nvPr/>
        </p:nvSpPr>
        <p:spPr>
          <a:xfrm>
            <a:off x="6037891" y="2165907"/>
            <a:ext cx="566715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dirty="0">
                <a:solidFill>
                  <a:srgbClr val="1A1C1E"/>
                </a:solidFill>
                <a:latin typeface="Inter"/>
              </a:rPr>
              <a:t>হাজার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স্থানের সংখ্যা যোগ করলে হয়: ২ +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২ + ২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+ ৯ + ৩ + ২ 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=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২০</a:t>
            </a:r>
            <a:endParaRPr lang="bn-BD" dirty="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4130008B-6215-3436-68E6-A40CFC2D0983}"/>
              </a:ext>
            </a:extLst>
          </p:cNvPr>
          <p:cNvSpPr/>
          <p:nvPr/>
        </p:nvSpPr>
        <p:spPr>
          <a:xfrm>
            <a:off x="10117945" y="4569725"/>
            <a:ext cx="360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অ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05A11358-5E3E-EAEC-D5D5-4080685E6DB8}"/>
              </a:ext>
            </a:extLst>
          </p:cNvPr>
          <p:cNvSpPr/>
          <p:nvPr/>
        </p:nvSpPr>
        <p:spPr>
          <a:xfrm>
            <a:off x="10139671" y="5094635"/>
            <a:ext cx="360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3CC86433-78F2-3193-CDC7-D240BB062136}"/>
              </a:ext>
            </a:extLst>
          </p:cNvPr>
          <p:cNvSpPr/>
          <p:nvPr/>
        </p:nvSpPr>
        <p:spPr>
          <a:xfrm>
            <a:off x="10147129" y="4055997"/>
            <a:ext cx="360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457B10C-A451-AEFE-E2BA-29FCEAB2DE49}"/>
              </a:ext>
            </a:extLst>
          </p:cNvPr>
          <p:cNvSpPr txBox="1"/>
          <p:nvPr/>
        </p:nvSpPr>
        <p:spPr>
          <a:xfrm>
            <a:off x="6037180" y="2601904"/>
            <a:ext cx="5667159" cy="369332"/>
          </a:xfrm>
          <a:prstGeom prst="rect">
            <a:avLst/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r>
              <a:rPr lang="bn-BD" dirty="0">
                <a:solidFill>
                  <a:srgbClr val="1A1C1E"/>
                </a:solidFill>
                <a:latin typeface="Inter"/>
              </a:rPr>
              <a:t>হাজার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স্থানের সংখ্যা যোগ করলে হয়: ১ +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৩ + ৫ + ৮ + ৪ + ২ 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= ২৩</a:t>
            </a:r>
            <a:endParaRPr lang="bn-BD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9272E08-351E-C4B4-BC6D-6D604D433FAE}"/>
              </a:ext>
            </a:extLst>
          </p:cNvPr>
          <p:cNvSpPr txBox="1"/>
          <p:nvPr/>
        </p:nvSpPr>
        <p:spPr>
          <a:xfrm>
            <a:off x="6037180" y="3085202"/>
            <a:ext cx="5667159" cy="369332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r>
              <a:rPr lang="bn-BD" dirty="0">
                <a:solidFill>
                  <a:srgbClr val="1A1C1E"/>
                </a:solidFill>
                <a:latin typeface="Inter"/>
              </a:rPr>
              <a:t>হাজার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স্থানের সংখ্যা যোগ করলে হয়: ২ +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৩ +  ৪ + ১ + ২ + ২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=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১৪</a:t>
            </a:r>
            <a:endParaRPr lang="bn-BD" dirty="0"/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8035B7BF-8D69-F434-8EF9-9F4050F6E2B7}"/>
              </a:ext>
            </a:extLst>
          </p:cNvPr>
          <p:cNvSpPr/>
          <p:nvPr/>
        </p:nvSpPr>
        <p:spPr>
          <a:xfrm>
            <a:off x="9733358" y="4578201"/>
            <a:ext cx="360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ল</a:t>
            </a: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D6CFD272-C7D7-0CD0-B6F3-3A46F05C890E}"/>
              </a:ext>
            </a:extLst>
          </p:cNvPr>
          <p:cNvSpPr/>
          <p:nvPr/>
        </p:nvSpPr>
        <p:spPr>
          <a:xfrm>
            <a:off x="9735628" y="5103111"/>
            <a:ext cx="360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230FA350-98BE-22FE-37B3-8DEA691B4F2E}"/>
              </a:ext>
            </a:extLst>
          </p:cNvPr>
          <p:cNvSpPr/>
          <p:nvPr/>
        </p:nvSpPr>
        <p:spPr>
          <a:xfrm>
            <a:off x="9743086" y="4062096"/>
            <a:ext cx="360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0F370351-BCAA-CBBF-C6E7-21DB986E0E45}"/>
              </a:ext>
            </a:extLst>
          </p:cNvPr>
          <p:cNvSpPr/>
          <p:nvPr/>
        </p:nvSpPr>
        <p:spPr>
          <a:xfrm>
            <a:off x="7180984" y="5115670"/>
            <a:ext cx="252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F0D6247E-B171-562A-1EC8-DB96D8740020}"/>
              </a:ext>
            </a:extLst>
          </p:cNvPr>
          <p:cNvSpPr/>
          <p:nvPr/>
        </p:nvSpPr>
        <p:spPr>
          <a:xfrm>
            <a:off x="8175216" y="5116386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90214E8A-F212-775B-5495-ACEC870949E7}"/>
              </a:ext>
            </a:extLst>
          </p:cNvPr>
          <p:cNvSpPr/>
          <p:nvPr/>
        </p:nvSpPr>
        <p:spPr>
          <a:xfrm>
            <a:off x="8417592" y="5116386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A6A4D87D-D2C4-CDCC-9134-561EA0D56FCB}"/>
              </a:ext>
            </a:extLst>
          </p:cNvPr>
          <p:cNvSpPr/>
          <p:nvPr/>
        </p:nvSpPr>
        <p:spPr>
          <a:xfrm>
            <a:off x="8659968" y="5116386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D28EF99A-B8C7-C777-DF4C-D4E2A2A27555}"/>
              </a:ext>
            </a:extLst>
          </p:cNvPr>
          <p:cNvSpPr/>
          <p:nvPr/>
        </p:nvSpPr>
        <p:spPr>
          <a:xfrm>
            <a:off x="8267220" y="485358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573F469D-B939-FBBC-C757-9A95F1A15662}"/>
              </a:ext>
            </a:extLst>
          </p:cNvPr>
          <p:cNvSpPr/>
          <p:nvPr/>
        </p:nvSpPr>
        <p:spPr>
          <a:xfrm>
            <a:off x="8509596" y="485358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78" name="Rectangle: Rounded Corners 177">
            <a:extLst>
              <a:ext uri="{FF2B5EF4-FFF2-40B4-BE49-F238E27FC236}">
                <a16:creationId xmlns:a16="http://schemas.microsoft.com/office/drawing/2014/main" id="{01D622AE-69CB-6A39-375E-199901A54B31}"/>
              </a:ext>
            </a:extLst>
          </p:cNvPr>
          <p:cNvSpPr/>
          <p:nvPr/>
        </p:nvSpPr>
        <p:spPr>
          <a:xfrm>
            <a:off x="8751953" y="485358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79" name="Rectangle: Rounded Corners 178">
            <a:extLst>
              <a:ext uri="{FF2B5EF4-FFF2-40B4-BE49-F238E27FC236}">
                <a16:creationId xmlns:a16="http://schemas.microsoft.com/office/drawing/2014/main" id="{D5B0CFFD-B3A7-DEB3-A30D-E9729585E51D}"/>
              </a:ext>
            </a:extLst>
          </p:cNvPr>
          <p:cNvSpPr/>
          <p:nvPr/>
        </p:nvSpPr>
        <p:spPr>
          <a:xfrm>
            <a:off x="8024844" y="484653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0A3D773F-9352-67FD-D356-53C61A8F1871}"/>
              </a:ext>
            </a:extLst>
          </p:cNvPr>
          <p:cNvSpPr/>
          <p:nvPr/>
        </p:nvSpPr>
        <p:spPr>
          <a:xfrm>
            <a:off x="7932840" y="5110314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181" name="Rectangle: Rounded Corners 180">
            <a:extLst>
              <a:ext uri="{FF2B5EF4-FFF2-40B4-BE49-F238E27FC236}">
                <a16:creationId xmlns:a16="http://schemas.microsoft.com/office/drawing/2014/main" id="{536A617B-E4BF-FCF1-838C-CF994885910C}"/>
              </a:ext>
            </a:extLst>
          </p:cNvPr>
          <p:cNvSpPr/>
          <p:nvPr/>
        </p:nvSpPr>
        <p:spPr>
          <a:xfrm>
            <a:off x="7782468" y="4842158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41F0213B-30A5-6B1C-EAEC-24F027BF4C44}"/>
              </a:ext>
            </a:extLst>
          </p:cNvPr>
          <p:cNvSpPr/>
          <p:nvPr/>
        </p:nvSpPr>
        <p:spPr>
          <a:xfrm>
            <a:off x="7690464" y="5105942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D4F5493A-42FF-BFFA-36D1-DB004B3386EF}"/>
              </a:ext>
            </a:extLst>
          </p:cNvPr>
          <p:cNvSpPr/>
          <p:nvPr/>
        </p:nvSpPr>
        <p:spPr>
          <a:xfrm>
            <a:off x="11304649" y="4050325"/>
            <a:ext cx="360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0BDD0536-7FC5-8665-315C-DC598052B756}"/>
              </a:ext>
            </a:extLst>
          </p:cNvPr>
          <p:cNvSpPr/>
          <p:nvPr/>
        </p:nvSpPr>
        <p:spPr>
          <a:xfrm>
            <a:off x="7540092" y="484848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A47B47B3-50E4-224A-E2DA-F1FE7A016B2A}"/>
              </a:ext>
            </a:extLst>
          </p:cNvPr>
          <p:cNvSpPr/>
          <p:nvPr/>
        </p:nvSpPr>
        <p:spPr>
          <a:xfrm>
            <a:off x="7448088" y="5112268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68745FCF-D6D6-D2D0-6BAA-DEA8E06FDCD7}"/>
              </a:ext>
            </a:extLst>
          </p:cNvPr>
          <p:cNvSpPr/>
          <p:nvPr/>
        </p:nvSpPr>
        <p:spPr>
          <a:xfrm>
            <a:off x="5420704" y="5119072"/>
            <a:ext cx="252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46418B30-4B7A-33BB-6735-74C106F31BD4}"/>
              </a:ext>
            </a:extLst>
          </p:cNvPr>
          <p:cNvSpPr/>
          <p:nvPr/>
        </p:nvSpPr>
        <p:spPr>
          <a:xfrm>
            <a:off x="6424668" y="5119788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F5213376-64A3-8D3F-1688-2904645C4218}"/>
              </a:ext>
            </a:extLst>
          </p:cNvPr>
          <p:cNvSpPr/>
          <p:nvPr/>
        </p:nvSpPr>
        <p:spPr>
          <a:xfrm>
            <a:off x="6667044" y="5119788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88" name="Rectangle: Rounded Corners 187">
            <a:extLst>
              <a:ext uri="{FF2B5EF4-FFF2-40B4-BE49-F238E27FC236}">
                <a16:creationId xmlns:a16="http://schemas.microsoft.com/office/drawing/2014/main" id="{9D8E4E8E-E001-7762-1BC7-FE5F84B8D2F4}"/>
              </a:ext>
            </a:extLst>
          </p:cNvPr>
          <p:cNvSpPr/>
          <p:nvPr/>
        </p:nvSpPr>
        <p:spPr>
          <a:xfrm>
            <a:off x="6909420" y="5119788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189" name="Rectangle: Rounded Corners 188">
            <a:extLst>
              <a:ext uri="{FF2B5EF4-FFF2-40B4-BE49-F238E27FC236}">
                <a16:creationId xmlns:a16="http://schemas.microsoft.com/office/drawing/2014/main" id="{1409BB30-BF92-77D1-7786-36C03A4E9F8A}"/>
              </a:ext>
            </a:extLst>
          </p:cNvPr>
          <p:cNvSpPr/>
          <p:nvPr/>
        </p:nvSpPr>
        <p:spPr>
          <a:xfrm>
            <a:off x="6516672" y="48569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F02CD2BD-9F9D-18E6-AB7B-B4037CDE7293}"/>
              </a:ext>
            </a:extLst>
          </p:cNvPr>
          <p:cNvSpPr/>
          <p:nvPr/>
        </p:nvSpPr>
        <p:spPr>
          <a:xfrm>
            <a:off x="6759048" y="48569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1" name="Rectangle: Rounded Corners 190">
            <a:extLst>
              <a:ext uri="{FF2B5EF4-FFF2-40B4-BE49-F238E27FC236}">
                <a16:creationId xmlns:a16="http://schemas.microsoft.com/office/drawing/2014/main" id="{7E6D8710-C62D-E6F2-7BF1-DEE17544941B}"/>
              </a:ext>
            </a:extLst>
          </p:cNvPr>
          <p:cNvSpPr/>
          <p:nvPr/>
        </p:nvSpPr>
        <p:spPr>
          <a:xfrm>
            <a:off x="7001424" y="48569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A6635F57-DBF2-983F-EF69-A7749512221E}"/>
              </a:ext>
            </a:extLst>
          </p:cNvPr>
          <p:cNvSpPr/>
          <p:nvPr/>
        </p:nvSpPr>
        <p:spPr>
          <a:xfrm>
            <a:off x="6274296" y="484993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DD6A64B6-CFDB-1100-0BAF-141608B62925}"/>
              </a:ext>
            </a:extLst>
          </p:cNvPr>
          <p:cNvSpPr/>
          <p:nvPr/>
        </p:nvSpPr>
        <p:spPr>
          <a:xfrm>
            <a:off x="10515992" y="4044258"/>
            <a:ext cx="360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85209F29-173E-62B0-DE8C-0BDBD0307364}"/>
              </a:ext>
            </a:extLst>
          </p:cNvPr>
          <p:cNvSpPr/>
          <p:nvPr/>
        </p:nvSpPr>
        <p:spPr>
          <a:xfrm>
            <a:off x="10902367" y="4053986"/>
            <a:ext cx="360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69808BD0-F50B-CF00-B7B6-99A9667BF54B}"/>
              </a:ext>
            </a:extLst>
          </p:cNvPr>
          <p:cNvSpPr/>
          <p:nvPr/>
        </p:nvSpPr>
        <p:spPr>
          <a:xfrm>
            <a:off x="10128007" y="4042926"/>
            <a:ext cx="360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299B7475-A386-3EB0-4F9B-C5BCBFDF254E}"/>
              </a:ext>
            </a:extLst>
          </p:cNvPr>
          <p:cNvSpPr/>
          <p:nvPr/>
        </p:nvSpPr>
        <p:spPr>
          <a:xfrm>
            <a:off x="6182292" y="5113716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194" name="Rectangle: Rounded Corners 193">
            <a:extLst>
              <a:ext uri="{FF2B5EF4-FFF2-40B4-BE49-F238E27FC236}">
                <a16:creationId xmlns:a16="http://schemas.microsoft.com/office/drawing/2014/main" id="{E0D4C7BA-EC8E-E58B-DE1A-D645C6EFD3C0}"/>
              </a:ext>
            </a:extLst>
          </p:cNvPr>
          <p:cNvSpPr/>
          <p:nvPr/>
        </p:nvSpPr>
        <p:spPr>
          <a:xfrm>
            <a:off x="6031920" y="484556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064EB279-95EE-E4F2-F30D-895174FEF68B}"/>
              </a:ext>
            </a:extLst>
          </p:cNvPr>
          <p:cNvSpPr/>
          <p:nvPr/>
        </p:nvSpPr>
        <p:spPr>
          <a:xfrm>
            <a:off x="5939916" y="5109344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8CDA8004-F93A-FE78-A9FD-AE7A0F72D4F3}"/>
              </a:ext>
            </a:extLst>
          </p:cNvPr>
          <p:cNvSpPr/>
          <p:nvPr/>
        </p:nvSpPr>
        <p:spPr>
          <a:xfrm>
            <a:off x="5789544" y="48518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AF317747-323A-3A65-AFA8-75688BB8E5CC}"/>
              </a:ext>
            </a:extLst>
          </p:cNvPr>
          <p:cNvSpPr/>
          <p:nvPr/>
        </p:nvSpPr>
        <p:spPr>
          <a:xfrm>
            <a:off x="5697540" y="5115670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AF19A9FF-810B-E8F2-2D19-97EC7E279F1F}"/>
              </a:ext>
            </a:extLst>
          </p:cNvPr>
          <p:cNvSpPr/>
          <p:nvPr/>
        </p:nvSpPr>
        <p:spPr>
          <a:xfrm>
            <a:off x="3660428" y="5112839"/>
            <a:ext cx="252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8470EF97-C21E-CF17-D67F-14889118B395}"/>
              </a:ext>
            </a:extLst>
          </p:cNvPr>
          <p:cNvSpPr/>
          <p:nvPr/>
        </p:nvSpPr>
        <p:spPr>
          <a:xfrm>
            <a:off x="4654664" y="5113555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200" name="Rectangle: Rounded Corners 199">
            <a:extLst>
              <a:ext uri="{FF2B5EF4-FFF2-40B4-BE49-F238E27FC236}">
                <a16:creationId xmlns:a16="http://schemas.microsoft.com/office/drawing/2014/main" id="{DACCAD96-7ED1-CF48-3777-CA36FC59945E}"/>
              </a:ext>
            </a:extLst>
          </p:cNvPr>
          <p:cNvSpPr/>
          <p:nvPr/>
        </p:nvSpPr>
        <p:spPr>
          <a:xfrm>
            <a:off x="4897040" y="5113555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01" name="Rectangle: Rounded Corners 200">
            <a:extLst>
              <a:ext uri="{FF2B5EF4-FFF2-40B4-BE49-F238E27FC236}">
                <a16:creationId xmlns:a16="http://schemas.microsoft.com/office/drawing/2014/main" id="{9DAA3BC2-3C45-E624-6750-0209EEBE2507}"/>
              </a:ext>
            </a:extLst>
          </p:cNvPr>
          <p:cNvSpPr/>
          <p:nvPr/>
        </p:nvSpPr>
        <p:spPr>
          <a:xfrm>
            <a:off x="5139416" y="5113555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7A8EEECC-3795-AD8C-D294-0E62CF1390DA}"/>
              </a:ext>
            </a:extLst>
          </p:cNvPr>
          <p:cNvSpPr/>
          <p:nvPr/>
        </p:nvSpPr>
        <p:spPr>
          <a:xfrm>
            <a:off x="4746668" y="4850753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3" name="Rectangle: Rounded Corners 202">
            <a:extLst>
              <a:ext uri="{FF2B5EF4-FFF2-40B4-BE49-F238E27FC236}">
                <a16:creationId xmlns:a16="http://schemas.microsoft.com/office/drawing/2014/main" id="{9DFA7ACB-4C9F-8410-19DD-DC5BB9357BA5}"/>
              </a:ext>
            </a:extLst>
          </p:cNvPr>
          <p:cNvSpPr/>
          <p:nvPr/>
        </p:nvSpPr>
        <p:spPr>
          <a:xfrm>
            <a:off x="4989044" y="4850753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4" name="Rectangle: Rounded Corners 203">
            <a:extLst>
              <a:ext uri="{FF2B5EF4-FFF2-40B4-BE49-F238E27FC236}">
                <a16:creationId xmlns:a16="http://schemas.microsoft.com/office/drawing/2014/main" id="{C73B269C-C677-9600-2F07-B2F194EA8737}"/>
              </a:ext>
            </a:extLst>
          </p:cNvPr>
          <p:cNvSpPr/>
          <p:nvPr/>
        </p:nvSpPr>
        <p:spPr>
          <a:xfrm>
            <a:off x="5231420" y="4850753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5" name="Rectangle: Rounded Corners 204">
            <a:extLst>
              <a:ext uri="{FF2B5EF4-FFF2-40B4-BE49-F238E27FC236}">
                <a16:creationId xmlns:a16="http://schemas.microsoft.com/office/drawing/2014/main" id="{0875E813-204F-2807-5BA6-B6412BB197C1}"/>
              </a:ext>
            </a:extLst>
          </p:cNvPr>
          <p:cNvSpPr/>
          <p:nvPr/>
        </p:nvSpPr>
        <p:spPr>
          <a:xfrm>
            <a:off x="4504292" y="4843699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7880F9C6-92AC-D4FE-A8B9-9314D43D721C}"/>
              </a:ext>
            </a:extLst>
          </p:cNvPr>
          <p:cNvSpPr/>
          <p:nvPr/>
        </p:nvSpPr>
        <p:spPr>
          <a:xfrm>
            <a:off x="4412288" y="5107483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65576161-C565-FF71-FC14-F1650349E7D3}"/>
              </a:ext>
            </a:extLst>
          </p:cNvPr>
          <p:cNvSpPr/>
          <p:nvPr/>
        </p:nvSpPr>
        <p:spPr>
          <a:xfrm>
            <a:off x="4261916" y="4839327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8" name="Rectangle: Rounded Corners 207">
            <a:extLst>
              <a:ext uri="{FF2B5EF4-FFF2-40B4-BE49-F238E27FC236}">
                <a16:creationId xmlns:a16="http://schemas.microsoft.com/office/drawing/2014/main" id="{480061F8-F468-D340-5AC0-8B434FF95358}"/>
              </a:ext>
            </a:extLst>
          </p:cNvPr>
          <p:cNvSpPr/>
          <p:nvPr/>
        </p:nvSpPr>
        <p:spPr>
          <a:xfrm>
            <a:off x="4169912" y="5103111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209" name="Rectangle: Rounded Corners 208">
            <a:extLst>
              <a:ext uri="{FF2B5EF4-FFF2-40B4-BE49-F238E27FC236}">
                <a16:creationId xmlns:a16="http://schemas.microsoft.com/office/drawing/2014/main" id="{73530988-CCEE-DD8C-3DBB-BB634A6F0560}"/>
              </a:ext>
            </a:extLst>
          </p:cNvPr>
          <p:cNvSpPr/>
          <p:nvPr/>
        </p:nvSpPr>
        <p:spPr>
          <a:xfrm>
            <a:off x="4019540" y="4845653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0" name="Rectangle: Rounded Corners 209">
            <a:extLst>
              <a:ext uri="{FF2B5EF4-FFF2-40B4-BE49-F238E27FC236}">
                <a16:creationId xmlns:a16="http://schemas.microsoft.com/office/drawing/2014/main" id="{2B5D6BEB-1FAE-957B-4C1B-683650716CC9}"/>
              </a:ext>
            </a:extLst>
          </p:cNvPr>
          <p:cNvSpPr/>
          <p:nvPr/>
        </p:nvSpPr>
        <p:spPr>
          <a:xfrm>
            <a:off x="3927536" y="5109437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C367CCB2-B6C8-FD17-1356-6E695BE3FF0E}"/>
              </a:ext>
            </a:extLst>
          </p:cNvPr>
          <p:cNvSpPr/>
          <p:nvPr/>
        </p:nvSpPr>
        <p:spPr>
          <a:xfrm>
            <a:off x="1909880" y="5119326"/>
            <a:ext cx="252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8452E97B-FEE1-E7A7-8AED-22FC7B894F64}"/>
              </a:ext>
            </a:extLst>
          </p:cNvPr>
          <p:cNvSpPr/>
          <p:nvPr/>
        </p:nvSpPr>
        <p:spPr>
          <a:xfrm>
            <a:off x="2904116" y="5120042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1D632723-5401-DB89-C5C5-D313CCAD235F}"/>
              </a:ext>
            </a:extLst>
          </p:cNvPr>
          <p:cNvSpPr/>
          <p:nvPr/>
        </p:nvSpPr>
        <p:spPr>
          <a:xfrm>
            <a:off x="3146492" y="5120042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214" name="Rectangle: Rounded Corners 213">
            <a:extLst>
              <a:ext uri="{FF2B5EF4-FFF2-40B4-BE49-F238E27FC236}">
                <a16:creationId xmlns:a16="http://schemas.microsoft.com/office/drawing/2014/main" id="{0E9341E1-978C-3829-D1FE-3CF859ACA4D9}"/>
              </a:ext>
            </a:extLst>
          </p:cNvPr>
          <p:cNvSpPr/>
          <p:nvPr/>
        </p:nvSpPr>
        <p:spPr>
          <a:xfrm>
            <a:off x="3388868" y="5120042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8F7211F8-B580-F580-1A8D-250FAD691AA3}"/>
              </a:ext>
            </a:extLst>
          </p:cNvPr>
          <p:cNvSpPr/>
          <p:nvPr/>
        </p:nvSpPr>
        <p:spPr>
          <a:xfrm>
            <a:off x="2996120" y="485724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6" name="Rectangle: Rounded Corners 215">
            <a:extLst>
              <a:ext uri="{FF2B5EF4-FFF2-40B4-BE49-F238E27FC236}">
                <a16:creationId xmlns:a16="http://schemas.microsoft.com/office/drawing/2014/main" id="{C9F6278A-EB55-D525-21DC-F2A351E0477D}"/>
              </a:ext>
            </a:extLst>
          </p:cNvPr>
          <p:cNvSpPr/>
          <p:nvPr/>
        </p:nvSpPr>
        <p:spPr>
          <a:xfrm>
            <a:off x="3238496" y="485724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7BE4077-AADC-211D-9320-555A001612F4}"/>
              </a:ext>
            </a:extLst>
          </p:cNvPr>
          <p:cNvSpPr/>
          <p:nvPr/>
        </p:nvSpPr>
        <p:spPr>
          <a:xfrm>
            <a:off x="3480872" y="485724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E3C1D7C4-6DCF-C22A-7237-7567D7B6F1F7}"/>
              </a:ext>
            </a:extLst>
          </p:cNvPr>
          <p:cNvSpPr/>
          <p:nvPr/>
        </p:nvSpPr>
        <p:spPr>
          <a:xfrm>
            <a:off x="2753744" y="48501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9" name="Rectangle: Rounded Corners 218">
            <a:extLst>
              <a:ext uri="{FF2B5EF4-FFF2-40B4-BE49-F238E27FC236}">
                <a16:creationId xmlns:a16="http://schemas.microsoft.com/office/drawing/2014/main" id="{3A5404B1-3B18-CBEF-2554-1190E17B3448}"/>
              </a:ext>
            </a:extLst>
          </p:cNvPr>
          <p:cNvSpPr/>
          <p:nvPr/>
        </p:nvSpPr>
        <p:spPr>
          <a:xfrm>
            <a:off x="2661740" y="5113970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0BD3B109-6661-28E0-2221-378EB61912F7}"/>
              </a:ext>
            </a:extLst>
          </p:cNvPr>
          <p:cNvSpPr/>
          <p:nvPr/>
        </p:nvSpPr>
        <p:spPr>
          <a:xfrm>
            <a:off x="2511368" y="484581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CF03E1FD-243B-C7EF-DF85-252A7680EEDD}"/>
              </a:ext>
            </a:extLst>
          </p:cNvPr>
          <p:cNvSpPr/>
          <p:nvPr/>
        </p:nvSpPr>
        <p:spPr>
          <a:xfrm>
            <a:off x="2419364" y="5109598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222" name="Rectangle: Rounded Corners 221">
            <a:extLst>
              <a:ext uri="{FF2B5EF4-FFF2-40B4-BE49-F238E27FC236}">
                <a16:creationId xmlns:a16="http://schemas.microsoft.com/office/drawing/2014/main" id="{47182ECF-0FBA-63DF-5CD3-EB2CB918F06D}"/>
              </a:ext>
            </a:extLst>
          </p:cNvPr>
          <p:cNvSpPr/>
          <p:nvPr/>
        </p:nvSpPr>
        <p:spPr>
          <a:xfrm>
            <a:off x="2268992" y="485214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23" name="Rectangle: Rounded Corners 222">
            <a:extLst>
              <a:ext uri="{FF2B5EF4-FFF2-40B4-BE49-F238E27FC236}">
                <a16:creationId xmlns:a16="http://schemas.microsoft.com/office/drawing/2014/main" id="{11FD3112-A439-6847-1C0F-E73704923126}"/>
              </a:ext>
            </a:extLst>
          </p:cNvPr>
          <p:cNvSpPr/>
          <p:nvPr/>
        </p:nvSpPr>
        <p:spPr>
          <a:xfrm>
            <a:off x="2176988" y="5115924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EB89C2A7-D944-8434-1816-2003FD546D10}"/>
              </a:ext>
            </a:extLst>
          </p:cNvPr>
          <p:cNvSpPr/>
          <p:nvPr/>
        </p:nvSpPr>
        <p:spPr>
          <a:xfrm>
            <a:off x="1153568" y="5123444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7AC012B8-8AAB-7BCA-2B0A-5D03A3E8D2DD}"/>
              </a:ext>
            </a:extLst>
          </p:cNvPr>
          <p:cNvSpPr/>
          <p:nvPr/>
        </p:nvSpPr>
        <p:spPr>
          <a:xfrm>
            <a:off x="1395944" y="5123444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0C792663-62B9-AB7C-7DBB-3082A310058A}"/>
              </a:ext>
            </a:extLst>
          </p:cNvPr>
          <p:cNvSpPr/>
          <p:nvPr/>
        </p:nvSpPr>
        <p:spPr>
          <a:xfrm>
            <a:off x="1638320" y="5123444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32D4A7E3-DE47-1A83-6ACF-A95BAB78564E}"/>
              </a:ext>
            </a:extLst>
          </p:cNvPr>
          <p:cNvSpPr/>
          <p:nvPr/>
        </p:nvSpPr>
        <p:spPr>
          <a:xfrm>
            <a:off x="1245572" y="486064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28" name="Rectangle: Rounded Corners 227">
            <a:extLst>
              <a:ext uri="{FF2B5EF4-FFF2-40B4-BE49-F238E27FC236}">
                <a16:creationId xmlns:a16="http://schemas.microsoft.com/office/drawing/2014/main" id="{84B0C25F-4ACF-899F-F3A4-98F68074025D}"/>
              </a:ext>
            </a:extLst>
          </p:cNvPr>
          <p:cNvSpPr/>
          <p:nvPr/>
        </p:nvSpPr>
        <p:spPr>
          <a:xfrm>
            <a:off x="1487948" y="486064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AEEAE382-E278-672D-5B5D-AC288C53A1D1}"/>
              </a:ext>
            </a:extLst>
          </p:cNvPr>
          <p:cNvSpPr/>
          <p:nvPr/>
        </p:nvSpPr>
        <p:spPr>
          <a:xfrm>
            <a:off x="1730324" y="486064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D4742AF0-A990-52B7-4BBB-2CDA60608639}"/>
              </a:ext>
            </a:extLst>
          </p:cNvPr>
          <p:cNvSpPr/>
          <p:nvPr/>
        </p:nvSpPr>
        <p:spPr>
          <a:xfrm>
            <a:off x="1003196" y="4853588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814ED6DF-B0FC-D1DE-ED33-DBB501CAE357}"/>
              </a:ext>
            </a:extLst>
          </p:cNvPr>
          <p:cNvSpPr/>
          <p:nvPr/>
        </p:nvSpPr>
        <p:spPr>
          <a:xfrm>
            <a:off x="911192" y="5117372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EDF207AD-587F-E50B-5780-EB0E3AC52FFC}"/>
              </a:ext>
            </a:extLst>
          </p:cNvPr>
          <p:cNvSpPr/>
          <p:nvPr/>
        </p:nvSpPr>
        <p:spPr>
          <a:xfrm>
            <a:off x="760820" y="484921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0CDB7669-B86F-59AE-4FC1-A8A13A0A2F86}"/>
              </a:ext>
            </a:extLst>
          </p:cNvPr>
          <p:cNvSpPr/>
          <p:nvPr/>
        </p:nvSpPr>
        <p:spPr>
          <a:xfrm>
            <a:off x="668816" y="5113000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6BD229F8-62FF-2A4E-3D8F-7FB60FE90177}"/>
              </a:ext>
            </a:extLst>
          </p:cNvPr>
          <p:cNvSpPr/>
          <p:nvPr/>
        </p:nvSpPr>
        <p:spPr>
          <a:xfrm>
            <a:off x="518444" y="485554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B43D63F7-AE1B-1362-BC1D-4153B6C3E742}"/>
              </a:ext>
            </a:extLst>
          </p:cNvPr>
          <p:cNvSpPr/>
          <p:nvPr/>
        </p:nvSpPr>
        <p:spPr>
          <a:xfrm>
            <a:off x="426440" y="5119326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3AF4D-EBE1-F8C5-9C34-4FA48A25DBF9}"/>
              </a:ext>
            </a:extLst>
          </p:cNvPr>
          <p:cNvSpPr/>
          <p:nvPr/>
        </p:nvSpPr>
        <p:spPr>
          <a:xfrm>
            <a:off x="9350733" y="4584681"/>
            <a:ext cx="360000" cy="504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9EF7F0-539E-3305-CF5C-BEB22C2A1426}"/>
              </a:ext>
            </a:extLst>
          </p:cNvPr>
          <p:cNvSpPr/>
          <p:nvPr/>
        </p:nvSpPr>
        <p:spPr>
          <a:xfrm>
            <a:off x="9353003" y="5119319"/>
            <a:ext cx="360000" cy="504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84BA95-14C0-4CA3-9923-BA59B4F22FB4}"/>
              </a:ext>
            </a:extLst>
          </p:cNvPr>
          <p:cNvSpPr/>
          <p:nvPr/>
        </p:nvSpPr>
        <p:spPr>
          <a:xfrm>
            <a:off x="9360461" y="4068576"/>
            <a:ext cx="360000" cy="504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E2CFC20-D06B-E809-9440-717CEA27DBD9}"/>
              </a:ext>
            </a:extLst>
          </p:cNvPr>
          <p:cNvSpPr/>
          <p:nvPr/>
        </p:nvSpPr>
        <p:spPr>
          <a:xfrm>
            <a:off x="9740022" y="4052654"/>
            <a:ext cx="360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</p:spTree>
    <p:extLst>
      <p:ext uri="{BB962C8B-B14F-4D97-AF65-F5344CB8AC3E}">
        <p14:creationId xmlns:p14="http://schemas.microsoft.com/office/powerpoint/2010/main" val="206534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72" dur="250" autoRev="1" fill="remove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73" dur="250" autoRev="1" fill="remove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74" dur="250" autoRev="1" fill="remove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50" autoRev="1" fill="remove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77" dur="250" autoRev="1" fill="remov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78" dur="250" autoRev="1" fill="remov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79" dur="250" autoRev="1" fill="remov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250" autoRev="1" fill="remov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2" dur="250" autoRev="1" fill="remove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83" dur="250" autoRev="1" fill="remove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250" autoRev="1" fill="remove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7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88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89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92" dur="250" autoRev="1" fill="remov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93" dur="250" autoRev="1" fill="remov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94" dur="250" autoRev="1" fill="remov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50" autoRev="1" fill="remov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97" dur="250" autoRev="1" fill="remove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98" dur="250" autoRev="1" fill="remove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99" dur="250" autoRev="1" fill="remove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250" autoRev="1" fill="remove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7" dur="250" autoRev="1" fill="remove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08" dur="250" autoRev="1" fill="remove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09" dur="250" autoRev="1" fill="remove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250" autoRev="1" fill="remove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12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13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14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17" dur="250" autoRev="1" fill="remove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18" dur="250" autoRev="1" fill="remove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250" autoRev="1" fill="remove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22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23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2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30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31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32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40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41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42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52" dur="250" autoRev="1" fill="remov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53" dur="250" autoRev="1" fill="remov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54" dur="250" autoRev="1" fill="remov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250" autoRev="1" fill="remov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57" dur="250" autoRev="1" fill="remove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58" dur="250" autoRev="1" fill="remove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59" dur="250" autoRev="1" fill="remove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62" dur="250" autoRev="1" fill="remov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63" dur="250" autoRev="1" fill="remov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64" dur="250" autoRev="1" fill="remov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250" autoRev="1" fill="remov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67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68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69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0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95" dur="250" autoRev="1" fill="remove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96" dur="250" autoRev="1" fill="remove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97" dur="250" autoRev="1" fill="remove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8" dur="250" autoRev="1" fill="remove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00" dur="250" autoRev="1" fill="remov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01" dur="250" autoRev="1" fill="remov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02" dur="250" autoRev="1" fill="remov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250" autoRev="1" fill="remov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05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06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07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8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10" dur="250" autoRev="1" fill="remove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11" dur="250" autoRev="1" fill="remove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12" dur="250" autoRev="1" fill="remove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250" autoRev="1" fill="remove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15" dur="250" autoRev="1" fill="remov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16" dur="250" autoRev="1" fill="remov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8" dur="250" autoRev="1" fill="remov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0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21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22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3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34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35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6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8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39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40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1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48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49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50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75" dur="250" autoRev="1" fill="remov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76" dur="250" autoRev="1" fill="remov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77" dur="250" autoRev="1" fill="remov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250" autoRev="1" fill="remov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80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81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82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3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85" dur="250" autoRev="1" fill="remove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86" dur="250" autoRev="1" fill="remove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87" dur="250" autoRev="1" fill="remove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8" dur="250" autoRev="1" fill="remove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0" dur="250" autoRev="1" fill="remove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91" dur="250" autoRev="1" fill="remove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92" dur="250" autoRev="1" fill="remove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3" dur="250" autoRev="1" fill="remove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5" dur="250" autoRev="1" fill="remove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96" dur="250" autoRev="1" fill="remove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97" dur="250" autoRev="1" fill="remove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8" dur="250" autoRev="1" fill="remove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0" dur="250" autoRev="1" fill="remove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01" dur="250" autoRev="1" fill="remove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02" dur="250" autoRev="1" fill="remove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3" dur="250" autoRev="1" fill="remove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5" dur="250" autoRev="1" fill="remove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06" dur="250" autoRev="1" fill="remove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07" dur="250" autoRev="1" fill="remove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8" dur="250" autoRev="1" fill="remove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10" dur="250" autoRev="1" fill="remov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11" dur="250" autoRev="1" fill="remov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12" dur="250" autoRev="1" fill="remov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250" autoRev="1" fill="remov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15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16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17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8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20" dur="250" autoRev="1" fill="remove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21" dur="250" autoRev="1" fill="remove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22" dur="250" autoRev="1" fill="remove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3" dur="250" autoRev="1" fill="remove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25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26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27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8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33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34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35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6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4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46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47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48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9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51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52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53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4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6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62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63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4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0" fill="hold">
                      <p:stCondLst>
                        <p:cond delay="indefinite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91" dur="250" autoRev="1" fill="remove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92" dur="250" autoRev="1" fill="remove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93" dur="250" autoRev="1" fill="remove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4" dur="250" autoRev="1" fill="remove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96" dur="250" autoRev="1" fill="remove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97" dur="250" autoRev="1" fill="remove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98" dur="250" autoRev="1" fill="remove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9" dur="250" autoRev="1" fill="remove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01" dur="250" autoRev="1" fill="remove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02" dur="250" autoRev="1" fill="remove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03" dur="250" autoRev="1" fill="remove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4" dur="250" autoRev="1" fill="remove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06" dur="250" autoRev="1" fill="remov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07" dur="250" autoRev="1" fill="remov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08" dur="250" autoRev="1" fill="remov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9" dur="250" autoRev="1" fill="remov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11" dur="250" autoRev="1" fill="remove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12" dur="250" autoRev="1" fill="remove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3" dur="250" autoRev="1" fill="remove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4" dur="250" autoRev="1" fill="remove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16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17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8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9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21" dur="250" autoRev="1" fill="remove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22" dur="250" autoRev="1" fill="remove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23" dur="250" autoRev="1" fill="remove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4" dur="250" autoRev="1" fill="remove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26" dur="250" autoRev="1" fill="remove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27" dur="250" autoRev="1" fill="remove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28" dur="250" autoRev="1" fill="remove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9" dur="250" autoRev="1" fill="remove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31" dur="250" autoRev="1" fill="remove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32" dur="250" autoRev="1" fill="remove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33" dur="250" autoRev="1" fill="remove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4" dur="250" autoRev="1" fill="remove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36" dur="250" autoRev="1" fill="remov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37" dur="250" autoRev="1" fill="remov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38" dur="250" autoRev="1" fill="remov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9" dur="250" autoRev="1" fill="remov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41" dur="250" autoRev="1" fill="remove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42" dur="250" autoRev="1" fill="remove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43" dur="250" autoRev="1" fill="remove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4" dur="250" autoRev="1" fill="remove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27" presetClass="emph" presetSubtype="0" repeatCount="indefinite" fill="remove" grpId="3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46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47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48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9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4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59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60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61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2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64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65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66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7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8" fill="hold">
                      <p:stCondLst>
                        <p:cond delay="indefinite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74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75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76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7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6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04" dur="250" autoRev="1" fill="remove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05" dur="250" autoRev="1" fill="remove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06" dur="250" autoRev="1" fill="remove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7" dur="250" autoRev="1" fill="remove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09" dur="250" autoRev="1" fill="remov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10" dur="250" autoRev="1" fill="remov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11" dur="250" autoRev="1" fill="remov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2" dur="250" autoRev="1" fill="remov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14" dur="250" autoRev="1" fill="remov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15" dur="250" autoRev="1" fill="remov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16" dur="250" autoRev="1" fill="remov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7" dur="250" autoRev="1" fill="remov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19" dur="250" autoRev="1" fill="remove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20" dur="250" autoRev="1" fill="remove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21" dur="250" autoRev="1" fill="remove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2" dur="250" autoRev="1" fill="remove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24" dur="250" autoRev="1" fill="remove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25" dur="250" autoRev="1" fill="remove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26" dur="250" autoRev="1" fill="remove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7" dur="250" autoRev="1" fill="remove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29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30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31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2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34" dur="250" autoRev="1" fill="remove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35" dur="250" autoRev="1" fill="remove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36" dur="250" autoRev="1" fill="remove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7" dur="250" autoRev="1" fill="remove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39" dur="250" autoRev="1" fill="remove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40" dur="250" autoRev="1" fill="remove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41" dur="250" autoRev="1" fill="remove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2" dur="250" autoRev="1" fill="remove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44" dur="250" autoRev="1" fill="remov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45" dur="250" autoRev="1" fill="remov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46" dur="250" autoRev="1" fill="remov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7" dur="250" autoRev="1" fill="remov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49" dur="250" autoRev="1" fill="remove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50" dur="250" autoRev="1" fill="remove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51" dur="250" autoRev="1" fill="remove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2" dur="250" autoRev="1" fill="remove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54" dur="250" autoRev="1" fill="remov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55" dur="250" autoRev="1" fill="remov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56" dur="250" autoRev="1" fill="remov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7" dur="250" autoRev="1" fill="remov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59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60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61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2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7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0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72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73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74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5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77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78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79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0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8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9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1" fill="hold">
                      <p:stCondLst>
                        <p:cond delay="indefinite"/>
                      </p:stCondLst>
                      <p:childTnLst>
                        <p:par>
                          <p:cTn id="692" fill="hold">
                            <p:stCondLst>
                              <p:cond delay="0"/>
                            </p:stCondLst>
                            <p:childTnLst>
                              <p:par>
                                <p:cTn id="6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12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13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14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5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17" dur="250" autoRev="1" fill="remove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18" dur="250" autoRev="1" fill="remove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19" dur="250" autoRev="1" fill="remove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0" dur="250" autoRev="1" fill="remove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22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23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24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5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27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28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29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0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32" dur="250" autoRev="1" fill="remov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33" dur="250" autoRev="1" fill="remov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34" dur="250" autoRev="1" fill="remov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5" dur="250" autoRev="1" fill="remov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37" dur="250" autoRev="1" fill="remov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38" dur="250" autoRev="1" fill="remov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39" dur="250" autoRev="1" fill="remov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0" dur="250" autoRev="1" fill="remov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42" dur="250" autoRev="1" fill="remove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43" dur="250" autoRev="1" fill="remove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44" dur="250" autoRev="1" fill="remove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5" dur="250" autoRev="1" fill="remove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47" dur="250" autoRev="1" fill="remov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48" dur="250" autoRev="1" fill="remov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49" dur="250" autoRev="1" fill="remov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0" dur="250" autoRev="1" fill="remov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52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53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54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5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57" dur="250" autoRev="1" fill="remove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58" dur="250" autoRev="1" fill="remove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59" dur="250" autoRev="1" fill="remove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0" dur="250" autoRev="1" fill="remove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62" dur="250" autoRev="1" fill="remov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63" dur="250" autoRev="1" fill="remov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64" dur="250" autoRev="1" fill="remov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5" dur="250" autoRev="1" fill="remov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6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67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68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69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0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1" fill="hold">
                      <p:stCondLst>
                        <p:cond delay="indefinite"/>
                      </p:stCondLst>
                      <p:childTnLst>
                        <p:par>
                          <p:cTn id="772" fill="hold">
                            <p:stCondLst>
                              <p:cond delay="0"/>
                            </p:stCondLst>
                            <p:childTnLst>
                              <p:par>
                                <p:cTn id="7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8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8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8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8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8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8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9" fill="hold">
                      <p:stCondLst>
                        <p:cond delay="indefinite"/>
                      </p:stCondLst>
                      <p:childTnLst>
                        <p:par>
                          <p:cTn id="790" fill="hold">
                            <p:stCondLst>
                              <p:cond delay="0"/>
                            </p:stCondLst>
                            <p:childTnLst>
                              <p:par>
                                <p:cTn id="7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3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98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99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00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1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0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0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0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18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19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20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1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2" fill="hold">
                      <p:stCondLst>
                        <p:cond delay="indefinite"/>
                      </p:stCondLst>
                      <p:childTnLst>
                        <p:par>
                          <p:cTn id="823" fill="hold">
                            <p:stCondLst>
                              <p:cond delay="0"/>
                            </p:stCondLst>
                            <p:childTnLst>
                              <p:par>
                                <p:cTn id="8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7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28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29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30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1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2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33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34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35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6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7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3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3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40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2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43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44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45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6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48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49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50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1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2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53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54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55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6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7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5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5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6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6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64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65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8" grpId="1"/>
      <p:bldP spid="19" grpId="0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2" grpId="0" animBg="1"/>
      <p:bldP spid="33" grpId="0" animBg="1"/>
      <p:bldP spid="34" grpId="0" animBg="1"/>
      <p:bldP spid="35" grpId="0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76" grpId="0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140" grpId="0" animBg="1"/>
      <p:bldP spid="140" grpId="1" animBg="1"/>
      <p:bldP spid="143" grpId="0" animBg="1"/>
      <p:bldP spid="144" grpId="0" animBg="1"/>
      <p:bldP spid="144" grpId="1" animBg="1"/>
      <p:bldP spid="144" grpId="2" animBg="1"/>
      <p:bldP spid="145" grpId="0" animBg="1"/>
      <p:bldP spid="145" grpId="1" animBg="1"/>
      <p:bldP spid="145" grpId="2" animBg="1"/>
      <p:bldP spid="172" grpId="0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38" grpId="0" animBg="1"/>
      <p:bldP spid="38" grpId="1" animBg="1"/>
      <p:bldP spid="38" grpId="2" animBg="1"/>
      <p:bldP spid="183" grpId="0" animBg="1"/>
      <p:bldP spid="183" grpId="1" animBg="1"/>
      <p:bldP spid="184" grpId="0" animBg="1"/>
      <p:bldP spid="184" grpId="1" animBg="1"/>
      <p:bldP spid="185" grpId="0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4" grpId="0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3" grpId="0" animBg="1"/>
      <p:bldP spid="3" grpId="1" animBg="1"/>
      <p:bldP spid="3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6BCFB-1740-9C3F-471B-8D4DBD21D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106969E-1438-8365-AA3E-81DCF092E2E4}"/>
              </a:ext>
            </a:extLst>
          </p:cNvPr>
          <p:cNvSpPr txBox="1"/>
          <p:nvPr/>
        </p:nvSpPr>
        <p:spPr>
          <a:xfrm>
            <a:off x="1331974" y="402834"/>
            <a:ext cx="10383534" cy="624423"/>
          </a:xfrm>
          <a:prstGeom prst="roundRect">
            <a:avLst>
              <a:gd name="adj" fmla="val 28094"/>
            </a:avLst>
          </a:prstGeom>
          <a:solidFill>
            <a:srgbClr val="A0F1F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bn-BD" sz="2800" b="1" dirty="0"/>
              <a:t>৪. পাশাপাশি </a:t>
            </a:r>
            <a:r>
              <a:rPr lang="bn-BD" sz="2800" b="1" dirty="0" err="1"/>
              <a:t>যোগকরিঃ</a:t>
            </a:r>
            <a:r>
              <a:rPr lang="bn-BD" sz="2800" b="1" dirty="0"/>
              <a:t>- ৩২১৮১৯+ ২৩০৯১৩ + ১৪৪৭৮২ + ২১৮৯০৩ + ১১০১২৩ =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628751-2D86-B3CC-F3A0-8880CD5579F2}"/>
              </a:ext>
            </a:extLst>
          </p:cNvPr>
          <p:cNvSpPr txBox="1"/>
          <p:nvPr/>
        </p:nvSpPr>
        <p:spPr>
          <a:xfrm>
            <a:off x="554395" y="1154647"/>
            <a:ext cx="110832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BD" sz="2000" b="0" i="0" dirty="0">
                <a:solidFill>
                  <a:srgbClr val="2B2D31"/>
                </a:solidFill>
                <a:effectLst/>
                <a:latin typeface="Inter"/>
              </a:rPr>
              <a:t>পাশাপাশি যোগের ক্ষেত্রে আমরা প্রথমে প্রতিটি সংখ্যার একক স্থানের অঙ্ক যোগ করব এবং যোগফল </a:t>
            </a:r>
            <a:r>
              <a:rPr lang="bn-BD" sz="2000" b="0" i="0" dirty="0" err="1">
                <a:solidFill>
                  <a:srgbClr val="2B2D31"/>
                </a:solidFill>
                <a:effectLst/>
                <a:latin typeface="Inter"/>
              </a:rPr>
              <a:t>সর্বডানে</a:t>
            </a:r>
            <a:r>
              <a:rPr lang="bn-BD" sz="2000" b="0" i="0" dirty="0">
                <a:solidFill>
                  <a:srgbClr val="2B2D31"/>
                </a:solidFill>
                <a:effectLst/>
                <a:latin typeface="Inter"/>
              </a:rPr>
              <a:t> একক স্থানে বসাব। যদি হাতে সংখ্যা থাকে তবে তা দশকের স্থানের অঙ্কের সঙ্গে যোগ হবে। একইভাবে দশক, শতক, হাজার, অযুত ও লক্ষের ঘরের অঙ্ক যোগ করে যোগফলে বসাব। হিসাব করা সংখ্যাগুলোর উপর '/' চিহ্ন বসালে সুবিধা হবে।</a:t>
            </a:r>
            <a:endParaRPr lang="bn-BD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5EC322-795E-D78A-39BE-4C976E6F8F4F}"/>
              </a:ext>
            </a:extLst>
          </p:cNvPr>
          <p:cNvSpPr txBox="1"/>
          <p:nvPr/>
        </p:nvSpPr>
        <p:spPr>
          <a:xfrm>
            <a:off x="3238496" y="5886936"/>
            <a:ext cx="78381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2000" dirty="0" err="1"/>
              <a:t>নির্নেয়</a:t>
            </a:r>
            <a:r>
              <a:rPr lang="bn-BD" sz="2000" dirty="0"/>
              <a:t> যোগফল</a:t>
            </a:r>
            <a:r>
              <a:rPr lang="bn-BD" sz="2000" dirty="0">
                <a:solidFill>
                  <a:srgbClr val="2B2D31"/>
                </a:solidFill>
                <a:latin typeface="Inter"/>
              </a:rPr>
              <a:t> </a:t>
            </a:r>
            <a:r>
              <a:rPr lang="bn-BD" sz="2000" b="1" dirty="0"/>
              <a:t>৩২১৮১৯+ ২৩০৯১৩ + ১৪৪৭৮২ + ২১৮৯০৩ + ১১০১২৩ = </a:t>
            </a:r>
            <a:r>
              <a:rPr lang="bn-BD" sz="2000" dirty="0">
                <a:solidFill>
                  <a:srgbClr val="1A1C1E"/>
                </a:solidFill>
                <a:latin typeface="Inter"/>
              </a:rPr>
              <a:t>১০২৬৫৪০</a:t>
            </a:r>
            <a:endParaRPr lang="bn-BD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1C63D47-1AA5-17FD-D81A-38D5F2F0AF31}"/>
              </a:ext>
            </a:extLst>
          </p:cNvPr>
          <p:cNvSpPr/>
          <p:nvPr/>
        </p:nvSpPr>
        <p:spPr>
          <a:xfrm>
            <a:off x="8935023" y="5099917"/>
            <a:ext cx="360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1AE0706-9EB9-FCA6-7DEF-D6A165F1DE40}"/>
              </a:ext>
            </a:extLst>
          </p:cNvPr>
          <p:cNvSpPr/>
          <p:nvPr/>
        </p:nvSpPr>
        <p:spPr>
          <a:xfrm>
            <a:off x="10918392" y="5100707"/>
            <a:ext cx="360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CC27190-9564-D2AC-C50F-5D932327A272}"/>
              </a:ext>
            </a:extLst>
          </p:cNvPr>
          <p:cNvSpPr/>
          <p:nvPr/>
        </p:nvSpPr>
        <p:spPr>
          <a:xfrm>
            <a:off x="11306828" y="5100707"/>
            <a:ext cx="360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77CCF78-13BA-D621-E04B-145F57E61E4C}"/>
              </a:ext>
            </a:extLst>
          </p:cNvPr>
          <p:cNvSpPr/>
          <p:nvPr/>
        </p:nvSpPr>
        <p:spPr>
          <a:xfrm>
            <a:off x="11685531" y="5100707"/>
            <a:ext cx="360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644CE68-ED24-F18C-D239-A3EDAC7E7CFC}"/>
              </a:ext>
            </a:extLst>
          </p:cNvPr>
          <p:cNvSpPr/>
          <p:nvPr/>
        </p:nvSpPr>
        <p:spPr>
          <a:xfrm>
            <a:off x="10918393" y="4576779"/>
            <a:ext cx="360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0FB13B7-DC72-5BE6-65F0-049CC7731CF7}"/>
              </a:ext>
            </a:extLst>
          </p:cNvPr>
          <p:cNvSpPr/>
          <p:nvPr/>
        </p:nvSpPr>
        <p:spPr>
          <a:xfrm>
            <a:off x="11306829" y="4576779"/>
            <a:ext cx="360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EE8D261-41E3-680F-D701-794BA946B6E7}"/>
              </a:ext>
            </a:extLst>
          </p:cNvPr>
          <p:cNvSpPr/>
          <p:nvPr/>
        </p:nvSpPr>
        <p:spPr>
          <a:xfrm>
            <a:off x="11685530" y="4576779"/>
            <a:ext cx="360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1BAB9E1-E736-AD5B-5B48-493CF6FF937C}"/>
              </a:ext>
            </a:extLst>
          </p:cNvPr>
          <p:cNvSpPr/>
          <p:nvPr/>
        </p:nvSpPr>
        <p:spPr>
          <a:xfrm>
            <a:off x="10523035" y="4569725"/>
            <a:ext cx="360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হা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12A8A7B-D332-21A6-67B6-19740C65C3B6}"/>
              </a:ext>
            </a:extLst>
          </p:cNvPr>
          <p:cNvSpPr/>
          <p:nvPr/>
        </p:nvSpPr>
        <p:spPr>
          <a:xfrm>
            <a:off x="10525305" y="5094635"/>
            <a:ext cx="360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5BEFF73-D8A9-1CE2-EA8B-C5154DD5989C}"/>
              </a:ext>
            </a:extLst>
          </p:cNvPr>
          <p:cNvSpPr/>
          <p:nvPr/>
        </p:nvSpPr>
        <p:spPr>
          <a:xfrm>
            <a:off x="11686278" y="4050089"/>
            <a:ext cx="360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3F81468-C133-84BF-C856-4A46EF6B18A2}"/>
              </a:ext>
            </a:extLst>
          </p:cNvPr>
          <p:cNvSpPr/>
          <p:nvPr/>
        </p:nvSpPr>
        <p:spPr>
          <a:xfrm>
            <a:off x="10919139" y="4071824"/>
            <a:ext cx="360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9CCF98F-1F51-7A8C-5FE9-C861E334F7D2}"/>
              </a:ext>
            </a:extLst>
          </p:cNvPr>
          <p:cNvSpPr/>
          <p:nvPr/>
        </p:nvSpPr>
        <p:spPr>
          <a:xfrm>
            <a:off x="10538177" y="4056091"/>
            <a:ext cx="360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08AEA5F-1F70-A38C-D104-BF18AD74D763}"/>
              </a:ext>
            </a:extLst>
          </p:cNvPr>
          <p:cNvSpPr txBox="1"/>
          <p:nvPr/>
        </p:nvSpPr>
        <p:spPr>
          <a:xfrm>
            <a:off x="498938" y="2235562"/>
            <a:ext cx="5434934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একক স্থানের সংখ্যা যোগ করলে হয়: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৩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+ ৩ + ২ + ৩ + ৯ =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২০</a:t>
            </a:r>
            <a:endParaRPr lang="bn-BD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7B75887-D480-8182-5340-44405D819225}"/>
              </a:ext>
            </a:extLst>
          </p:cNvPr>
          <p:cNvSpPr txBox="1"/>
          <p:nvPr/>
        </p:nvSpPr>
        <p:spPr>
          <a:xfrm>
            <a:off x="506435" y="2652938"/>
            <a:ext cx="5434934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দশক স্থানের সংখ্যা যোগ করলে হয়: ২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 + ০ + ৮ + ১ + ১ +২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=১৪</a:t>
            </a:r>
            <a:endParaRPr lang="bn-BD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DB263D3-0977-4B9D-7ABB-33D2AC2A64E1}"/>
              </a:ext>
            </a:extLst>
          </p:cNvPr>
          <p:cNvSpPr txBox="1"/>
          <p:nvPr/>
        </p:nvSpPr>
        <p:spPr>
          <a:xfrm>
            <a:off x="498938" y="3097250"/>
            <a:ext cx="5434934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শতক স্থানের সংখ্যা যোগ করলে হয়: ১ + ৯ + ৭ + ৯ + ৮ + ১ =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৩৫</a:t>
            </a:r>
            <a:endParaRPr lang="bn-BD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962C55-A924-4B8C-E39D-3D9979B0E4EA}"/>
              </a:ext>
            </a:extLst>
          </p:cNvPr>
          <p:cNvSpPr txBox="1"/>
          <p:nvPr/>
        </p:nvSpPr>
        <p:spPr>
          <a:xfrm>
            <a:off x="6037891" y="2165907"/>
            <a:ext cx="566715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dirty="0">
                <a:solidFill>
                  <a:srgbClr val="1A1C1E"/>
                </a:solidFill>
                <a:latin typeface="Inter"/>
              </a:rPr>
              <a:t>হাজার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স্থানের সংখ্যা যোগ করলে হয়: ০ +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৮ + ৪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+ ০ + ১ + ৩ 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= ১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৬</a:t>
            </a:r>
            <a:endParaRPr lang="bn-BD" dirty="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A7EE608B-CE41-7B87-FAED-7F22FF5EE6CE}"/>
              </a:ext>
            </a:extLst>
          </p:cNvPr>
          <p:cNvSpPr/>
          <p:nvPr/>
        </p:nvSpPr>
        <p:spPr>
          <a:xfrm>
            <a:off x="10117945" y="4569725"/>
            <a:ext cx="360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অ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0B37DCD8-2BD4-EEAB-1092-B07BD9AB99B8}"/>
              </a:ext>
            </a:extLst>
          </p:cNvPr>
          <p:cNvSpPr/>
          <p:nvPr/>
        </p:nvSpPr>
        <p:spPr>
          <a:xfrm>
            <a:off x="10139671" y="5094635"/>
            <a:ext cx="360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99C79DC9-F749-BDEF-FC71-C73D9687CE7B}"/>
              </a:ext>
            </a:extLst>
          </p:cNvPr>
          <p:cNvSpPr/>
          <p:nvPr/>
        </p:nvSpPr>
        <p:spPr>
          <a:xfrm>
            <a:off x="10147129" y="4055997"/>
            <a:ext cx="360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1A8D1B9-7E0F-457A-EF65-139F627413E6}"/>
              </a:ext>
            </a:extLst>
          </p:cNvPr>
          <p:cNvSpPr txBox="1"/>
          <p:nvPr/>
        </p:nvSpPr>
        <p:spPr>
          <a:xfrm>
            <a:off x="6037180" y="2601904"/>
            <a:ext cx="5667159" cy="369332"/>
          </a:xfrm>
          <a:prstGeom prst="rect">
            <a:avLst/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r>
              <a:rPr lang="bn-BD" dirty="0">
                <a:solidFill>
                  <a:srgbClr val="1A1C1E"/>
                </a:solidFill>
                <a:latin typeface="Inter"/>
              </a:rPr>
              <a:t>হাজার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স্থানের সংখ্যা যোগ করলে হয়: ১ +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১ + ৪ + ৩ + ২ + ১ 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=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১২</a:t>
            </a:r>
            <a:endParaRPr lang="bn-BD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F1A5522-C942-48C1-2B91-52C77DEADE77}"/>
              </a:ext>
            </a:extLst>
          </p:cNvPr>
          <p:cNvSpPr txBox="1"/>
          <p:nvPr/>
        </p:nvSpPr>
        <p:spPr>
          <a:xfrm>
            <a:off x="6037180" y="3085202"/>
            <a:ext cx="5667159" cy="369332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r>
              <a:rPr lang="bn-BD" dirty="0">
                <a:solidFill>
                  <a:srgbClr val="1A1C1E"/>
                </a:solidFill>
                <a:latin typeface="Inter"/>
              </a:rPr>
              <a:t>হাজার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 স্থানের সংখ্যা যোগ করলে হয়: ১ +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২ +  ১ + ২ + ৩ + ১</a:t>
            </a:r>
            <a:r>
              <a:rPr lang="bn-BD" b="0" i="0" dirty="0">
                <a:solidFill>
                  <a:srgbClr val="1A1C1E"/>
                </a:solidFill>
                <a:effectLst/>
                <a:latin typeface="Inter"/>
              </a:rPr>
              <a:t>= </a:t>
            </a:r>
            <a:r>
              <a:rPr lang="bn-BD" dirty="0">
                <a:solidFill>
                  <a:srgbClr val="1A1C1E"/>
                </a:solidFill>
                <a:latin typeface="Inter"/>
              </a:rPr>
              <a:t>১০</a:t>
            </a:r>
            <a:endParaRPr lang="bn-BD" dirty="0"/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C77B9408-902F-DE26-9F61-AE78324DEB9B}"/>
              </a:ext>
            </a:extLst>
          </p:cNvPr>
          <p:cNvSpPr/>
          <p:nvPr/>
        </p:nvSpPr>
        <p:spPr>
          <a:xfrm>
            <a:off x="9733358" y="4578201"/>
            <a:ext cx="360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ল</a:t>
            </a: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98CC6530-37C8-CEA4-2E0E-95A980F7F9D4}"/>
              </a:ext>
            </a:extLst>
          </p:cNvPr>
          <p:cNvSpPr/>
          <p:nvPr/>
        </p:nvSpPr>
        <p:spPr>
          <a:xfrm>
            <a:off x="9735628" y="5103111"/>
            <a:ext cx="360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C6E5A7B8-1CAD-1D52-2E84-B7E0780C2D5F}"/>
              </a:ext>
            </a:extLst>
          </p:cNvPr>
          <p:cNvSpPr/>
          <p:nvPr/>
        </p:nvSpPr>
        <p:spPr>
          <a:xfrm>
            <a:off x="9743086" y="4062096"/>
            <a:ext cx="360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39E87B05-8453-B23B-0307-5C91A3DF42E5}"/>
              </a:ext>
            </a:extLst>
          </p:cNvPr>
          <p:cNvSpPr/>
          <p:nvPr/>
        </p:nvSpPr>
        <p:spPr>
          <a:xfrm>
            <a:off x="7180984" y="5115670"/>
            <a:ext cx="252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2B2B5EA3-E257-A17D-00E4-829CDE0CD2D9}"/>
              </a:ext>
            </a:extLst>
          </p:cNvPr>
          <p:cNvSpPr/>
          <p:nvPr/>
        </p:nvSpPr>
        <p:spPr>
          <a:xfrm>
            <a:off x="8175216" y="5116386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99873FCB-24DA-59CF-B470-A9E462D61A41}"/>
              </a:ext>
            </a:extLst>
          </p:cNvPr>
          <p:cNvSpPr/>
          <p:nvPr/>
        </p:nvSpPr>
        <p:spPr>
          <a:xfrm>
            <a:off x="8417592" y="5116386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20D88B12-8A3A-B95C-11AB-4A1A53D271B3}"/>
              </a:ext>
            </a:extLst>
          </p:cNvPr>
          <p:cNvSpPr/>
          <p:nvPr/>
        </p:nvSpPr>
        <p:spPr>
          <a:xfrm>
            <a:off x="8659968" y="5116386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B0F12A76-F850-3CDA-D9B1-E09B3493500D}"/>
              </a:ext>
            </a:extLst>
          </p:cNvPr>
          <p:cNvSpPr/>
          <p:nvPr/>
        </p:nvSpPr>
        <p:spPr>
          <a:xfrm>
            <a:off x="8267220" y="485358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B42A2B56-EFB6-5FF9-8B34-BB096C4D3A80}"/>
              </a:ext>
            </a:extLst>
          </p:cNvPr>
          <p:cNvSpPr/>
          <p:nvPr/>
        </p:nvSpPr>
        <p:spPr>
          <a:xfrm>
            <a:off x="8509596" y="485358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78" name="Rectangle: Rounded Corners 177">
            <a:extLst>
              <a:ext uri="{FF2B5EF4-FFF2-40B4-BE49-F238E27FC236}">
                <a16:creationId xmlns:a16="http://schemas.microsoft.com/office/drawing/2014/main" id="{16EAABA1-0B1C-2F6F-61CF-D77767FD0A8A}"/>
              </a:ext>
            </a:extLst>
          </p:cNvPr>
          <p:cNvSpPr/>
          <p:nvPr/>
        </p:nvSpPr>
        <p:spPr>
          <a:xfrm>
            <a:off x="8751953" y="485358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79" name="Rectangle: Rounded Corners 178">
            <a:extLst>
              <a:ext uri="{FF2B5EF4-FFF2-40B4-BE49-F238E27FC236}">
                <a16:creationId xmlns:a16="http://schemas.microsoft.com/office/drawing/2014/main" id="{63359578-BDC1-B71A-3D1A-07E2FB55B947}"/>
              </a:ext>
            </a:extLst>
          </p:cNvPr>
          <p:cNvSpPr/>
          <p:nvPr/>
        </p:nvSpPr>
        <p:spPr>
          <a:xfrm>
            <a:off x="8024844" y="484653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E714269B-F479-FC4C-DCCF-D1222F23CAEE}"/>
              </a:ext>
            </a:extLst>
          </p:cNvPr>
          <p:cNvSpPr/>
          <p:nvPr/>
        </p:nvSpPr>
        <p:spPr>
          <a:xfrm>
            <a:off x="7932840" y="5110314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181" name="Rectangle: Rounded Corners 180">
            <a:extLst>
              <a:ext uri="{FF2B5EF4-FFF2-40B4-BE49-F238E27FC236}">
                <a16:creationId xmlns:a16="http://schemas.microsoft.com/office/drawing/2014/main" id="{4C8202EE-70D6-5A96-C792-DBBF12CA80AE}"/>
              </a:ext>
            </a:extLst>
          </p:cNvPr>
          <p:cNvSpPr/>
          <p:nvPr/>
        </p:nvSpPr>
        <p:spPr>
          <a:xfrm>
            <a:off x="7782468" y="4842158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FA7473C0-74E4-A652-E8AC-0AFA0FE22A7C}"/>
              </a:ext>
            </a:extLst>
          </p:cNvPr>
          <p:cNvSpPr/>
          <p:nvPr/>
        </p:nvSpPr>
        <p:spPr>
          <a:xfrm>
            <a:off x="7690464" y="5105942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4A149C5F-59A3-4B18-F292-C3F7E174DC6F}"/>
              </a:ext>
            </a:extLst>
          </p:cNvPr>
          <p:cNvSpPr/>
          <p:nvPr/>
        </p:nvSpPr>
        <p:spPr>
          <a:xfrm>
            <a:off x="7540092" y="484848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8A95A957-0720-23DA-42CB-F81D7BDA7449}"/>
              </a:ext>
            </a:extLst>
          </p:cNvPr>
          <p:cNvSpPr/>
          <p:nvPr/>
        </p:nvSpPr>
        <p:spPr>
          <a:xfrm>
            <a:off x="7448088" y="5112268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68B6FC6D-F2C0-3416-B170-32EF2D6707F0}"/>
              </a:ext>
            </a:extLst>
          </p:cNvPr>
          <p:cNvSpPr/>
          <p:nvPr/>
        </p:nvSpPr>
        <p:spPr>
          <a:xfrm>
            <a:off x="5420704" y="5119072"/>
            <a:ext cx="252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F4252F52-F73A-BD6A-EAF5-39777BB7EA23}"/>
              </a:ext>
            </a:extLst>
          </p:cNvPr>
          <p:cNvSpPr/>
          <p:nvPr/>
        </p:nvSpPr>
        <p:spPr>
          <a:xfrm>
            <a:off x="6424668" y="5119788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170A88B2-5FB6-4AEA-7F05-355BE0F8180F}"/>
              </a:ext>
            </a:extLst>
          </p:cNvPr>
          <p:cNvSpPr/>
          <p:nvPr/>
        </p:nvSpPr>
        <p:spPr>
          <a:xfrm>
            <a:off x="6667044" y="5119788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188" name="Rectangle: Rounded Corners 187">
            <a:extLst>
              <a:ext uri="{FF2B5EF4-FFF2-40B4-BE49-F238E27FC236}">
                <a16:creationId xmlns:a16="http://schemas.microsoft.com/office/drawing/2014/main" id="{22A85C3E-C9E3-B075-48FE-3ACA9EE2DEF8}"/>
              </a:ext>
            </a:extLst>
          </p:cNvPr>
          <p:cNvSpPr/>
          <p:nvPr/>
        </p:nvSpPr>
        <p:spPr>
          <a:xfrm>
            <a:off x="6909420" y="5119788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189" name="Rectangle: Rounded Corners 188">
            <a:extLst>
              <a:ext uri="{FF2B5EF4-FFF2-40B4-BE49-F238E27FC236}">
                <a16:creationId xmlns:a16="http://schemas.microsoft.com/office/drawing/2014/main" id="{B983B2DB-0723-63A8-3F77-646F52E1A22E}"/>
              </a:ext>
            </a:extLst>
          </p:cNvPr>
          <p:cNvSpPr/>
          <p:nvPr/>
        </p:nvSpPr>
        <p:spPr>
          <a:xfrm>
            <a:off x="6516672" y="48569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D03A725C-08EB-0347-559D-A36CFDE431B4}"/>
              </a:ext>
            </a:extLst>
          </p:cNvPr>
          <p:cNvSpPr/>
          <p:nvPr/>
        </p:nvSpPr>
        <p:spPr>
          <a:xfrm>
            <a:off x="6759048" y="48569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1" name="Rectangle: Rounded Corners 190">
            <a:extLst>
              <a:ext uri="{FF2B5EF4-FFF2-40B4-BE49-F238E27FC236}">
                <a16:creationId xmlns:a16="http://schemas.microsoft.com/office/drawing/2014/main" id="{82FA9AEF-65ED-8F36-EA75-FB5EA3B685B0}"/>
              </a:ext>
            </a:extLst>
          </p:cNvPr>
          <p:cNvSpPr/>
          <p:nvPr/>
        </p:nvSpPr>
        <p:spPr>
          <a:xfrm>
            <a:off x="7001424" y="48569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EC7CE94F-2DFB-E88F-0B1F-6FBF9D1CF387}"/>
              </a:ext>
            </a:extLst>
          </p:cNvPr>
          <p:cNvSpPr/>
          <p:nvPr/>
        </p:nvSpPr>
        <p:spPr>
          <a:xfrm>
            <a:off x="6274296" y="484993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3295D7B4-6691-34FB-2A3A-69F135E7A804}"/>
              </a:ext>
            </a:extLst>
          </p:cNvPr>
          <p:cNvSpPr/>
          <p:nvPr/>
        </p:nvSpPr>
        <p:spPr>
          <a:xfrm>
            <a:off x="6182292" y="5113716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194" name="Rectangle: Rounded Corners 193">
            <a:extLst>
              <a:ext uri="{FF2B5EF4-FFF2-40B4-BE49-F238E27FC236}">
                <a16:creationId xmlns:a16="http://schemas.microsoft.com/office/drawing/2014/main" id="{0A4ABF6A-4D39-AF52-4DE9-E81258E664FC}"/>
              </a:ext>
            </a:extLst>
          </p:cNvPr>
          <p:cNvSpPr/>
          <p:nvPr/>
        </p:nvSpPr>
        <p:spPr>
          <a:xfrm>
            <a:off x="6031920" y="484556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8F7503E1-A3DC-429B-8861-3EBCCDB54B18}"/>
              </a:ext>
            </a:extLst>
          </p:cNvPr>
          <p:cNvSpPr/>
          <p:nvPr/>
        </p:nvSpPr>
        <p:spPr>
          <a:xfrm>
            <a:off x="5939916" y="5109344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E29C439A-9D43-7D40-8493-F2B8CE4FAB4F}"/>
              </a:ext>
            </a:extLst>
          </p:cNvPr>
          <p:cNvSpPr/>
          <p:nvPr/>
        </p:nvSpPr>
        <p:spPr>
          <a:xfrm>
            <a:off x="5789544" y="48518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D168D694-ED7E-9637-2B85-7399574E3342}"/>
              </a:ext>
            </a:extLst>
          </p:cNvPr>
          <p:cNvSpPr/>
          <p:nvPr/>
        </p:nvSpPr>
        <p:spPr>
          <a:xfrm>
            <a:off x="5697540" y="5115670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072E550B-0F21-BF1D-5093-6E6D1734F8AF}"/>
              </a:ext>
            </a:extLst>
          </p:cNvPr>
          <p:cNvSpPr/>
          <p:nvPr/>
        </p:nvSpPr>
        <p:spPr>
          <a:xfrm>
            <a:off x="3660428" y="5112839"/>
            <a:ext cx="252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527DB423-4E6D-74CE-2CA2-12AA490DA4DE}"/>
              </a:ext>
            </a:extLst>
          </p:cNvPr>
          <p:cNvSpPr/>
          <p:nvPr/>
        </p:nvSpPr>
        <p:spPr>
          <a:xfrm>
            <a:off x="4654664" y="5113555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200" name="Rectangle: Rounded Corners 199">
            <a:extLst>
              <a:ext uri="{FF2B5EF4-FFF2-40B4-BE49-F238E27FC236}">
                <a16:creationId xmlns:a16="http://schemas.microsoft.com/office/drawing/2014/main" id="{AB069BF0-D448-F0A8-F2C7-21F3724BD5FF}"/>
              </a:ext>
            </a:extLst>
          </p:cNvPr>
          <p:cNvSpPr/>
          <p:nvPr/>
        </p:nvSpPr>
        <p:spPr>
          <a:xfrm>
            <a:off x="4897040" y="5113555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201" name="Rectangle: Rounded Corners 200">
            <a:extLst>
              <a:ext uri="{FF2B5EF4-FFF2-40B4-BE49-F238E27FC236}">
                <a16:creationId xmlns:a16="http://schemas.microsoft.com/office/drawing/2014/main" id="{1BF92D33-D147-CB23-04D4-D91337F81559}"/>
              </a:ext>
            </a:extLst>
          </p:cNvPr>
          <p:cNvSpPr/>
          <p:nvPr/>
        </p:nvSpPr>
        <p:spPr>
          <a:xfrm>
            <a:off x="5139416" y="5113555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B1568BC2-2CD7-E2A4-4CBA-40AA76C6A0BF}"/>
              </a:ext>
            </a:extLst>
          </p:cNvPr>
          <p:cNvSpPr/>
          <p:nvPr/>
        </p:nvSpPr>
        <p:spPr>
          <a:xfrm>
            <a:off x="4746668" y="4850753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3" name="Rectangle: Rounded Corners 202">
            <a:extLst>
              <a:ext uri="{FF2B5EF4-FFF2-40B4-BE49-F238E27FC236}">
                <a16:creationId xmlns:a16="http://schemas.microsoft.com/office/drawing/2014/main" id="{D3EE94BD-C0BC-4524-DFFC-F8C86EE8C674}"/>
              </a:ext>
            </a:extLst>
          </p:cNvPr>
          <p:cNvSpPr/>
          <p:nvPr/>
        </p:nvSpPr>
        <p:spPr>
          <a:xfrm>
            <a:off x="4989044" y="4850753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4" name="Rectangle: Rounded Corners 203">
            <a:extLst>
              <a:ext uri="{FF2B5EF4-FFF2-40B4-BE49-F238E27FC236}">
                <a16:creationId xmlns:a16="http://schemas.microsoft.com/office/drawing/2014/main" id="{80F500ED-E9AF-53B0-09A6-D645D9A4F7DC}"/>
              </a:ext>
            </a:extLst>
          </p:cNvPr>
          <p:cNvSpPr/>
          <p:nvPr/>
        </p:nvSpPr>
        <p:spPr>
          <a:xfrm>
            <a:off x="5231420" y="4850753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5" name="Rectangle: Rounded Corners 204">
            <a:extLst>
              <a:ext uri="{FF2B5EF4-FFF2-40B4-BE49-F238E27FC236}">
                <a16:creationId xmlns:a16="http://schemas.microsoft.com/office/drawing/2014/main" id="{C6128DEB-41EA-C5E3-3A7A-BA378323A208}"/>
              </a:ext>
            </a:extLst>
          </p:cNvPr>
          <p:cNvSpPr/>
          <p:nvPr/>
        </p:nvSpPr>
        <p:spPr>
          <a:xfrm>
            <a:off x="4504292" y="4843699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9FFC3B07-035C-F6D0-308E-3D39A5CF4B9D}"/>
              </a:ext>
            </a:extLst>
          </p:cNvPr>
          <p:cNvSpPr/>
          <p:nvPr/>
        </p:nvSpPr>
        <p:spPr>
          <a:xfrm>
            <a:off x="4412288" y="5107483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153EF57A-6785-009A-05C3-D4C034A2A62B}"/>
              </a:ext>
            </a:extLst>
          </p:cNvPr>
          <p:cNvSpPr/>
          <p:nvPr/>
        </p:nvSpPr>
        <p:spPr>
          <a:xfrm>
            <a:off x="4261916" y="4839327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08" name="Rectangle: Rounded Corners 207">
            <a:extLst>
              <a:ext uri="{FF2B5EF4-FFF2-40B4-BE49-F238E27FC236}">
                <a16:creationId xmlns:a16="http://schemas.microsoft.com/office/drawing/2014/main" id="{130B8181-3FC4-B7DC-881B-475AA58E5ED8}"/>
              </a:ext>
            </a:extLst>
          </p:cNvPr>
          <p:cNvSpPr/>
          <p:nvPr/>
        </p:nvSpPr>
        <p:spPr>
          <a:xfrm>
            <a:off x="4169912" y="5103111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209" name="Rectangle: Rounded Corners 208">
            <a:extLst>
              <a:ext uri="{FF2B5EF4-FFF2-40B4-BE49-F238E27FC236}">
                <a16:creationId xmlns:a16="http://schemas.microsoft.com/office/drawing/2014/main" id="{31E995E3-8689-AF3E-7ABF-C808EC7B7547}"/>
              </a:ext>
            </a:extLst>
          </p:cNvPr>
          <p:cNvSpPr/>
          <p:nvPr/>
        </p:nvSpPr>
        <p:spPr>
          <a:xfrm>
            <a:off x="4019540" y="4845653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0" name="Rectangle: Rounded Corners 209">
            <a:extLst>
              <a:ext uri="{FF2B5EF4-FFF2-40B4-BE49-F238E27FC236}">
                <a16:creationId xmlns:a16="http://schemas.microsoft.com/office/drawing/2014/main" id="{603D5065-BE7F-4E6D-FCFA-A76E110A8BDC}"/>
              </a:ext>
            </a:extLst>
          </p:cNvPr>
          <p:cNvSpPr/>
          <p:nvPr/>
        </p:nvSpPr>
        <p:spPr>
          <a:xfrm>
            <a:off x="3927536" y="5109437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60198E30-7A4C-4CF4-260A-37699A16D9BA}"/>
              </a:ext>
            </a:extLst>
          </p:cNvPr>
          <p:cNvSpPr/>
          <p:nvPr/>
        </p:nvSpPr>
        <p:spPr>
          <a:xfrm>
            <a:off x="1909880" y="5119326"/>
            <a:ext cx="252000" cy="5040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08EF930F-4EB9-3A49-D148-591E56826B9D}"/>
              </a:ext>
            </a:extLst>
          </p:cNvPr>
          <p:cNvSpPr/>
          <p:nvPr/>
        </p:nvSpPr>
        <p:spPr>
          <a:xfrm>
            <a:off x="2904116" y="5120042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F151BB20-BB17-CC8A-2398-1D9C10DF9075}"/>
              </a:ext>
            </a:extLst>
          </p:cNvPr>
          <p:cNvSpPr/>
          <p:nvPr/>
        </p:nvSpPr>
        <p:spPr>
          <a:xfrm>
            <a:off x="3146492" y="5120042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14" name="Rectangle: Rounded Corners 213">
            <a:extLst>
              <a:ext uri="{FF2B5EF4-FFF2-40B4-BE49-F238E27FC236}">
                <a16:creationId xmlns:a16="http://schemas.microsoft.com/office/drawing/2014/main" id="{F98F1115-5EAE-94D2-0F93-531D474FDB91}"/>
              </a:ext>
            </a:extLst>
          </p:cNvPr>
          <p:cNvSpPr/>
          <p:nvPr/>
        </p:nvSpPr>
        <p:spPr>
          <a:xfrm>
            <a:off x="3388868" y="5120042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79016F70-33BF-3C19-CB2B-350C173ED1C7}"/>
              </a:ext>
            </a:extLst>
          </p:cNvPr>
          <p:cNvSpPr/>
          <p:nvPr/>
        </p:nvSpPr>
        <p:spPr>
          <a:xfrm>
            <a:off x="2996120" y="485724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6" name="Rectangle: Rounded Corners 215">
            <a:extLst>
              <a:ext uri="{FF2B5EF4-FFF2-40B4-BE49-F238E27FC236}">
                <a16:creationId xmlns:a16="http://schemas.microsoft.com/office/drawing/2014/main" id="{298B1405-38A6-C5CB-B2EB-A083D8FD2EAC}"/>
              </a:ext>
            </a:extLst>
          </p:cNvPr>
          <p:cNvSpPr/>
          <p:nvPr/>
        </p:nvSpPr>
        <p:spPr>
          <a:xfrm>
            <a:off x="3238496" y="485724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4428D9F2-0188-4381-8DC9-1FFF07B5839A}"/>
              </a:ext>
            </a:extLst>
          </p:cNvPr>
          <p:cNvSpPr/>
          <p:nvPr/>
        </p:nvSpPr>
        <p:spPr>
          <a:xfrm>
            <a:off x="3480872" y="485724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F7D794F2-26B9-CF65-BE6B-79E134F39CC9}"/>
              </a:ext>
            </a:extLst>
          </p:cNvPr>
          <p:cNvSpPr/>
          <p:nvPr/>
        </p:nvSpPr>
        <p:spPr>
          <a:xfrm>
            <a:off x="2753744" y="485018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19" name="Rectangle: Rounded Corners 218">
            <a:extLst>
              <a:ext uri="{FF2B5EF4-FFF2-40B4-BE49-F238E27FC236}">
                <a16:creationId xmlns:a16="http://schemas.microsoft.com/office/drawing/2014/main" id="{4EA1543B-4D3B-7F4D-00A8-BAF1F95A754A}"/>
              </a:ext>
            </a:extLst>
          </p:cNvPr>
          <p:cNvSpPr/>
          <p:nvPr/>
        </p:nvSpPr>
        <p:spPr>
          <a:xfrm>
            <a:off x="2661740" y="5113970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9C308147-2915-22CA-95C6-BFE4EF65EBC3}"/>
              </a:ext>
            </a:extLst>
          </p:cNvPr>
          <p:cNvSpPr/>
          <p:nvPr/>
        </p:nvSpPr>
        <p:spPr>
          <a:xfrm>
            <a:off x="2511368" y="4845814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E887F85D-6E08-E396-B9BA-F92859FBD7EE}"/>
              </a:ext>
            </a:extLst>
          </p:cNvPr>
          <p:cNvSpPr/>
          <p:nvPr/>
        </p:nvSpPr>
        <p:spPr>
          <a:xfrm>
            <a:off x="2419364" y="5109598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222" name="Rectangle: Rounded Corners 221">
            <a:extLst>
              <a:ext uri="{FF2B5EF4-FFF2-40B4-BE49-F238E27FC236}">
                <a16:creationId xmlns:a16="http://schemas.microsoft.com/office/drawing/2014/main" id="{456E0119-2D68-DBAF-E2B9-219FA456F466}"/>
              </a:ext>
            </a:extLst>
          </p:cNvPr>
          <p:cNvSpPr/>
          <p:nvPr/>
        </p:nvSpPr>
        <p:spPr>
          <a:xfrm>
            <a:off x="2268992" y="4852140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23" name="Rectangle: Rounded Corners 222">
            <a:extLst>
              <a:ext uri="{FF2B5EF4-FFF2-40B4-BE49-F238E27FC236}">
                <a16:creationId xmlns:a16="http://schemas.microsoft.com/office/drawing/2014/main" id="{56C31B39-687A-E0AA-2BC3-1014497E7F23}"/>
              </a:ext>
            </a:extLst>
          </p:cNvPr>
          <p:cNvSpPr/>
          <p:nvPr/>
        </p:nvSpPr>
        <p:spPr>
          <a:xfrm>
            <a:off x="2176988" y="5115924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9DDDC558-D459-4B63-6BC6-C516B28A837C}"/>
              </a:ext>
            </a:extLst>
          </p:cNvPr>
          <p:cNvSpPr/>
          <p:nvPr/>
        </p:nvSpPr>
        <p:spPr>
          <a:xfrm>
            <a:off x="1153568" y="5123444"/>
            <a:ext cx="252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B88F01B0-5222-A40F-ACFB-DB51336F6D86}"/>
              </a:ext>
            </a:extLst>
          </p:cNvPr>
          <p:cNvSpPr/>
          <p:nvPr/>
        </p:nvSpPr>
        <p:spPr>
          <a:xfrm>
            <a:off x="1395944" y="5123444"/>
            <a:ext cx="252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CFD0C4C7-8FE6-9AF9-B73C-5F04015B79BC}"/>
              </a:ext>
            </a:extLst>
          </p:cNvPr>
          <p:cNvSpPr/>
          <p:nvPr/>
        </p:nvSpPr>
        <p:spPr>
          <a:xfrm>
            <a:off x="1638320" y="5123444"/>
            <a:ext cx="252000" cy="504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0B6C8A3D-D558-805A-1E5B-2932709053A0}"/>
              </a:ext>
            </a:extLst>
          </p:cNvPr>
          <p:cNvSpPr/>
          <p:nvPr/>
        </p:nvSpPr>
        <p:spPr>
          <a:xfrm>
            <a:off x="1245572" y="486064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28" name="Rectangle: Rounded Corners 227">
            <a:extLst>
              <a:ext uri="{FF2B5EF4-FFF2-40B4-BE49-F238E27FC236}">
                <a16:creationId xmlns:a16="http://schemas.microsoft.com/office/drawing/2014/main" id="{AE7E1E15-570F-C24B-4C50-4A26182F8739}"/>
              </a:ext>
            </a:extLst>
          </p:cNvPr>
          <p:cNvSpPr/>
          <p:nvPr/>
        </p:nvSpPr>
        <p:spPr>
          <a:xfrm>
            <a:off x="1487948" y="486064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17D986CB-E6F0-554C-74A6-A4E6E79E1110}"/>
              </a:ext>
            </a:extLst>
          </p:cNvPr>
          <p:cNvSpPr/>
          <p:nvPr/>
        </p:nvSpPr>
        <p:spPr>
          <a:xfrm>
            <a:off x="1730324" y="486064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5A330A10-002F-C58B-E81F-29DB5339B67A}"/>
              </a:ext>
            </a:extLst>
          </p:cNvPr>
          <p:cNvSpPr/>
          <p:nvPr/>
        </p:nvSpPr>
        <p:spPr>
          <a:xfrm>
            <a:off x="1003196" y="4853588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2E8A6CD3-128D-C006-CD05-AF427166B1EF}"/>
              </a:ext>
            </a:extLst>
          </p:cNvPr>
          <p:cNvSpPr/>
          <p:nvPr/>
        </p:nvSpPr>
        <p:spPr>
          <a:xfrm>
            <a:off x="911192" y="5117372"/>
            <a:ext cx="252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50454D92-9AB7-FC78-B23B-602D0BE0060A}"/>
              </a:ext>
            </a:extLst>
          </p:cNvPr>
          <p:cNvSpPr/>
          <p:nvPr/>
        </p:nvSpPr>
        <p:spPr>
          <a:xfrm>
            <a:off x="760820" y="4849216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1F7C4453-E9A3-FC65-3FFC-5FCB04031318}"/>
              </a:ext>
            </a:extLst>
          </p:cNvPr>
          <p:cNvSpPr/>
          <p:nvPr/>
        </p:nvSpPr>
        <p:spPr>
          <a:xfrm>
            <a:off x="668816" y="5113000"/>
            <a:ext cx="252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FC2A57F6-21B3-8008-EA7B-F252C976986C}"/>
              </a:ext>
            </a:extLst>
          </p:cNvPr>
          <p:cNvSpPr/>
          <p:nvPr/>
        </p:nvSpPr>
        <p:spPr>
          <a:xfrm>
            <a:off x="518444" y="4855542"/>
            <a:ext cx="252000" cy="25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EF7B90F0-9F49-7712-5BCA-AF14CFEF5FA8}"/>
              </a:ext>
            </a:extLst>
          </p:cNvPr>
          <p:cNvSpPr/>
          <p:nvPr/>
        </p:nvSpPr>
        <p:spPr>
          <a:xfrm>
            <a:off x="426440" y="5119326"/>
            <a:ext cx="252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236" name="Rectangle: Rounded Corners 235">
            <a:extLst>
              <a:ext uri="{FF2B5EF4-FFF2-40B4-BE49-F238E27FC236}">
                <a16:creationId xmlns:a16="http://schemas.microsoft.com/office/drawing/2014/main" id="{6FEDA6CB-B767-ECD9-68B1-87948AA7BB38}"/>
              </a:ext>
            </a:extLst>
          </p:cNvPr>
          <p:cNvSpPr/>
          <p:nvPr/>
        </p:nvSpPr>
        <p:spPr>
          <a:xfrm>
            <a:off x="11288867" y="4054464"/>
            <a:ext cx="360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976ED4-7AF7-89BA-DA32-0084FB1994F8}"/>
              </a:ext>
            </a:extLst>
          </p:cNvPr>
          <p:cNvSpPr/>
          <p:nvPr/>
        </p:nvSpPr>
        <p:spPr>
          <a:xfrm>
            <a:off x="9350733" y="4584681"/>
            <a:ext cx="360000" cy="504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D265652-C3CF-9586-CEC2-A9DA4083890B}"/>
              </a:ext>
            </a:extLst>
          </p:cNvPr>
          <p:cNvSpPr/>
          <p:nvPr/>
        </p:nvSpPr>
        <p:spPr>
          <a:xfrm>
            <a:off x="9353003" y="5119319"/>
            <a:ext cx="360000" cy="504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8DF9F3-8ABE-2E51-36F9-2020652CFEB1}"/>
              </a:ext>
            </a:extLst>
          </p:cNvPr>
          <p:cNvSpPr/>
          <p:nvPr/>
        </p:nvSpPr>
        <p:spPr>
          <a:xfrm>
            <a:off x="9360461" y="4068576"/>
            <a:ext cx="360000" cy="504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6B5F22F-2D5C-6AFF-CF6C-BF1811CCAC52}"/>
              </a:ext>
            </a:extLst>
          </p:cNvPr>
          <p:cNvSpPr/>
          <p:nvPr/>
        </p:nvSpPr>
        <p:spPr>
          <a:xfrm>
            <a:off x="11288120" y="4056975"/>
            <a:ext cx="360000" cy="504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EB49DE8B-F1FD-7121-813E-12C490E16AFB}"/>
              </a:ext>
            </a:extLst>
          </p:cNvPr>
          <p:cNvSpPr/>
          <p:nvPr/>
        </p:nvSpPr>
        <p:spPr>
          <a:xfrm>
            <a:off x="10515992" y="4053982"/>
            <a:ext cx="360000" cy="50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EE448E7F-F301-EC81-C131-6B363EEEA161}"/>
              </a:ext>
            </a:extLst>
          </p:cNvPr>
          <p:cNvSpPr/>
          <p:nvPr/>
        </p:nvSpPr>
        <p:spPr>
          <a:xfrm>
            <a:off x="10902367" y="4063710"/>
            <a:ext cx="360000" cy="504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8D4DA024-F7B0-7B5D-7941-A8FE75E653D5}"/>
              </a:ext>
            </a:extLst>
          </p:cNvPr>
          <p:cNvSpPr/>
          <p:nvPr/>
        </p:nvSpPr>
        <p:spPr>
          <a:xfrm>
            <a:off x="10128007" y="4052650"/>
            <a:ext cx="360000" cy="504000"/>
          </a:xfrm>
          <a:prstGeom prst="roundRect">
            <a:avLst/>
          </a:prstGeom>
          <a:solidFill>
            <a:srgbClr val="6CEB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5BB8F3-531D-38E6-DB79-E86EACFA04F9}"/>
              </a:ext>
            </a:extLst>
          </p:cNvPr>
          <p:cNvSpPr/>
          <p:nvPr/>
        </p:nvSpPr>
        <p:spPr>
          <a:xfrm>
            <a:off x="9740022" y="4062378"/>
            <a:ext cx="360000" cy="504000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</p:spTree>
    <p:extLst>
      <p:ext uri="{BB962C8B-B14F-4D97-AF65-F5344CB8AC3E}">
        <p14:creationId xmlns:p14="http://schemas.microsoft.com/office/powerpoint/2010/main" val="317750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72" dur="250" autoRev="1" fill="remove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73" dur="250" autoRev="1" fill="remove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74" dur="250" autoRev="1" fill="remove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50" autoRev="1" fill="remove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77" dur="250" autoRev="1" fill="remov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78" dur="250" autoRev="1" fill="remov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79" dur="250" autoRev="1" fill="remov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250" autoRev="1" fill="remove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2" dur="250" autoRev="1" fill="remove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83" dur="250" autoRev="1" fill="remove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84" dur="250" autoRev="1" fill="remove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250" autoRev="1" fill="remove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7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88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89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92" dur="250" autoRev="1" fill="remov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animClr clrSpc="rgb" dir="cw">
                                      <p:cBhvr>
                                        <p:cTn id="193" dur="250" autoRev="1" fill="remov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99"/>
                                      </p:to>
                                    </p:animClr>
                                    <p:set>
                                      <p:cBhvr>
                                        <p:cTn id="194" dur="250" autoRev="1" fill="remov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250" autoRev="1" fill="remove"/>
                                        <p:tgtEl>
                                          <p:spTgt spid="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97" dur="250" autoRev="1" fill="remove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98" dur="250" autoRev="1" fill="remove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99" dur="250" autoRev="1" fill="remove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250" autoRev="1" fill="remove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2" dur="250" autoRev="1" fill="remove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03" dur="250" autoRev="1" fill="remove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04" dur="250" autoRev="1" fill="remove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50" autoRev="1" fill="remove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7" dur="250" autoRev="1" fill="remove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08" dur="250" autoRev="1" fill="remove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09" dur="250" autoRev="1" fill="remove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250" autoRev="1" fill="remove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12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13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14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250" autoRev="1" fill="remove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17" dur="250" autoRev="1" fill="remove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18" dur="250" autoRev="1" fill="remove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19" dur="250" autoRev="1" fill="remove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250" autoRev="1" fill="remove"/>
                                        <p:tgtEl>
                                          <p:spTgt spid="2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22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23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2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0" dur="2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35" dur="250" autoRev="1" fill="remove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36" dur="250" autoRev="1" fill="remove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37" dur="250" autoRev="1" fill="remove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8" dur="250" autoRev="1" fill="remove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40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41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42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50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51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52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62" dur="250" autoRev="1" fill="remov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63" dur="250" autoRev="1" fill="remov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64" dur="250" autoRev="1" fill="remov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250" autoRev="1" fill="remov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67" dur="250" autoRev="1" fill="remove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68" dur="250" autoRev="1" fill="remove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69" dur="250" autoRev="1" fill="remove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0" dur="250" autoRev="1" fill="remove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72" dur="250" autoRev="1" fill="remov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73" dur="250" autoRev="1" fill="remov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74" dur="250" autoRev="1" fill="remov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77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78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79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0" dur="250" autoRev="1" fill="remove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2" dur="250" autoRev="1" fill="remov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83" dur="250" autoRev="1" fill="remov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84" dur="250" autoRev="1" fill="remov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5" dur="250" autoRev="1" fill="remove"/>
                                        <p:tgtEl>
                                          <p:spTgt spid="2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7" dur="250" autoRev="1" fill="remove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288" dur="250" autoRev="1" fill="remove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289" dur="250" autoRev="1" fill="remove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0" dur="250" autoRev="1" fill="remove"/>
                                        <p:tgtEl>
                                          <p:spTgt spid="2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10" dur="250" autoRev="1" fill="remove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11" dur="250" autoRev="1" fill="remove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12" dur="250" autoRev="1" fill="remove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250" autoRev="1" fill="remove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15" dur="250" autoRev="1" fill="remov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16" dur="250" autoRev="1" fill="remov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17" dur="250" autoRev="1" fill="remov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8" dur="250" autoRev="1" fill="remov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0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21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22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250" autoRev="1" fill="remove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5" dur="250" autoRev="1" fill="remove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26" dur="250" autoRev="1" fill="remove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27" dur="250" autoRev="1" fill="remove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8" dur="250" autoRev="1" fill="remove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0" dur="250" autoRev="1" fill="remov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31" dur="250" autoRev="1" fill="remov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32" dur="250" autoRev="1" fill="remov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250" autoRev="1" fill="remove"/>
                                        <p:tgtEl>
                                          <p:spTgt spid="2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35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36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37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48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49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50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53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54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55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6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0" dur="250" autoRev="1" fill="remov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91" dur="250" autoRev="1" fill="remov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92" dur="250" autoRev="1" fill="remov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3" dur="250" autoRev="1" fill="remove"/>
                                        <p:tgtEl>
                                          <p:spTgt spid="2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95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396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397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8" dur="250" autoRev="1" fill="remove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0" dur="250" autoRev="1" fill="remove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01" dur="250" autoRev="1" fill="remove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02" dur="250" autoRev="1" fill="remove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3" dur="250" autoRev="1" fill="remove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05" dur="250" autoRev="1" fill="remove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06" dur="250" autoRev="1" fill="remove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07" dur="250" autoRev="1" fill="remove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8" dur="250" autoRev="1" fill="remove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10" dur="250" autoRev="1" fill="remove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11" dur="250" autoRev="1" fill="remove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12" dur="250" autoRev="1" fill="remove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250" autoRev="1" fill="remove"/>
                                        <p:tgtEl>
                                          <p:spTgt spid="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15" dur="250" autoRev="1" fill="remove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16" dur="250" autoRev="1" fill="remove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17" dur="250" autoRev="1" fill="remove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8" dur="250" autoRev="1" fill="remove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20" dur="250" autoRev="1" fill="remove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21" dur="250" autoRev="1" fill="remove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22" dur="250" autoRev="1" fill="remove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3" dur="250" autoRev="1" fill="remove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25" dur="250" autoRev="1" fill="remov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26" dur="250" autoRev="1" fill="remov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27" dur="250" autoRev="1" fill="remov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8" dur="250" autoRev="1" fill="remov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30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31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32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3" dur="250" autoRev="1" fill="remove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35" dur="250" autoRev="1" fill="remove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36" dur="250" autoRev="1" fill="remove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37" dur="250" autoRev="1" fill="remove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8" dur="250" autoRev="1" fill="remove"/>
                                        <p:tgtEl>
                                          <p:spTgt spid="2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40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41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42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3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48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49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50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1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61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62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63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4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66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67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68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9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0" fill="hold">
                      <p:stCondLst>
                        <p:cond delay="indefinite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7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7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7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2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>
                      <p:stCondLst>
                        <p:cond delay="indefinite"/>
                      </p:stCondLst>
                      <p:childTnLst>
                        <p:par>
                          <p:cTn id="486" fill="hold">
                            <p:stCondLst>
                              <p:cond delay="0"/>
                            </p:stCondLst>
                            <p:childTnLst>
                              <p:par>
                                <p:cTn id="4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06" dur="250" autoRev="1" fill="remove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07" dur="250" autoRev="1" fill="remove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08" dur="250" autoRev="1" fill="remove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9" dur="250" autoRev="1" fill="remove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11" dur="250" autoRev="1" fill="remove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12" dur="250" autoRev="1" fill="remove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3" dur="250" autoRev="1" fill="remove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4" dur="250" autoRev="1" fill="remove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16" dur="250" autoRev="1" fill="remove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17" dur="250" autoRev="1" fill="remove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8" dur="250" autoRev="1" fill="remove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9" dur="250" autoRev="1" fill="remove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21" dur="250" autoRev="1" fill="remov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22" dur="250" autoRev="1" fill="remov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23" dur="250" autoRev="1" fill="remov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4" dur="250" autoRev="1" fill="remov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26" dur="250" autoRev="1" fill="remove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27" dur="250" autoRev="1" fill="remove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28" dur="250" autoRev="1" fill="remove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9" dur="250" autoRev="1" fill="remove"/>
                                        <p:tgtEl>
                                          <p:spTgt spid="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31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32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33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4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36" dur="250" autoRev="1" fill="remove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37" dur="250" autoRev="1" fill="remove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38" dur="250" autoRev="1" fill="remove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9" dur="250" autoRev="1" fill="remove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41" dur="250" autoRev="1" fill="remove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42" dur="250" autoRev="1" fill="remove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43" dur="250" autoRev="1" fill="remove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4" dur="250" autoRev="1" fill="remove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46" dur="250" autoRev="1" fill="remove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47" dur="250" autoRev="1" fill="remove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48" dur="250" autoRev="1" fill="remove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9" dur="250" autoRev="1" fill="remove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51" dur="250" autoRev="1" fill="remov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52" dur="250" autoRev="1" fill="remov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53" dur="250" autoRev="1" fill="remov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4" dur="250" autoRev="1" fill="remove"/>
                                        <p:tgtEl>
                                          <p:spTgt spid="2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56" dur="250" autoRev="1" fill="remove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57" dur="250" autoRev="1" fill="remove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58" dur="250" autoRev="1" fill="remove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9" dur="250" autoRev="1" fill="remove"/>
                                        <p:tgtEl>
                                          <p:spTgt spid="2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27" presetClass="emph" presetSubtype="0" repeatCount="indefinite" fill="remove" grpId="3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61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62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63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4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5" fill="hold">
                      <p:stCondLst>
                        <p:cond delay="indefinite"/>
                      </p:stCondLst>
                      <p:childTnLst>
                        <p:par>
                          <p:cTn id="566" fill="hold">
                            <p:stCondLst>
                              <p:cond delay="0"/>
                            </p:stCondLst>
                            <p:childTnLst>
                              <p:par>
                                <p:cTn id="5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9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2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74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75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76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7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79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80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81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2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89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590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91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2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5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19" dur="250" autoRev="1" fill="remove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20" dur="250" autoRev="1" fill="remove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21" dur="250" autoRev="1" fill="remove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2" dur="250" autoRev="1" fill="remove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24" dur="250" autoRev="1" fill="remov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25" dur="250" autoRev="1" fill="remov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26" dur="250" autoRev="1" fill="remov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7" dur="250" autoRev="1" fill="remov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29" dur="250" autoRev="1" fill="remov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30" dur="250" autoRev="1" fill="remov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31" dur="250" autoRev="1" fill="remov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2" dur="250" autoRev="1" fill="remov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34" dur="250" autoRev="1" fill="remove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35" dur="250" autoRev="1" fill="remove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36" dur="250" autoRev="1" fill="remove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7" dur="250" autoRev="1" fill="remove"/>
                                        <p:tgtEl>
                                          <p:spTgt spid="2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39" dur="250" autoRev="1" fill="remove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40" dur="250" autoRev="1" fill="remove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41" dur="250" autoRev="1" fill="remove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2" dur="250" autoRev="1" fill="remove"/>
                                        <p:tgtEl>
                                          <p:spTgt spid="2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44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45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46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7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49" dur="250" autoRev="1" fill="remove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50" dur="250" autoRev="1" fill="remove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51" dur="250" autoRev="1" fill="remove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2" dur="250" autoRev="1" fill="remove"/>
                                        <p:tgtEl>
                                          <p:spTgt spid="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54" dur="250" autoRev="1" fill="remove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55" dur="250" autoRev="1" fill="remove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56" dur="250" autoRev="1" fill="remove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7" dur="250" autoRev="1" fill="remove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59" dur="250" autoRev="1" fill="remov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60" dur="250" autoRev="1" fill="remov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61" dur="250" autoRev="1" fill="remov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2" dur="250" autoRev="1" fill="remove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64" dur="250" autoRev="1" fill="remove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65" dur="250" autoRev="1" fill="remove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66" dur="250" autoRev="1" fill="remove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7" dur="250" autoRev="1" fill="remove"/>
                                        <p:tgtEl>
                                          <p:spTgt spid="2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69" dur="250" autoRev="1" fill="remov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70" dur="250" autoRev="1" fill="remov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71" dur="250" autoRev="1" fill="remov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2" dur="250" autoRev="1" fill="remove"/>
                                        <p:tgtEl>
                                          <p:spTgt spid="2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74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75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76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7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8" fill="hold">
                      <p:stCondLst>
                        <p:cond delay="indefinite"/>
                      </p:stCondLst>
                      <p:childTnLst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2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5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87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88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89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0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92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693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94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5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6" fill="hold">
                      <p:stCondLst>
                        <p:cond delay="indefinite"/>
                      </p:stCondLst>
                      <p:childTnLst>
                        <p:par>
                          <p:cTn id="697" fill="hold">
                            <p:stCondLst>
                              <p:cond delay="0"/>
                            </p:stCondLst>
                            <p:childTnLst>
                              <p:par>
                                <p:cTn id="6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6" fill="hold">
                      <p:stCondLst>
                        <p:cond delay="indefinite"/>
                      </p:stCondLst>
                      <p:childTnLst>
                        <p:par>
                          <p:cTn id="707" fill="hold">
                            <p:stCondLst>
                              <p:cond delay="0"/>
                            </p:stCondLst>
                            <p:childTnLst>
                              <p:par>
                                <p:cTn id="7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27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28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29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0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32" dur="250" autoRev="1" fill="remove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33" dur="250" autoRev="1" fill="remove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34" dur="250" autoRev="1" fill="remove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5" dur="250" autoRev="1" fill="remove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37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38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39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0" dur="250" autoRev="1" fill="remove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42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43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44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5" dur="250" autoRev="1" fill="remov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47" dur="250" autoRev="1" fill="remov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48" dur="250" autoRev="1" fill="remov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49" dur="250" autoRev="1" fill="remov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0" dur="250" autoRev="1" fill="remove"/>
                                        <p:tgtEl>
                                          <p:spTgt spid="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52" dur="250" autoRev="1" fill="remov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53" dur="250" autoRev="1" fill="remov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54" dur="250" autoRev="1" fill="remov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5" dur="250" autoRev="1" fill="remove"/>
                                        <p:tgtEl>
                                          <p:spTgt spid="2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57" dur="250" autoRev="1" fill="remove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58" dur="250" autoRev="1" fill="remove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59" dur="250" autoRev="1" fill="remove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0" dur="250" autoRev="1" fill="remove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62" dur="250" autoRev="1" fill="remov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63" dur="250" autoRev="1" fill="remov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64" dur="250" autoRev="1" fill="remov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5" dur="250" autoRev="1" fill="remove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67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68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69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0" dur="250" autoRev="1" fill="remove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72" dur="250" autoRev="1" fill="remove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73" dur="250" autoRev="1" fill="remove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74" dur="250" autoRev="1" fill="remove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5" dur="250" autoRev="1" fill="remove"/>
                                        <p:tgtEl>
                                          <p:spTgt spid="2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77" dur="250" autoRev="1" fill="remov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78" dur="250" autoRev="1" fill="remov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79" dur="250" autoRev="1" fill="remov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0" dur="250" autoRev="1" fill="remove"/>
                                        <p:tgtEl>
                                          <p:spTgt spid="2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82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83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84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5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6" fill="hold">
                      <p:stCondLst>
                        <p:cond delay="indefinite"/>
                      </p:stCondLst>
                      <p:childTnLst>
                        <p:par>
                          <p:cTn id="787" fill="hold">
                            <p:stCondLst>
                              <p:cond delay="0"/>
                            </p:stCondLst>
                            <p:childTnLst>
                              <p:par>
                                <p:cTn id="78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9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79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79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00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0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0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3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4" fill="hold">
                      <p:stCondLst>
                        <p:cond delay="indefinite"/>
                      </p:stCondLst>
                      <p:childTnLst>
                        <p:par>
                          <p:cTn id="805" fill="hold">
                            <p:stCondLst>
                              <p:cond delay="0"/>
                            </p:stCondLst>
                            <p:childTnLst>
                              <p:par>
                                <p:cTn id="80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8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13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14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15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6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1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1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2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33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34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35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6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7" fill="hold">
                      <p:stCondLst>
                        <p:cond delay="indefinite"/>
                      </p:stCondLst>
                      <p:childTnLst>
                        <p:par>
                          <p:cTn id="838" fill="hold">
                            <p:stCondLst>
                              <p:cond delay="0"/>
                            </p:stCondLst>
                            <p:childTnLst>
                              <p:par>
                                <p:cTn id="8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2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43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44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45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6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48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49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50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1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2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53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54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55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7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58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59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60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1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63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64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65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6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68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69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70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1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2" presetID="27" presetClass="emph" presetSubtype="0" repeatCount="indefinite" fill="remove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7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7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7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7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87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88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8" grpId="1"/>
      <p:bldP spid="19" grpId="0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2" grpId="0" animBg="1"/>
      <p:bldP spid="33" grpId="0" animBg="1"/>
      <p:bldP spid="34" grpId="0" animBg="1"/>
      <p:bldP spid="35" grpId="0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2" animBg="1"/>
      <p:bldP spid="43" grpId="0" animBg="1"/>
      <p:bldP spid="43" grpId="1" animBg="1"/>
      <p:bldP spid="44" grpId="0" animBg="1"/>
      <p:bldP spid="44" grpId="1" animBg="1"/>
      <p:bldP spid="76" grpId="0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140" grpId="0" animBg="1"/>
      <p:bldP spid="140" grpId="1" animBg="1"/>
      <p:bldP spid="143" grpId="0" animBg="1"/>
      <p:bldP spid="144" grpId="0" animBg="1"/>
      <p:bldP spid="144" grpId="1" animBg="1"/>
      <p:bldP spid="144" grpId="2" animBg="1"/>
      <p:bldP spid="145" grpId="0" animBg="1"/>
      <p:bldP spid="145" grpId="1" animBg="1"/>
      <p:bldP spid="145" grpId="2" animBg="1"/>
      <p:bldP spid="172" grpId="0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9" grpId="0" animBg="1"/>
      <p:bldP spid="199" grpId="1" animBg="1"/>
      <p:bldP spid="200" grpId="0" animBg="1"/>
      <p:bldP spid="200" grpId="1" animBg="1"/>
      <p:bldP spid="201" grpId="0" animBg="1"/>
      <p:bldP spid="201" grpId="1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5" grpId="1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2" grpId="0" animBg="1"/>
      <p:bldP spid="212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  <p:bldP spid="218" grpId="0" animBg="1"/>
      <p:bldP spid="218" grpId="1" animBg="1"/>
      <p:bldP spid="219" grpId="0" animBg="1"/>
      <p:bldP spid="219" grpId="1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 animBg="1"/>
      <p:bldP spid="223" grpId="1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6" grpId="0" animBg="1"/>
      <p:bldP spid="236" grpId="1" animBg="1"/>
      <p:bldP spid="236" grpId="2" animBg="1"/>
      <p:bldP spid="4" grpId="0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38" grpId="0" animBg="1"/>
      <p:bldP spid="38" grpId="1" animBg="1"/>
      <p:bldP spid="38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3" grpId="0" animBg="1"/>
      <p:bldP spid="3" grpId="1" animBg="1"/>
      <p:bldP spid="3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4DFDBD5B-C465-8A05-6C5B-E1549BE9BC25}"/>
              </a:ext>
            </a:extLst>
          </p:cNvPr>
          <p:cNvSpPr/>
          <p:nvPr/>
        </p:nvSpPr>
        <p:spPr>
          <a:xfrm>
            <a:off x="2137850" y="1313921"/>
            <a:ext cx="9518442" cy="854675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bn-BD" sz="4800" b="1" dirty="0">
                <a:solidFill>
                  <a:schemeClr val="bg1"/>
                </a:solidFill>
                <a:latin typeface="+mj-lt"/>
              </a:rPr>
              <a:t>ক) যোগ করলে কি পাওয়া যায়?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E54014C6-8267-B323-E13D-D6DAD1C6AF25}"/>
              </a:ext>
            </a:extLst>
          </p:cNvPr>
          <p:cNvSpPr/>
          <p:nvPr/>
        </p:nvSpPr>
        <p:spPr>
          <a:xfrm>
            <a:off x="879810" y="241380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7814ADA-FB04-D182-E09F-F6CD94DBB640}"/>
              </a:ext>
            </a:extLst>
          </p:cNvPr>
          <p:cNvSpPr/>
          <p:nvPr/>
        </p:nvSpPr>
        <p:spPr>
          <a:xfrm>
            <a:off x="2183252" y="5452609"/>
            <a:ext cx="9000000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+mj-lt"/>
              </a:rPr>
              <a:t>iv) </a:t>
            </a:r>
            <a:r>
              <a:rPr lang="en-US" sz="4800" b="1" dirty="0" err="1">
                <a:solidFill>
                  <a:schemeClr val="tx1"/>
                </a:solidFill>
                <a:latin typeface="+mj-lt"/>
              </a:rPr>
              <a:t>যোগফল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1100DA84-68AF-35E7-AE48-6125D27FD138}"/>
              </a:ext>
            </a:extLst>
          </p:cNvPr>
          <p:cNvSpPr/>
          <p:nvPr/>
        </p:nvSpPr>
        <p:spPr>
          <a:xfrm>
            <a:off x="911622" y="3409786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978CE60-770B-6FBA-3B75-335D39D46332}"/>
              </a:ext>
            </a:extLst>
          </p:cNvPr>
          <p:cNvSpPr/>
          <p:nvPr/>
        </p:nvSpPr>
        <p:spPr>
          <a:xfrm>
            <a:off x="2137850" y="2413804"/>
            <a:ext cx="9000000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800" b="1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800" b="1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800" b="1" dirty="0">
                <a:solidFill>
                  <a:schemeClr val="tx1"/>
                </a:solidFill>
                <a:latin typeface="+mj-lt"/>
              </a:rPr>
              <a:t>ভাগফল </a:t>
            </a:r>
            <a:endParaRPr lang="en-US" sz="4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E0A8EEA0-B7B9-EBDA-F657-0773206FE65C}"/>
              </a:ext>
            </a:extLst>
          </p:cNvPr>
          <p:cNvSpPr/>
          <p:nvPr/>
        </p:nvSpPr>
        <p:spPr>
          <a:xfrm>
            <a:off x="939330" y="444196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875B3D6F-1878-98A3-386E-1567BE38A0BA}"/>
              </a:ext>
            </a:extLst>
          </p:cNvPr>
          <p:cNvSpPr/>
          <p:nvPr/>
        </p:nvSpPr>
        <p:spPr>
          <a:xfrm>
            <a:off x="2137850" y="3409786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+mj-lt"/>
              </a:rPr>
              <a:t>ii) </a:t>
            </a:r>
            <a:r>
              <a:rPr lang="en-US" sz="4800" b="1" dirty="0" err="1">
                <a:solidFill>
                  <a:schemeClr val="tx1"/>
                </a:solidFill>
                <a:latin typeface="+mj-lt"/>
              </a:rPr>
              <a:t>গুনফল</a:t>
            </a:r>
            <a:r>
              <a:rPr lang="en-US" sz="4800" b="1" dirty="0">
                <a:solidFill>
                  <a:schemeClr val="tx1"/>
                </a:solidFill>
                <a:latin typeface="+mj-lt"/>
              </a:rPr>
              <a:t>		</a:t>
            </a:r>
            <a:endParaRPr lang="en-US" sz="4800" b="1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AE9D53B6-42EA-65EE-3D1C-9703919E8DC9}"/>
              </a:ext>
            </a:extLst>
          </p:cNvPr>
          <p:cNvSpPr/>
          <p:nvPr/>
        </p:nvSpPr>
        <p:spPr>
          <a:xfrm>
            <a:off x="946968" y="545260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C7AB58CD-5BB0-87C3-D0B0-805AD6FCFEC2}"/>
              </a:ext>
            </a:extLst>
          </p:cNvPr>
          <p:cNvSpPr/>
          <p:nvPr/>
        </p:nvSpPr>
        <p:spPr>
          <a:xfrm>
            <a:off x="2147906" y="4416662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en-US" sz="4800" b="1" dirty="0" err="1">
                <a:solidFill>
                  <a:schemeClr val="tx1"/>
                </a:solidFill>
                <a:latin typeface="+mj-lt"/>
              </a:rPr>
              <a:t>বিয়োগফল</a:t>
            </a:r>
            <a:r>
              <a:rPr lang="en-US" sz="4800" b="1" dirty="0">
                <a:solidFill>
                  <a:schemeClr val="tx1"/>
                </a:solidFill>
                <a:latin typeface="+mj-lt"/>
              </a:rPr>
              <a:t>	</a:t>
            </a:r>
            <a:endParaRPr lang="en-US" sz="4800" b="1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A3AA49C5-9A62-4D38-2794-9BE4B9D5954F}"/>
              </a:ext>
            </a:extLst>
          </p:cNvPr>
          <p:cNvSpPr/>
          <p:nvPr/>
        </p:nvSpPr>
        <p:spPr>
          <a:xfrm rot="18884540">
            <a:off x="1026778" y="5355256"/>
            <a:ext cx="1041318" cy="630484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BFA0519B-4127-AAFD-B21F-9DC2C677E404}"/>
              </a:ext>
            </a:extLst>
          </p:cNvPr>
          <p:cNvSpPr/>
          <p:nvPr/>
        </p:nvSpPr>
        <p:spPr>
          <a:xfrm>
            <a:off x="754454" y="4395450"/>
            <a:ext cx="1267018" cy="1049356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0CF4D956-9890-AA7C-5E63-70569DDFA0DC}"/>
              </a:ext>
            </a:extLst>
          </p:cNvPr>
          <p:cNvSpPr/>
          <p:nvPr/>
        </p:nvSpPr>
        <p:spPr>
          <a:xfrm>
            <a:off x="707718" y="2301970"/>
            <a:ext cx="1267018" cy="1069445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62284B15-C6F1-CF1C-5134-625018C0C290}"/>
              </a:ext>
            </a:extLst>
          </p:cNvPr>
          <p:cNvSpPr/>
          <p:nvPr/>
        </p:nvSpPr>
        <p:spPr>
          <a:xfrm>
            <a:off x="730293" y="3335061"/>
            <a:ext cx="1267018" cy="1136292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62925EAD-9C9A-1F8C-F04A-AE53FF598F85}"/>
              </a:ext>
            </a:extLst>
          </p:cNvPr>
          <p:cNvGrpSpPr/>
          <p:nvPr/>
        </p:nvGrpSpPr>
        <p:grpSpPr>
          <a:xfrm>
            <a:off x="884299" y="1220815"/>
            <a:ext cx="972214" cy="1010575"/>
            <a:chOff x="0" y="0"/>
            <a:chExt cx="2565962" cy="294515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382216E-90C9-3BE2-055C-6A23A5AC2BE6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n-BD" sz="4800" b="1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7513FEA-D5AA-008D-6807-8995B28ACCA4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n-BD" sz="4800"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801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86201" y="172933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154368" y="2855037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000" dirty="0">
                <a:solidFill>
                  <a:schemeClr val="tx1"/>
                </a:solidFill>
                <a:latin typeface="+mj-lt"/>
              </a:rPr>
              <a:t>ii)</a:t>
            </a:r>
            <a:r>
              <a:rPr lang="bn-BD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bn-BD" sz="4000" dirty="0">
                <a:solidFill>
                  <a:schemeClr val="tx1"/>
                </a:solidFill>
              </a:rPr>
              <a:t>একক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9762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54367" y="1728567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0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)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হাজার</a:t>
            </a:r>
            <a:endParaRPr lang="en-US" sz="40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978916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090820" y="4033501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000" dirty="0">
                <a:solidFill>
                  <a:schemeClr val="tx1"/>
                </a:solidFill>
              </a:rPr>
              <a:t>দশক </a:t>
            </a:r>
            <a:endParaRPr lang="en-US"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17983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90820" y="5234422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0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en-US" sz="4000" dirty="0" err="1">
                <a:solidFill>
                  <a:schemeClr val="tx1"/>
                </a:solidFill>
              </a:rPr>
              <a:t>শ্তক</a:t>
            </a:r>
            <a:endParaRPr lang="en-US" sz="40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164CB50-B489-4983-B7D3-2799F4C226E7}"/>
              </a:ext>
            </a:extLst>
          </p:cNvPr>
          <p:cNvSpPr/>
          <p:nvPr/>
        </p:nvSpPr>
        <p:spPr>
          <a:xfrm rot="8308266" flipH="1" flipV="1">
            <a:off x="758807" y="3030253"/>
            <a:ext cx="1025315" cy="607775"/>
          </a:xfrm>
          <a:prstGeom prst="corner">
            <a:avLst>
              <a:gd name="adj1" fmla="val 40047"/>
              <a:gd name="adj2" fmla="val 43252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24E858A4-3E55-442E-A31F-5889F8803078}"/>
              </a:ext>
            </a:extLst>
          </p:cNvPr>
          <p:cNvSpPr/>
          <p:nvPr/>
        </p:nvSpPr>
        <p:spPr>
          <a:xfrm>
            <a:off x="674145" y="1748252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1D8BD419-23FE-48EF-B0AD-2B29D9CFA004}"/>
              </a:ext>
            </a:extLst>
          </p:cNvPr>
          <p:cNvSpPr/>
          <p:nvPr/>
        </p:nvSpPr>
        <p:spPr>
          <a:xfrm>
            <a:off x="686201" y="3987634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6201CF77-883A-4D58-9F1A-B4540EC2A282}"/>
              </a:ext>
            </a:extLst>
          </p:cNvPr>
          <p:cNvSpPr/>
          <p:nvPr/>
        </p:nvSpPr>
        <p:spPr>
          <a:xfrm>
            <a:off x="698735" y="5188555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798365" y="527646"/>
            <a:ext cx="9913346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en-US" sz="4000" dirty="0">
                <a:solidFill>
                  <a:schemeClr val="tx1"/>
                </a:solidFill>
                <a:latin typeface="+mj-lt"/>
              </a:rPr>
              <a:t>(</a:t>
            </a:r>
            <a:r>
              <a:rPr lang="bn-BD" sz="4000" dirty="0">
                <a:solidFill>
                  <a:schemeClr val="tx1"/>
                </a:solidFill>
                <a:latin typeface="+mj-lt"/>
              </a:rPr>
              <a:t>খ)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যোগকরার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জন্য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প্রথমে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কোন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স্থান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থেকে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শুরু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করতে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+mj-lt"/>
              </a:rPr>
              <a:t>হবে</a:t>
            </a:r>
            <a:r>
              <a:rPr lang="en-US" sz="4000" dirty="0">
                <a:solidFill>
                  <a:schemeClr val="tx1"/>
                </a:solidFill>
              </a:rPr>
              <a:t>?</a:t>
            </a:r>
            <a:endParaRPr lang="en-US" sz="400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FB78A83F-0106-306C-4CCD-FC7A089A9806}"/>
              </a:ext>
            </a:extLst>
          </p:cNvPr>
          <p:cNvGrpSpPr/>
          <p:nvPr/>
        </p:nvGrpSpPr>
        <p:grpSpPr>
          <a:xfrm>
            <a:off x="698735" y="451025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1C6B4B5E-D39D-7BD8-CEE8-43EE269EEF2A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44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CD8A420-C3FF-BF90-6319-744BB9CD13FA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44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8817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726150" y="486890"/>
            <a:ext cx="9884494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>
              <a:defRPr/>
            </a:pPr>
            <a:r>
              <a:rPr lang="bn-BD" sz="4000" dirty="0">
                <a:latin typeface="+mj-lt"/>
              </a:rPr>
              <a:t>(গ) </a:t>
            </a:r>
            <a:r>
              <a:rPr lang="bn-BD" sz="4000" dirty="0"/>
              <a:t>৯+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≥</a:t>
            </a:r>
            <a:r>
              <a:rPr lang="bn-BD" sz="4000" dirty="0"/>
              <a:t>+৪ = ১৫ খালি ঘরের অঙ্ক টি কত?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6201" y="171146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805568" y="5186890"/>
            <a:ext cx="93910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৩</a:t>
            </a:r>
            <a:endParaRPr kumimoji="0" lang="en-US" sz="48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2816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5568" y="1710697"/>
            <a:ext cx="93910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8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800" dirty="0">
                <a:solidFill>
                  <a:schemeClr val="tx1"/>
                </a:solidFill>
              </a:rPr>
              <a:t>০</a:t>
            </a:r>
            <a:endParaRPr lang="en-US" sz="4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977440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754672" y="2859127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en-US" sz="4800" dirty="0">
                <a:solidFill>
                  <a:schemeClr val="tx1"/>
                </a:solidFill>
              </a:rPr>
              <a:t>৯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13305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742021" y="4031650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800" dirty="0">
                <a:solidFill>
                  <a:schemeClr val="tx1"/>
                </a:solidFill>
              </a:rPr>
              <a:t>৭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772589" y="5160044"/>
            <a:ext cx="907429" cy="646446"/>
          </a:xfrm>
          <a:prstGeom prst="corner">
            <a:avLst>
              <a:gd name="adj1" fmla="val 36588"/>
              <a:gd name="adj2" fmla="val 28790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686609" y="4004929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646545" y="1681238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686201" y="2828165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77327E64-FDEC-B5A9-B274-F30BDC0CFEEA}"/>
              </a:ext>
            </a:extLst>
          </p:cNvPr>
          <p:cNvGrpSpPr/>
          <p:nvPr/>
        </p:nvGrpSpPr>
        <p:grpSpPr>
          <a:xfrm>
            <a:off x="626521" y="376315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E3D7988F-D0EC-601C-6E7C-EBB4147EC149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36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E5ABB9E-2942-0325-BC2D-34D53FB62617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36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4657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6D9C8E4-4AB3-2317-9E75-2D1B4806D026}"/>
              </a:ext>
            </a:extLst>
          </p:cNvPr>
          <p:cNvSpPr/>
          <p:nvPr/>
        </p:nvSpPr>
        <p:spPr>
          <a:xfrm>
            <a:off x="686201" y="1680703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C903BD4-513F-D015-3B7B-49779A527D45}"/>
              </a:ext>
            </a:extLst>
          </p:cNvPr>
          <p:cNvSpPr/>
          <p:nvPr/>
        </p:nvSpPr>
        <p:spPr>
          <a:xfrm>
            <a:off x="2183794" y="3741189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bn-BD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061C17-1850-8627-35AB-C45D78695AA5}"/>
              </a:ext>
            </a:extLst>
          </p:cNvPr>
          <p:cNvSpPr/>
          <p:nvPr/>
        </p:nvSpPr>
        <p:spPr>
          <a:xfrm>
            <a:off x="732754" y="270307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AC7F0E9-E27B-287B-4EE7-B2AFCABAA383}"/>
              </a:ext>
            </a:extLst>
          </p:cNvPr>
          <p:cNvSpPr/>
          <p:nvPr/>
        </p:nvSpPr>
        <p:spPr>
          <a:xfrm>
            <a:off x="2154367" y="1679936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chemeClr val="tx1"/>
                </a:solidFill>
              </a:rPr>
              <a:t>১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53285FE-EA6A-C92B-44CF-844159FC412C}"/>
              </a:ext>
            </a:extLst>
          </p:cNvPr>
          <p:cNvSpPr/>
          <p:nvPr/>
        </p:nvSpPr>
        <p:spPr>
          <a:xfrm>
            <a:off x="762282" y="3724901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CA3FEDC-824B-8F7E-DD29-E96207B6F608}"/>
              </a:ext>
            </a:extLst>
          </p:cNvPr>
          <p:cNvSpPr/>
          <p:nvPr/>
        </p:nvSpPr>
        <p:spPr>
          <a:xfrm>
            <a:off x="2137373" y="2715358"/>
            <a:ext cx="911400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chemeClr val="tx1"/>
                </a:solidFill>
              </a:rPr>
              <a:t>৩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23EA553-D6B5-2602-5D1B-EADED302EA6E}"/>
              </a:ext>
            </a:extLst>
          </p:cNvPr>
          <p:cNvSpPr/>
          <p:nvPr/>
        </p:nvSpPr>
        <p:spPr>
          <a:xfrm>
            <a:off x="762282" y="4760323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1BDA827-3607-E831-B68E-F4C27C109065}"/>
              </a:ext>
            </a:extLst>
          </p:cNvPr>
          <p:cNvSpPr/>
          <p:nvPr/>
        </p:nvSpPr>
        <p:spPr>
          <a:xfrm>
            <a:off x="2154367" y="4814908"/>
            <a:ext cx="911400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chemeClr val="tx1"/>
                </a:solidFill>
              </a:rPr>
              <a:t>৭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6FEF09FD-5F1F-CA95-AE5F-8AB83B3399FE}"/>
              </a:ext>
            </a:extLst>
          </p:cNvPr>
          <p:cNvSpPr/>
          <p:nvPr/>
        </p:nvSpPr>
        <p:spPr>
          <a:xfrm rot="8308266" flipH="1" flipV="1">
            <a:off x="805360" y="3737847"/>
            <a:ext cx="1025315" cy="607775"/>
          </a:xfrm>
          <a:prstGeom prst="corner">
            <a:avLst>
              <a:gd name="adj1" fmla="val 40047"/>
              <a:gd name="adj2" fmla="val 43252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C5CAC326-A438-B1ED-FC83-EDFF2BD0F5D1}"/>
              </a:ext>
            </a:extLst>
          </p:cNvPr>
          <p:cNvSpPr/>
          <p:nvPr/>
        </p:nvSpPr>
        <p:spPr>
          <a:xfrm>
            <a:off x="674145" y="1699621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66FD6F74-EE52-CF41-7BCA-DB43FE3AC502}"/>
              </a:ext>
            </a:extLst>
          </p:cNvPr>
          <p:cNvSpPr/>
          <p:nvPr/>
        </p:nvSpPr>
        <p:spPr>
          <a:xfrm>
            <a:off x="732754" y="2669491"/>
            <a:ext cx="894907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A2011395-F805-8823-27A1-6565F21F6983}"/>
              </a:ext>
            </a:extLst>
          </p:cNvPr>
          <p:cNvSpPr/>
          <p:nvPr/>
        </p:nvSpPr>
        <p:spPr>
          <a:xfrm>
            <a:off x="762282" y="4769041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EA1DD38F-7FD0-3DE9-7C44-52F618501661}"/>
                  </a:ext>
                </a:extLst>
              </p:cNvPr>
              <p:cNvSpPr/>
              <p:nvPr/>
            </p:nvSpPr>
            <p:spPr>
              <a:xfrm>
                <a:off x="1318017" y="480386"/>
                <a:ext cx="10063345" cy="900000"/>
              </a:xfrm>
              <a:custGeom>
                <a:avLst/>
                <a:gdLst>
                  <a:gd name="connsiteX0" fmla="*/ 0 w 11614255"/>
                  <a:gd name="connsiteY0" fmla="*/ 117946 h 1179455"/>
                  <a:gd name="connsiteX1" fmla="*/ 117946 w 11614255"/>
                  <a:gd name="connsiteY1" fmla="*/ 0 h 1179455"/>
                  <a:gd name="connsiteX2" fmla="*/ 11496310 w 11614255"/>
                  <a:gd name="connsiteY2" fmla="*/ 0 h 1179455"/>
                  <a:gd name="connsiteX3" fmla="*/ 11614256 w 11614255"/>
                  <a:gd name="connsiteY3" fmla="*/ 117946 h 1179455"/>
                  <a:gd name="connsiteX4" fmla="*/ 11614255 w 11614255"/>
                  <a:gd name="connsiteY4" fmla="*/ 1061510 h 1179455"/>
                  <a:gd name="connsiteX5" fmla="*/ 11496309 w 11614255"/>
                  <a:gd name="connsiteY5" fmla="*/ 1179456 h 1179455"/>
                  <a:gd name="connsiteX6" fmla="*/ 117946 w 11614255"/>
                  <a:gd name="connsiteY6" fmla="*/ 1179455 h 1179455"/>
                  <a:gd name="connsiteX7" fmla="*/ 0 w 11614255"/>
                  <a:gd name="connsiteY7" fmla="*/ 1061509 h 1179455"/>
                  <a:gd name="connsiteX8" fmla="*/ 0 w 11614255"/>
                  <a:gd name="connsiteY8" fmla="*/ 117946 h 117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14255" h="1179455">
                    <a:moveTo>
                      <a:pt x="0" y="117946"/>
                    </a:moveTo>
                    <a:cubicBezTo>
                      <a:pt x="0" y="52806"/>
                      <a:pt x="52806" y="0"/>
                      <a:pt x="117946" y="0"/>
                    </a:cubicBezTo>
                    <a:lnTo>
                      <a:pt x="11496310" y="0"/>
                    </a:lnTo>
                    <a:cubicBezTo>
                      <a:pt x="11561450" y="0"/>
                      <a:pt x="11614256" y="52806"/>
                      <a:pt x="11614256" y="117946"/>
                    </a:cubicBezTo>
                    <a:cubicBezTo>
                      <a:pt x="11614256" y="432467"/>
                      <a:pt x="11614255" y="746989"/>
                      <a:pt x="11614255" y="1061510"/>
                    </a:cubicBezTo>
                    <a:cubicBezTo>
                      <a:pt x="11614255" y="1126650"/>
                      <a:pt x="11561449" y="1179456"/>
                      <a:pt x="11496309" y="1179456"/>
                    </a:cubicBezTo>
                    <a:lnTo>
                      <a:pt x="117946" y="1179455"/>
                    </a:lnTo>
                    <a:cubicBezTo>
                      <a:pt x="52806" y="1179455"/>
                      <a:pt x="0" y="1126649"/>
                      <a:pt x="0" y="1061509"/>
                    </a:cubicBezTo>
                    <a:lnTo>
                      <a:pt x="0" y="117946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57150">
                <a:solidFill>
                  <a:srgbClr val="00206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1705" tIns="125985" rIns="171705" bIns="125985" numCol="1" spcCol="1270" anchor="ctr" anchorCtr="0">
                <a:noAutofit/>
              </a:bodyPr>
              <a:lstStyle/>
              <a:p>
                <a:r>
                  <a:rPr kumimoji="0" lang="bn-BD" sz="2800" b="1" i="0" u="none" strike="noStrike" kern="1200" cap="none" spc="50" normalizeH="0" baseline="0" noProof="0" dirty="0">
                    <a:ln w="9525" cmpd="sng">
                      <a:solidFill>
                        <a:srgbClr val="83992A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glow rad="38100">
                        <a:srgbClr val="83992A">
                          <a:alpha val="40000"/>
                        </a:srgbClr>
                      </a:glow>
                    </a:effectLst>
                    <a:uLnTx/>
                    <a:uFillTx/>
                    <a:latin typeface="NikoshBAN" panose="02000000000000000000" pitchFamily="2" charset="0"/>
                    <a:cs typeface="NikoshBAN" panose="02000000000000000000" pitchFamily="2" charset="0"/>
                  </a:rPr>
                  <a:t>(ঘ) </a:t>
                </a:r>
                <a:r>
                  <a:rPr lang="bn-BD" sz="2800" dirty="0">
                    <a:solidFill>
                      <a:schemeClr val="tx1"/>
                    </a:solidFill>
                  </a:rPr>
                  <a:t>(১) 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bn-BD" sz="2800" b="0">
                        <a:solidFill>
                          <a:schemeClr val="tx1"/>
                        </a:solidFill>
                      </a:rPr>
                      <m:t>২১৫০</m:t>
                    </m:r>
                    <m:r>
                      <a:rPr lang="bn-BD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bn-BD" sz="2800" i="1">
                        <a:solidFill>
                          <a:schemeClr val="tx1"/>
                        </a:solidFill>
                      </a:rPr>
                      <m:t>৩৫</m:t>
                    </m:r>
                    <m:r>
                      <m:rPr>
                        <m:nor/>
                      </m:rPr>
                      <a:rPr lang="bn-BD" sz="2800" i="1" smtClean="0">
                        <a:solidFill>
                          <a:schemeClr val="tx1"/>
                        </a:solidFill>
                      </a:rPr>
                      <m:t>১</m:t>
                    </m:r>
                    <m:r>
                      <a:rPr lang="bn-BD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bn-BD" sz="2800" i="1">
                        <a:solidFill>
                          <a:schemeClr val="tx1"/>
                        </a:solidFill>
                      </a:rPr>
                      <m:t>১৩১০</m:t>
                    </m:r>
                    <m:r>
                      <a:rPr lang="bn-BD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bn-BD" sz="2800" i="1">
                        <a:solidFill>
                          <a:schemeClr val="tx1"/>
                        </a:solidFill>
                      </a:rPr>
                      <m:t>১১৪</m:t>
                    </m:r>
                    <m:r>
                      <a:rPr lang="bn-BD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bn-BD" sz="2800" i="1">
                        <a:solidFill>
                          <a:schemeClr val="tx1"/>
                        </a:solidFill>
                      </a:rPr>
                      <m:t>১১১</m:t>
                    </m:r>
                    <m:r>
                      <a:rPr lang="bn-BD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bn-BD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□</m:t>
                    </m:r>
                    <m:r>
                      <m:rPr>
                        <m:nor/>
                      </m:rPr>
                      <a:rPr lang="bn-BD" sz="2800" b="0" i="1" smtClean="0">
                        <a:solidFill>
                          <a:schemeClr val="tx1"/>
                        </a:solidFill>
                      </a:rPr>
                      <m:t>০৩৬</m:t>
                    </m:r>
                  </m:oMath>
                </a14:m>
                <a:r>
                  <a:rPr lang="bn-BD" sz="2800" b="1" dirty="0">
                    <a:solidFill>
                      <a:schemeClr val="tx1"/>
                    </a:solidFill>
                  </a:rPr>
                  <a:t> খালি ঘরে অঙ্ক  টি কত</a:t>
                </a:r>
                <a:r>
                  <a:rPr kumimoji="0" lang="bn-BD" sz="2800" b="1" i="0" u="none" strike="noStrike" kern="1200" cap="none" spc="50" normalizeH="0" baseline="0" noProof="0" dirty="0">
                    <a:ln w="9525" cmpd="sng">
                      <a:solidFill>
                        <a:srgbClr val="83992A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glow rad="38100">
                        <a:srgbClr val="83992A">
                          <a:alpha val="40000"/>
                        </a:srgbClr>
                      </a:glow>
                    </a:effectLst>
                    <a:uLnTx/>
                    <a:uFillTx/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kumimoji="0" lang="en-US" sz="2800" b="1" i="0" u="none" strike="noStrike" kern="1200" cap="none" spc="50" normalizeH="0" baseline="0" noProof="0" dirty="0">
                  <a:ln w="9525" cmpd="sng">
                    <a:solidFill>
                      <a:srgbClr val="83992A"/>
                    </a:solidFill>
                    <a:prstDash val="solid"/>
                  </a:ln>
                  <a:solidFill>
                    <a:schemeClr val="tx1"/>
                  </a:solidFill>
                  <a:effectLst>
                    <a:glow rad="38100">
                      <a:srgbClr val="83992A">
                        <a:alpha val="40000"/>
                      </a:srgbClr>
                    </a:glow>
                  </a:effectLst>
                  <a:uLnTx/>
                  <a:uFillTx/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EA1DD38F-7FD0-3DE9-7C44-52F6185016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017" y="480386"/>
                <a:ext cx="10063345" cy="900000"/>
              </a:xfrm>
              <a:custGeom>
                <a:avLst/>
                <a:gdLst>
                  <a:gd name="connsiteX0" fmla="*/ 0 w 11614255"/>
                  <a:gd name="connsiteY0" fmla="*/ 117946 h 1179455"/>
                  <a:gd name="connsiteX1" fmla="*/ 117946 w 11614255"/>
                  <a:gd name="connsiteY1" fmla="*/ 0 h 1179455"/>
                  <a:gd name="connsiteX2" fmla="*/ 11496310 w 11614255"/>
                  <a:gd name="connsiteY2" fmla="*/ 0 h 1179455"/>
                  <a:gd name="connsiteX3" fmla="*/ 11614256 w 11614255"/>
                  <a:gd name="connsiteY3" fmla="*/ 117946 h 1179455"/>
                  <a:gd name="connsiteX4" fmla="*/ 11614255 w 11614255"/>
                  <a:gd name="connsiteY4" fmla="*/ 1061510 h 1179455"/>
                  <a:gd name="connsiteX5" fmla="*/ 11496309 w 11614255"/>
                  <a:gd name="connsiteY5" fmla="*/ 1179456 h 1179455"/>
                  <a:gd name="connsiteX6" fmla="*/ 117946 w 11614255"/>
                  <a:gd name="connsiteY6" fmla="*/ 1179455 h 1179455"/>
                  <a:gd name="connsiteX7" fmla="*/ 0 w 11614255"/>
                  <a:gd name="connsiteY7" fmla="*/ 1061509 h 1179455"/>
                  <a:gd name="connsiteX8" fmla="*/ 0 w 11614255"/>
                  <a:gd name="connsiteY8" fmla="*/ 117946 h 117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14255" h="1179455">
                    <a:moveTo>
                      <a:pt x="0" y="117946"/>
                    </a:moveTo>
                    <a:cubicBezTo>
                      <a:pt x="0" y="52806"/>
                      <a:pt x="52806" y="0"/>
                      <a:pt x="117946" y="0"/>
                    </a:cubicBezTo>
                    <a:lnTo>
                      <a:pt x="11496310" y="0"/>
                    </a:lnTo>
                    <a:cubicBezTo>
                      <a:pt x="11561450" y="0"/>
                      <a:pt x="11614256" y="52806"/>
                      <a:pt x="11614256" y="117946"/>
                    </a:cubicBezTo>
                    <a:cubicBezTo>
                      <a:pt x="11614256" y="432467"/>
                      <a:pt x="11614255" y="746989"/>
                      <a:pt x="11614255" y="1061510"/>
                    </a:cubicBezTo>
                    <a:cubicBezTo>
                      <a:pt x="11614255" y="1126650"/>
                      <a:pt x="11561449" y="1179456"/>
                      <a:pt x="11496309" y="1179456"/>
                    </a:cubicBezTo>
                    <a:lnTo>
                      <a:pt x="117946" y="1179455"/>
                    </a:lnTo>
                    <a:cubicBezTo>
                      <a:pt x="52806" y="1179455"/>
                      <a:pt x="0" y="1126649"/>
                      <a:pt x="0" y="1061509"/>
                    </a:cubicBezTo>
                    <a:lnTo>
                      <a:pt x="0" y="117946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  <a:ln w="57150">
                <a:solidFill>
                  <a:srgbClr val="00206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</p:spPr>
            <p:txBody>
              <a:bodyPr/>
              <a:lstStyle/>
              <a:p>
                <a:r>
                  <a:rPr lang="bn-B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00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154368" y="451706"/>
            <a:ext cx="9566816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chemeClr val="bg1"/>
                </a:solidFill>
                <a:latin typeface="+mj-lt"/>
              </a:rPr>
              <a:t>(</a:t>
            </a:r>
            <a:r>
              <a:rPr lang="bn-BD" sz="4000" dirty="0">
                <a:solidFill>
                  <a:schemeClr val="bg1"/>
                </a:solidFill>
                <a:latin typeface="+mj-lt"/>
              </a:rPr>
              <a:t>ঙ) </a:t>
            </a:r>
            <a:r>
              <a:rPr lang="bn-BD" sz="4000" dirty="0"/>
              <a:t>৪১৬৩+১৪২৬+১৪০৩+২৩০+১৬০২৫=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6201" y="1672550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154367" y="5059194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400" b="1" dirty="0">
                <a:solidFill>
                  <a:schemeClr val="tx1"/>
                </a:solidFill>
              </a:rPr>
              <a:t>২৩২৪৭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1338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54367" y="1671783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b="1" dirty="0">
                <a:solidFill>
                  <a:schemeClr val="tx1"/>
                </a:solidFill>
              </a:rPr>
              <a:t>২৩২৪৯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87424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105226" y="2812994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b="1" dirty="0">
                <a:solidFill>
                  <a:schemeClr val="tx1"/>
                </a:solidFill>
              </a:rPr>
              <a:t>২৩২৪২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00535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90820" y="3928459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b="1" dirty="0">
                <a:solidFill>
                  <a:schemeClr val="tx1"/>
                </a:solidFill>
              </a:rPr>
              <a:t>২৩২৪৫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792003" y="5123119"/>
            <a:ext cx="999058" cy="679081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686201" y="3897504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686201" y="1684709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686201" y="2790132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174F85DB-9AAC-CF01-5447-7A25B9EF06E2}"/>
              </a:ext>
            </a:extLst>
          </p:cNvPr>
          <p:cNvGrpSpPr/>
          <p:nvPr/>
        </p:nvGrpSpPr>
        <p:grpSpPr>
          <a:xfrm>
            <a:off x="662628" y="451706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5B740AAF-3C0B-7AE7-C66C-10866FC7206C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60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C74478B-BFFA-3E31-CA65-4491784B03BC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60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766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ED1738-DAAA-9845-A6EA-BFC21AD2F982}"/>
              </a:ext>
            </a:extLst>
          </p:cNvPr>
          <p:cNvSpPr txBox="1"/>
          <p:nvPr/>
        </p:nvSpPr>
        <p:spPr>
          <a:xfrm>
            <a:off x="591657" y="1381488"/>
            <a:ext cx="10507601" cy="646986"/>
          </a:xfrm>
          <a:prstGeom prst="roundRect">
            <a:avLst>
              <a:gd name="adj" fmla="val 28695"/>
            </a:avLst>
          </a:prstGeom>
          <a:solidFill>
            <a:srgbClr val="A0F1F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bn-BD" sz="3200" b="1" dirty="0"/>
              <a:t>৩. খালি ঘরের সংখ্যা খুঁজে বের করি।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1808EE-26EA-7BCE-42F3-49D08C439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101" y="2283466"/>
            <a:ext cx="5628487" cy="353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6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5589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C45812-2BC4-A018-F7D7-6C4AFB2A0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01" y="1606482"/>
            <a:ext cx="9268745" cy="424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7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8390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8"/>
</p:tagLst>
</file>

<file path=ppt/theme/theme1.xml><?xml version="1.0" encoding="utf-8"?>
<a:theme xmlns:a="http://schemas.openxmlformats.org/drawingml/2006/main" name="Math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th" id="{650DBAED-E24D-4A27-A078-6A18766A2EFF}" vid="{F6C1E41F-9831-4B36-BCD5-83AA5DBAE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</Template>
  <TotalTime>566</TotalTime>
  <Words>1034</Words>
  <Application>Microsoft Office PowerPoint</Application>
  <PresentationFormat>Widescreen</PresentationFormat>
  <Paragraphs>329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Garamond</vt:lpstr>
      <vt:lpstr>Inter</vt:lpstr>
      <vt:lpstr>NikoshBAN</vt:lpstr>
      <vt:lpstr>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WPBX5105GRF032212798</dc:creator>
  <cp:lastModifiedBy>Pedp4 WPBX5105GRF032212798</cp:lastModifiedBy>
  <cp:revision>67</cp:revision>
  <dcterms:created xsi:type="dcterms:W3CDTF">2025-11-28T05:21:56Z</dcterms:created>
  <dcterms:modified xsi:type="dcterms:W3CDTF">2026-07-29T13:17:54Z</dcterms:modified>
</cp:coreProperties>
</file>