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5" r:id="rId4"/>
    <p:sldId id="267" r:id="rId5"/>
    <p:sldId id="269" r:id="rId6"/>
    <p:sldId id="27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1F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9" autoAdjust="0"/>
    <p:restoredTop sz="90927" autoAdjust="0"/>
  </p:normalViewPr>
  <p:slideViewPr>
    <p:cSldViewPr snapToGrid="0">
      <p:cViewPr>
        <p:scale>
          <a:sx n="62" d="100"/>
          <a:sy n="62" d="100"/>
        </p:scale>
        <p:origin x="-66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1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38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6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5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1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23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2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06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3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FF7ED-DEAB-4236-BD13-E058862BFC2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8AFD0-FCE2-456E-BFF3-866F7040A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3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402" y="1855972"/>
            <a:ext cx="655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Welcome</a:t>
            </a:r>
            <a:endParaRPr lang="en-US" sz="8800" b="1" dirty="0">
              <a:solidFill>
                <a:schemeClr val="accent2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auhaus 93" pitchFamily="82" charset="0"/>
              </a:rPr>
              <a:t>INTRODUCTION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uhaus 93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7098" y="1414256"/>
            <a:ext cx="5157787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 </a:t>
            </a:r>
            <a:r>
              <a:rPr lang="en-US" sz="3200" dirty="0" smtClean="0">
                <a:solidFill>
                  <a:schemeClr val="accent2"/>
                </a:solidFill>
              </a:rPr>
              <a:t>TEACHER’S IDENTITY 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8979" y="2398395"/>
            <a:ext cx="5157787" cy="368458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MD. GAUSUL HAQUE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SENIOR TEACHER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KALIKAPUR CHOWKUNI ML. HIGH SCHOOL, KOYRA, KHULNA</a:t>
            </a:r>
            <a:endParaRPr lang="en-US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45420" y="1375632"/>
            <a:ext cx="5183188" cy="1114011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2"/>
                </a:solidFill>
              </a:rPr>
              <a:t>LESSON’S INTRODCUTION   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5162" y="2122336"/>
            <a:ext cx="5127969" cy="2445785"/>
          </a:xfrm>
        </p:spPr>
        <p:txBody>
          <a:bodyPr>
            <a:normAutofit fontScale="92500" lnSpcReduction="20000"/>
          </a:bodyPr>
          <a:lstStyle/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SUBJECT:ENGLISH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CLASS:EIGHT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EXPERIENCE:1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TITLE:GOING ON ATRIP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TIME:50 MINUE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9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Title:Going</a:t>
            </a:r>
            <a:r>
              <a:rPr lang="en-US" b="1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 On </a:t>
            </a:r>
            <a:r>
              <a:rPr lang="en-US" b="1" dirty="0" err="1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aTrip</a:t>
            </a:r>
            <a:endParaRPr lang="en-US" b="1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8" y="1690688"/>
            <a:ext cx="7347284" cy="3891965"/>
          </a:xfrm>
        </p:spPr>
      </p:pic>
    </p:spTree>
    <p:extLst>
      <p:ext uri="{BB962C8B-B14F-4D97-AF65-F5344CB8AC3E}">
        <p14:creationId xmlns:p14="http://schemas.microsoft.com/office/powerpoint/2010/main" val="31696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LEARNING OUT COME</a:t>
            </a:r>
            <a:endParaRPr lang="en-US" b="1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bu Sayed" pitchFamily="2" charset="0"/>
                <a:cs typeface="Abu Sayed" pitchFamily="2" charset="0"/>
              </a:rPr>
              <a:t>LISTEN FOR INFORMATION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bu Sayed" pitchFamily="2" charset="0"/>
                <a:cs typeface="Abu Sayed" pitchFamily="2" charset="0"/>
              </a:rPr>
              <a:t>LISTEN TO  AND FOLLOW ANNOUNCEMENTS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bu Sayed" pitchFamily="2" charset="0"/>
                <a:cs typeface="Abu Sayed" pitchFamily="2" charset="0"/>
              </a:rPr>
              <a:t>READ AND UNDERSTAND TEXTS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bu Sayed" pitchFamily="2" charset="0"/>
                <a:cs typeface="Abu Sayed" pitchFamily="2" charset="0"/>
              </a:rPr>
              <a:t>ASK AND ANSWER QUESTION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9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Presentation</a:t>
            </a:r>
            <a:endParaRPr lang="en-US" sz="6000" b="1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Teacher’s Works: 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(I) Teachers Enters The Classroom And Thanks To The Student.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(Ii) Teacher Will Discuss About  “Going On </a:t>
            </a:r>
            <a:r>
              <a:rPr lang="en-US" dirty="0" err="1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Atrip</a:t>
            </a: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 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(Iii) Teacher Will Make It Easy And Understandable And Ask Some Questions To The Students About Going On </a:t>
            </a:r>
            <a:r>
              <a:rPr lang="en-US" dirty="0" err="1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Atrip</a:t>
            </a: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                                               </a:t>
            </a:r>
            <a:r>
              <a:rPr lang="en-US" dirty="0" smtClean="0">
                <a:solidFill>
                  <a:schemeClr val="accent2"/>
                </a:solidFill>
              </a:rPr>
              <a:t>                                                                   </a:t>
            </a:r>
            <a:endParaRPr lang="en-US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Student’s Works:</a:t>
            </a:r>
          </a:p>
          <a:p>
            <a:pPr marL="571500" indent="-571500">
              <a:buAutoNum type="romanLcParenBoth"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Student  Will Stand Up And </a:t>
            </a:r>
            <a:r>
              <a:rPr lang="en-US" dirty="0" err="1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Honour</a:t>
            </a: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The </a:t>
            </a:r>
            <a:r>
              <a:rPr lang="en-US" dirty="0" err="1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Te</a:t>
            </a:r>
            <a:endParaRPr lang="en-US" dirty="0" smtClean="0">
              <a:solidFill>
                <a:schemeClr val="accent2"/>
              </a:solidFill>
              <a:latin typeface="Abu Sayed" pitchFamily="2" charset="0"/>
              <a:cs typeface="Abu Sayed" pitchFamily="2" charset="0"/>
            </a:endParaRPr>
          </a:p>
          <a:p>
            <a:pPr marL="571500" indent="-571500">
              <a:buAutoNum type="romanLcParenBoth"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For Better Understanding Student Will Note Down The Tittle On Their </a:t>
            </a:r>
            <a:r>
              <a:rPr lang="en-US" dirty="0" err="1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Exercisebook</a:t>
            </a: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.</a:t>
            </a:r>
          </a:p>
          <a:p>
            <a:pPr marL="571500" indent="-571500">
              <a:buAutoNum type="romanLcParenBoth"/>
            </a:pPr>
            <a:r>
              <a:rPr lang="en-US" dirty="0" smtClean="0">
                <a:solidFill>
                  <a:schemeClr val="accent2"/>
                </a:solidFill>
                <a:latin typeface="Abu Sayed" pitchFamily="2" charset="0"/>
                <a:cs typeface="Abu Sayed" pitchFamily="2" charset="0"/>
              </a:rPr>
              <a:t> Students Will Try To Answer Correctively The Definition Of Going On Trip.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0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3368" y="-706437"/>
            <a:ext cx="9144000" cy="23876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  <a:latin typeface="Berlin Sans FB" panose="020E0602020502020306" pitchFamily="34" charset="0"/>
              </a:rPr>
              <a:t>Group Work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3368" y="1805322"/>
            <a:ext cx="9144000" cy="486819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*Look at the picture of your </a:t>
            </a:r>
            <a:r>
              <a:rPr lang="en-US" dirty="0" err="1" smtClean="0">
                <a:solidFill>
                  <a:schemeClr val="accent2"/>
                </a:solidFill>
              </a:rPr>
              <a:t>trip.And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then ,write 5 sentences on what you love about this </a:t>
            </a:r>
            <a:r>
              <a:rPr lang="en-US" dirty="0" smtClean="0">
                <a:solidFill>
                  <a:schemeClr val="accent2"/>
                </a:solidFill>
              </a:rPr>
              <a:t>trip </a:t>
            </a:r>
            <a:r>
              <a:rPr lang="en-US" dirty="0">
                <a:solidFill>
                  <a:schemeClr val="accent2"/>
                </a:solidFill>
              </a:rPr>
              <a:t>in pairs/groups.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863" y="2466974"/>
            <a:ext cx="6641431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latin typeface="Bauhaus 93" pitchFamily="82" charset="0"/>
              </a:rPr>
              <a:t>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874" y="1690688"/>
            <a:ext cx="4521701" cy="814387"/>
          </a:xfrm>
        </p:spPr>
        <p:txBody>
          <a:bodyPr/>
          <a:lstStyle/>
          <a:p>
            <a:r>
              <a:rPr lang="en-US" sz="3200">
                <a:solidFill>
                  <a:schemeClr val="accent6"/>
                </a:solidFill>
              </a:rPr>
              <a:t>Teacher’s works</a:t>
            </a:r>
            <a:r>
              <a:rPr lang="en-US" sz="3200"/>
              <a:t> </a:t>
            </a:r>
          </a:p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Write a short paragraph about </a:t>
            </a:r>
            <a:r>
              <a:rPr lang="en-US" smtClean="0">
                <a:solidFill>
                  <a:schemeClr val="accent6">
                    <a:lumMod val="75000"/>
                  </a:schemeClr>
                </a:solidFill>
              </a:rPr>
              <a:t>“Going On A trip”.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Teacher will stop and close everything while the bell rings,cleaning the board and leaves the classroom.</a:t>
            </a:r>
          </a:p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7575" y="1381189"/>
            <a:ext cx="4217486" cy="823912"/>
          </a:xfrm>
        </p:spPr>
        <p:txBody>
          <a:bodyPr/>
          <a:lstStyle/>
          <a:p>
            <a:r>
              <a:rPr lang="en-US"/>
              <a:t> </a:t>
            </a:r>
            <a:r>
              <a:rPr lang="en-US" sz="3200">
                <a:solidFill>
                  <a:schemeClr val="accent6"/>
                </a:solidFill>
              </a:rPr>
              <a:t>Student’s Works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1.Students write down the name of the paragraph in their dairy.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2.While the teacher leaves the class, the student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honour</a:t>
            </a:r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 him on standing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3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  <a:latin typeface="Berlin Sans FB" panose="020E0602020502020306" pitchFamily="34" charset="0"/>
              </a:rPr>
              <a:t>Homework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70C0"/>
                </a:solidFill>
              </a:rPr>
              <a:t>Write your experience from your last journey.</a:t>
            </a:r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2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6610" y="2105343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THANK YOU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244</Words>
  <Application>Microsoft Office PowerPoint</Application>
  <PresentationFormat>Custom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INTRODUCTION</vt:lpstr>
      <vt:lpstr>Title:Going On aTrip</vt:lpstr>
      <vt:lpstr>LEARNING OUT COME</vt:lpstr>
      <vt:lpstr>Presentation</vt:lpstr>
      <vt:lpstr> Group Work</vt:lpstr>
      <vt:lpstr> Evaluation</vt:lpstr>
      <vt:lpstr> Homework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UITRCE</dc:creator>
  <cp:lastModifiedBy>Gaus Sir</cp:lastModifiedBy>
  <cp:revision>89</cp:revision>
  <dcterms:created xsi:type="dcterms:W3CDTF">2025-02-18T04:26:12Z</dcterms:created>
  <dcterms:modified xsi:type="dcterms:W3CDTF">2026-07-26T14:55:42Z</dcterms:modified>
</cp:coreProperties>
</file>