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2" r:id="rId2"/>
    <p:sldId id="256" r:id="rId3"/>
    <p:sldId id="257" r:id="rId4"/>
    <p:sldId id="258" r:id="rId5"/>
    <p:sldId id="263" r:id="rId6"/>
    <p:sldId id="260" r:id="rId7"/>
    <p:sldId id="259" r:id="rId8"/>
    <p:sldId id="269" r:id="rId9"/>
    <p:sldId id="270" r:id="rId10"/>
    <p:sldId id="261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AAB7C-9FE8-4391-B505-110992DE99EB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9F383-64CE-49F9-8B78-AE17D7F93E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67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09F383-64CE-49F9-8B78-AE17D7F93E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233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E383E-6A00-4666-AFE4-2FF8FF7EBC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272421-CF43-4559-B2B1-7EE5DD7155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E8FA3B-7E03-47C4-8127-F5BFFB11C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E21D-694C-47F8-93C7-9927D287E4A3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B9BA5-60A9-4714-B8D4-53714EDF8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CD18EA-0B04-4F4E-B03C-C4D32C228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F2860-47B2-457C-9CFB-7BC987FC7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59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03590-EFF1-4FF6-A55C-1EC1F3754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55750B-804C-41E7-9690-A3C7B8486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749689-D431-4B80-8EA6-631BCA19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E21D-694C-47F8-93C7-9927D287E4A3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99FC7-418B-42DA-9E18-45D154F6B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ED6F4-A707-4227-A6CD-5A5D93AA1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F2860-47B2-457C-9CFB-7BC987FC7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933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1AE801-F191-4CD0-AF72-F01A4BF70A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EA3B8D-ABAE-463F-9660-EC35D838B2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7159C-7FBD-4F2B-B0F8-2B70516CF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E21D-694C-47F8-93C7-9927D287E4A3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72DFEC-FF46-4428-872E-1D1D921F8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41899-D9B7-4267-A126-61AE4FE4B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F2860-47B2-457C-9CFB-7BC987FC7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290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B4369-BCC3-439D-BA2E-08FCAF33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0BF38-ADDA-4E93-9635-48F9D8ECF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FB4B8-4393-4072-95FE-6088E6150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E21D-694C-47F8-93C7-9927D287E4A3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EFA3D6-0001-4DC1-8184-950E60A02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6E307-8CE0-43F8-877A-1445DF70A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F2860-47B2-457C-9CFB-7BC987FC7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821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32F81-DEF0-499D-BF7E-CF6ECAA6D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09FB9F-E920-4F5B-B84D-BB40FB924E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C8DE3-D842-445D-B837-FA93071F9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E21D-694C-47F8-93C7-9927D287E4A3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4C2AF-713C-45D7-AB65-FC4EB5E6B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A319DC-D939-440B-98C9-9C5B7AC91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F2860-47B2-457C-9CFB-7BC987FC7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06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AC6FE-A35A-49D3-9AFC-591723CC5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47A20A-C703-487F-9921-B5C6C069E2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E1C30-A9D2-42B0-899B-BFEAE615BF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042973-9C50-4C7D-8089-679E6065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E21D-694C-47F8-93C7-9927D287E4A3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1F2AEF-2D5E-424C-ABE0-6559C8E78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FEAE6-529C-4484-9B17-598B1BB91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F2860-47B2-457C-9CFB-7BC987FC7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05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13497-A134-4B8A-BB3C-4E2ABCA3D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ACDC73-01E2-4519-9C7B-A601E45C7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1C3AE4-F870-47C4-A41B-67D7CF0C1D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5BE12A-9736-45BF-AB43-DD14C5407B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AA325A-4E03-4F6D-8487-9D7E57E48A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79132F-5C2E-4F44-BC0E-CC7A5A7AE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E21D-694C-47F8-93C7-9927D287E4A3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B55DA2-48C3-4A8E-8CC4-48A8B9204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A1AAB2-1375-4B82-A223-E3A1AE520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F2860-47B2-457C-9CFB-7BC987FC7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183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7D709-F73A-4A06-8A6D-DCB826FE2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6CD54B-DA03-490B-9D3B-46078B7A9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E21D-694C-47F8-93C7-9927D287E4A3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638B2E-ABD9-4766-A85C-3E55207E1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9EF5DA-74E4-426B-B63C-620548BA7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F2860-47B2-457C-9CFB-7BC987FC7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806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70F4FF-60D8-4A53-A726-6DA101411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E21D-694C-47F8-93C7-9927D287E4A3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298CA3-E163-48B1-A4D9-416744EC1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6C6390-FFED-4013-B390-08946CC6C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F2860-47B2-457C-9CFB-7BC987FC7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53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EF817-C4DD-4BEE-9208-972DE6380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11D09A-4871-4260-94D2-008718D47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163B47-9A59-41E2-8374-28BD5CF83F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461656-E16A-44E4-99B6-152F47730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E21D-694C-47F8-93C7-9927D287E4A3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AC3A4B-E710-4D8C-B2FE-54457CA63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37EE59-3BB5-4B0B-8322-1ECEA95C4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F2860-47B2-457C-9CFB-7BC987FC7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97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B7DC1-7B2D-404E-AF8D-04537058B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5EA8FE-E5B3-4BAB-8BD5-C951B55482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9E7495-10EC-44B4-AB06-373FB761A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309B2-17FA-4AA0-A557-9EFD229D1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E21D-694C-47F8-93C7-9927D287E4A3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81AEDF-19AC-465B-8090-A901B9A72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26F04-C924-41D8-B7C1-E75BC698D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F2860-47B2-457C-9CFB-7BC987FC7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80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025363-0F37-4951-A6EC-1D77248AB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B663D-3412-4F97-8B5E-BF91E27470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F3004-4862-49FA-80A2-66843FB2B1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4E21D-694C-47F8-93C7-9927D287E4A3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440697-D24C-44AA-89F2-D4CAE2879D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3356A-5164-4DA1-BF2E-101893EE02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F2860-47B2-457C-9CFB-7BC987FC7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3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752A0AC-0EC0-4DB0-A389-E77F82943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5FCF11-839E-4FCD-9261-04173A83983A}"/>
              </a:ext>
            </a:extLst>
          </p:cNvPr>
          <p:cNvSpPr txBox="1"/>
          <p:nvPr/>
        </p:nvSpPr>
        <p:spPr>
          <a:xfrm>
            <a:off x="2011679" y="2833527"/>
            <a:ext cx="75262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u="sng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9600" b="1" u="sng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b="1" u="sng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সমীক্ষা</a:t>
            </a:r>
            <a:r>
              <a:rPr lang="en-US" sz="9600" b="1" u="sng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3080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4A835F85-559A-43B1-A58D-01976F2E9E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" t="8380" r="4045" b="9299"/>
          <a:stretch/>
        </p:blipFill>
        <p:spPr>
          <a:xfrm>
            <a:off x="5147071" y="4856564"/>
            <a:ext cx="1641762" cy="19392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473BA24-5DCC-47A2-994B-DCE59F17F6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2" b="94409" l="9574" r="89894">
                        <a14:foregroundMark x1="42553" y1="85161" x2="40426" y2="944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880" y="2554849"/>
            <a:ext cx="1060688" cy="244239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46596BF-73CD-4E34-843D-E05DA4A350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760" l="3687" r="90783">
                        <a14:foregroundMark x1="10138" y1="62963" x2="10138" y2="62963"/>
                        <a14:foregroundMark x1="3687" y1="60784" x2="3687" y2="60784"/>
                        <a14:foregroundMark x1="90783" y1="30501" x2="90783" y2="305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5404">
            <a:off x="6576015" y="2580491"/>
            <a:ext cx="1035316" cy="218990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97A92AE-96AA-43EC-9190-DC90E1A684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760" l="3687" r="90783">
                        <a14:foregroundMark x1="10138" y1="62963" x2="10138" y2="62963"/>
                        <a14:foregroundMark x1="3687" y1="60784" x2="3687" y2="60784"/>
                        <a14:foregroundMark x1="90783" y1="30501" x2="90783" y2="305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14596" flipH="1">
            <a:off x="4410225" y="2180285"/>
            <a:ext cx="1035316" cy="218990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DBCDE49-5815-4707-BB48-C19558DEA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545" r="91288">
                        <a14:foregroundMark x1="10227" y1="45429" x2="10227" y2="45429"/>
                        <a14:foregroundMark x1="4924" y1="48000" x2="4924" y2="48000"/>
                        <a14:foregroundMark x1="91288" y1="65714" x2="91288" y2="65714"/>
                        <a14:backgroundMark x1="35227" y1="80857" x2="35227" y2="80857"/>
                        <a14:backgroundMark x1="39015" y1="83143" x2="39015" y2="83143"/>
                        <a14:backgroundMark x1="37879" y1="78286" x2="37500" y2="87143"/>
                        <a14:backgroundMark x1="37879" y1="65714" x2="37879" y2="65714"/>
                        <a14:backgroundMark x1="39773" y1="63714" x2="39773" y2="63714"/>
                        <a14:backgroundMark x1="37879" y1="61429" x2="37879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683" y="727634"/>
            <a:ext cx="1921621" cy="254760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2C2726F-0268-42D9-8471-2DC17703F3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83" b="99457" l="3879" r="98276">
                        <a14:foregroundMark x1="18103" y1="95109" x2="18103" y2="95109"/>
                        <a14:foregroundMark x1="18534" y1="99457" x2="18534" y2="99457"/>
                        <a14:foregroundMark x1="5172" y1="97554" x2="5172" y2="97554"/>
                        <a14:foregroundMark x1="91379" y1="21196" x2="91379" y2="21196"/>
                        <a14:foregroundMark x1="93534" y1="40489" x2="93534" y2="40489"/>
                        <a14:foregroundMark x1="98276" y1="11685" x2="98276" y2="11685"/>
                        <a14:foregroundMark x1="98276" y1="34783" x2="98276" y2="347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42457">
            <a:off x="6033201" y="4028875"/>
            <a:ext cx="616911" cy="97854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7524830-4DEA-4868-9208-2CA3E39E0B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864" b="90000" l="2667" r="89778">
                        <a14:foregroundMark x1="9778" y1="79318" x2="9778" y2="79318"/>
                        <a14:foregroundMark x1="2667" y1="83409" x2="2667" y2="83409"/>
                        <a14:foregroundMark x1="87111" y1="8864" x2="87111" y2="8864"/>
                        <a14:foregroundMark x1="89333" y1="27273" x2="89333" y2="2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92260" flipH="1">
            <a:off x="5210334" y="3585735"/>
            <a:ext cx="638522" cy="124866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AD19EC3-543D-474C-8ED5-66DB0369B4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760" l="3687" r="90783">
                        <a14:foregroundMark x1="10138" y1="62963" x2="10138" y2="62963"/>
                        <a14:foregroundMark x1="3687" y1="60784" x2="3687" y2="60784"/>
                        <a14:foregroundMark x1="90783" y1="30501" x2="90783" y2="305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5404">
            <a:off x="6575106" y="1760816"/>
            <a:ext cx="1035316" cy="2189908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F1F92031-8028-4442-9CA0-E8B41A7F3005}"/>
              </a:ext>
            </a:extLst>
          </p:cNvPr>
          <p:cNvSpPr/>
          <p:nvPr/>
        </p:nvSpPr>
        <p:spPr>
          <a:xfrm>
            <a:off x="6788833" y="5922498"/>
            <a:ext cx="2165792" cy="2078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FED1F3-1C5F-481A-8686-CEB6AA46E56C}"/>
              </a:ext>
            </a:extLst>
          </p:cNvPr>
          <p:cNvSpPr txBox="1"/>
          <p:nvPr/>
        </p:nvSpPr>
        <p:spPr>
          <a:xfrm>
            <a:off x="9163015" y="5444205"/>
            <a:ext cx="10486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5400" b="1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en-US" sz="5400" b="1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b="1" i="0" dirty="0">
              <a:solidFill>
                <a:srgbClr val="00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A9A960CD-3652-4202-96A4-2BFE2D3468DE}"/>
              </a:ext>
            </a:extLst>
          </p:cNvPr>
          <p:cNvSpPr/>
          <p:nvPr/>
        </p:nvSpPr>
        <p:spPr>
          <a:xfrm>
            <a:off x="6096000" y="4376496"/>
            <a:ext cx="2858625" cy="2078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AB07A3-C70E-4672-A157-14C7CBAB9AC6}"/>
              </a:ext>
            </a:extLst>
          </p:cNvPr>
          <p:cNvSpPr txBox="1"/>
          <p:nvPr/>
        </p:nvSpPr>
        <p:spPr>
          <a:xfrm>
            <a:off x="9163015" y="4025318"/>
            <a:ext cx="12795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5400" b="1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কাণ্ড</a:t>
            </a:r>
            <a:r>
              <a:rPr lang="en-US" sz="5400" b="1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340A82C-69C2-4B49-B785-1AF2552D7502}"/>
              </a:ext>
            </a:extLst>
          </p:cNvPr>
          <p:cNvSpPr/>
          <p:nvPr/>
        </p:nvSpPr>
        <p:spPr>
          <a:xfrm>
            <a:off x="7455028" y="2777111"/>
            <a:ext cx="1539333" cy="2078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75B959-0C30-422A-A338-ACE3A2959B17}"/>
              </a:ext>
            </a:extLst>
          </p:cNvPr>
          <p:cNvSpPr txBox="1"/>
          <p:nvPr/>
        </p:nvSpPr>
        <p:spPr>
          <a:xfrm>
            <a:off x="9169427" y="2419380"/>
            <a:ext cx="12731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5400" b="1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পাতা</a:t>
            </a:r>
            <a:r>
              <a:rPr lang="en-US" sz="1600" b="1" i="0" u="sng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802C042D-C360-479D-B8B4-C625E31F6C01}"/>
              </a:ext>
            </a:extLst>
          </p:cNvPr>
          <p:cNvSpPr/>
          <p:nvPr/>
        </p:nvSpPr>
        <p:spPr>
          <a:xfrm rot="10800000">
            <a:off x="3003437" y="1790798"/>
            <a:ext cx="1921622" cy="2106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B88BDE80-C518-4FD8-94CC-F7C6E6F775B4}"/>
              </a:ext>
            </a:extLst>
          </p:cNvPr>
          <p:cNvSpPr/>
          <p:nvPr/>
        </p:nvSpPr>
        <p:spPr>
          <a:xfrm rot="10800000">
            <a:off x="3049732" y="4269793"/>
            <a:ext cx="1921622" cy="2106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0732A7-831E-48BC-9143-145AFE4EFC4E}"/>
              </a:ext>
            </a:extLst>
          </p:cNvPr>
          <p:cNvSpPr txBox="1"/>
          <p:nvPr/>
        </p:nvSpPr>
        <p:spPr>
          <a:xfrm>
            <a:off x="1166000" y="1388285"/>
            <a:ext cx="11448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5400" b="1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ফুল</a:t>
            </a:r>
            <a:r>
              <a:rPr lang="en-US" sz="6000" b="1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b="1" i="0" dirty="0">
              <a:solidFill>
                <a:srgbClr val="00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333ED4-6C2B-4B2E-8FBE-4F7DD8085466}"/>
              </a:ext>
            </a:extLst>
          </p:cNvPr>
          <p:cNvSpPr txBox="1"/>
          <p:nvPr/>
        </p:nvSpPr>
        <p:spPr>
          <a:xfrm>
            <a:off x="1185851" y="3992388"/>
            <a:ext cx="112723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5400" b="1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en-US" sz="5400" b="1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025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13" grpId="0" animBg="1"/>
      <p:bldP spid="5" grpId="0"/>
      <p:bldP spid="15" grpId="0" animBg="1"/>
      <p:bldP spid="6" grpId="0"/>
      <p:bldP spid="17" grpId="0" animBg="1"/>
      <p:bldP spid="18" grpId="0" animBg="1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E7AA3A4-013D-414D-816E-76AB7C538127}"/>
              </a:ext>
            </a:extLst>
          </p:cNvPr>
          <p:cNvSpPr txBox="1"/>
          <p:nvPr/>
        </p:nvSpPr>
        <p:spPr>
          <a:xfrm>
            <a:off x="4567239" y="359839"/>
            <a:ext cx="21900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4400" i="0" u="sng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4400" i="0" u="sng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i="0" u="sng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400" i="0" u="sng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05ED34-7297-4C17-B234-279E5CC397ED}"/>
              </a:ext>
            </a:extLst>
          </p:cNvPr>
          <p:cNvSpPr txBox="1"/>
          <p:nvPr/>
        </p:nvSpPr>
        <p:spPr>
          <a:xfrm>
            <a:off x="1373148" y="2124221"/>
            <a:ext cx="79175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গাছের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অংশের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E6699C-B7CC-41BD-B7A7-287121CD29F1}"/>
              </a:ext>
            </a:extLst>
          </p:cNvPr>
          <p:cNvSpPr txBox="1"/>
          <p:nvPr/>
        </p:nvSpPr>
        <p:spPr>
          <a:xfrm>
            <a:off x="938819" y="3105834"/>
            <a:ext cx="51571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028700" lvl="1" indent="-571500" algn="ctr"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নেতা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en-US" sz="3600" i="0" dirty="0">
              <a:solidFill>
                <a:srgbClr val="00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54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126DFC8-8215-4A31-AE7C-2FEDC0E2E1FC}"/>
              </a:ext>
            </a:extLst>
          </p:cNvPr>
          <p:cNvSpPr txBox="1"/>
          <p:nvPr/>
        </p:nvSpPr>
        <p:spPr>
          <a:xfrm>
            <a:off x="3766678" y="393896"/>
            <a:ext cx="38779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5400" b="1" i="0" u="sng" dirty="0" err="1">
                <a:solidFill>
                  <a:schemeClr val="accent6">
                    <a:lumMod val="50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5400" b="1" i="0" u="sng" dirty="0">
                <a:solidFill>
                  <a:schemeClr val="accent6">
                    <a:lumMod val="50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i="0" u="sng" dirty="0" err="1">
                <a:solidFill>
                  <a:schemeClr val="accent6">
                    <a:lumMod val="50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5400" b="1" i="0" u="sng" dirty="0">
                <a:solidFill>
                  <a:schemeClr val="accent6">
                    <a:lumMod val="50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i="0" u="sng" dirty="0" err="1">
                <a:solidFill>
                  <a:schemeClr val="accent6">
                    <a:lumMod val="50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r>
              <a:rPr lang="en-US" sz="5400" b="1" i="0" u="sng" dirty="0">
                <a:solidFill>
                  <a:schemeClr val="accent6">
                    <a:lumMod val="50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F15C11-20C9-40F4-8098-85DAF110EE16}"/>
              </a:ext>
            </a:extLst>
          </p:cNvPr>
          <p:cNvSpPr txBox="1"/>
          <p:nvPr/>
        </p:nvSpPr>
        <p:spPr>
          <a:xfrm>
            <a:off x="4582334" y="2299083"/>
            <a:ext cx="1736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as-IN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পৃষ্ঠাঃ</a:t>
            </a: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১-</a:t>
            </a:r>
            <a:r>
              <a:rPr lang="as-IN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endParaRPr lang="en-US" sz="4000" b="1" i="0" u="sng" dirty="0">
              <a:solidFill>
                <a:srgbClr val="00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12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0E254B-05F6-47C9-8312-578CE206497D}"/>
              </a:ext>
            </a:extLst>
          </p:cNvPr>
          <p:cNvSpPr txBox="1"/>
          <p:nvPr/>
        </p:nvSpPr>
        <p:spPr>
          <a:xfrm>
            <a:off x="4303886" y="942536"/>
            <a:ext cx="19992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5400" b="1" i="0" u="sng" dirty="0" err="1">
                <a:solidFill>
                  <a:schemeClr val="accent6">
                    <a:lumMod val="50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5400" b="1" i="0" u="sng" dirty="0">
                <a:solidFill>
                  <a:schemeClr val="accent6">
                    <a:lumMod val="50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8612D0-1FFF-45A4-8638-B37C8E976ECA}"/>
              </a:ext>
            </a:extLst>
          </p:cNvPr>
          <p:cNvSpPr txBox="1"/>
          <p:nvPr/>
        </p:nvSpPr>
        <p:spPr>
          <a:xfrm>
            <a:off x="3151161" y="2630659"/>
            <a:ext cx="5500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গাছের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আঁকা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marL="457200" indent="-4572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গাছের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102712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587829-A17D-449B-B181-87B191308885}"/>
              </a:ext>
            </a:extLst>
          </p:cNvPr>
          <p:cNvSpPr txBox="1"/>
          <p:nvPr/>
        </p:nvSpPr>
        <p:spPr>
          <a:xfrm>
            <a:off x="2452136" y="1700259"/>
            <a:ext cx="4908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18707E-11FD-4323-B30F-45A9A4D8D634}"/>
              </a:ext>
            </a:extLst>
          </p:cNvPr>
          <p:cNvSpPr txBox="1"/>
          <p:nvPr/>
        </p:nvSpPr>
        <p:spPr>
          <a:xfrm>
            <a:off x="2427290" y="2293034"/>
            <a:ext cx="8779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কাজঃ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গাছের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এঁকে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E54CAC-E76E-4881-834C-AD2AD640B28E}"/>
              </a:ext>
            </a:extLst>
          </p:cNvPr>
          <p:cNvSpPr txBox="1"/>
          <p:nvPr/>
        </p:nvSpPr>
        <p:spPr>
          <a:xfrm>
            <a:off x="2452136" y="2885809"/>
            <a:ext cx="83824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সমাপ্তি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জানিয়ে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সমাপ্তি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ঘোষণা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600" i="0" dirty="0">
              <a:solidFill>
                <a:srgbClr val="00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556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883C1D-F740-4C9C-863D-61A9B73AA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DB9F0A3-1D3B-4B80-AD15-B99BA2CCDA6F}"/>
              </a:ext>
            </a:extLst>
          </p:cNvPr>
          <p:cNvSpPr txBox="1"/>
          <p:nvPr/>
        </p:nvSpPr>
        <p:spPr>
          <a:xfrm>
            <a:off x="5465220" y="2560320"/>
            <a:ext cx="25042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8000" b="1" u="sng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600" b="1" i="0" u="sng" dirty="0">
              <a:solidFill>
                <a:srgbClr val="00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971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500CB88-8A16-4C22-90CC-74C16D35EAA5}"/>
              </a:ext>
            </a:extLst>
          </p:cNvPr>
          <p:cNvSpPr txBox="1"/>
          <p:nvPr/>
        </p:nvSpPr>
        <p:spPr>
          <a:xfrm>
            <a:off x="3049172" y="3240817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05663C-64AC-494C-8AB6-726D929751D6}"/>
              </a:ext>
            </a:extLst>
          </p:cNvPr>
          <p:cNvSpPr txBox="1"/>
          <p:nvPr/>
        </p:nvSpPr>
        <p:spPr>
          <a:xfrm>
            <a:off x="4604825" y="1091187"/>
            <a:ext cx="2982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 err="1">
                <a:solidFill>
                  <a:srgbClr val="95373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b="1" u="sng" dirty="0">
                <a:solidFill>
                  <a:srgbClr val="95373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u="sng" dirty="0" err="1">
                <a:solidFill>
                  <a:srgbClr val="95373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4400" b="1" u="sng" dirty="0">
                <a:solidFill>
                  <a:srgbClr val="95373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i="0" u="sng" dirty="0">
                <a:solidFill>
                  <a:srgbClr val="953734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66DE56-C968-4F13-91B2-2E69FABB0A05}"/>
              </a:ext>
            </a:extLst>
          </p:cNvPr>
          <p:cNvSpPr txBox="1"/>
          <p:nvPr/>
        </p:nvSpPr>
        <p:spPr>
          <a:xfrm>
            <a:off x="1862798" y="2481959"/>
            <a:ext cx="7906043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spcBef>
                <a:spcPts val="640"/>
              </a:spcBef>
              <a:spcAft>
                <a:spcPts val="0"/>
              </a:spcAft>
            </a:pPr>
            <a:r>
              <a:rPr lang="en-US" sz="32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আসিফ</a:t>
            </a:r>
            <a:r>
              <a:rPr lang="en-US" sz="32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ইমতিয়াজ</a:t>
            </a:r>
            <a:r>
              <a:rPr lang="en-US" sz="32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 rtl="0">
              <a:spcBef>
                <a:spcPts val="640"/>
              </a:spcBef>
              <a:spcAft>
                <a:spcPts val="0"/>
              </a:spcAft>
            </a:pPr>
            <a:r>
              <a:rPr lang="as-IN" sz="32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  <a:endParaRPr lang="as-IN" sz="3200" b="0" dirty="0"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 rtl="0">
              <a:spcBef>
                <a:spcPts val="640"/>
              </a:spcBef>
              <a:spcAft>
                <a:spcPts val="0"/>
              </a:spcAft>
            </a:pPr>
            <a:r>
              <a:rPr lang="en-US" sz="3200" b="0" i="0" u="none" strike="noStrike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ফুলবাগচালা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সরকারি প্রাথমিক বিদ্যালয় 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 rtl="0">
              <a:spcBef>
                <a:spcPts val="640"/>
              </a:spcBef>
              <a:spcAft>
                <a:spcPts val="0"/>
              </a:spcAft>
            </a:pPr>
            <a:r>
              <a:rPr lang="en-US" sz="3200" b="0" i="0" u="none" strike="noStrike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মধুপুর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as-IN" sz="32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টাঙ্গাইল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as-IN" sz="3200" b="0" dirty="0"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br>
              <a:rPr lang="as-IN" sz="3200" b="0" dirty="0">
                <a:effectLst/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275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44136AE-AE76-409F-A397-66ADC3ED26FA}"/>
              </a:ext>
            </a:extLst>
          </p:cNvPr>
          <p:cNvSpPr txBox="1"/>
          <p:nvPr/>
        </p:nvSpPr>
        <p:spPr>
          <a:xfrm>
            <a:off x="4417257" y="450729"/>
            <a:ext cx="27994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as-IN" sz="4800" b="1" i="0" u="sng" dirty="0">
                <a:solidFill>
                  <a:srgbClr val="953734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as-IN" sz="4800" b="1" dirty="0"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b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DC63AE-558D-48AA-8FD8-005291ACF79B}"/>
              </a:ext>
            </a:extLst>
          </p:cNvPr>
          <p:cNvSpPr txBox="1"/>
          <p:nvPr/>
        </p:nvSpPr>
        <p:spPr>
          <a:xfrm>
            <a:off x="2293034" y="2044539"/>
            <a:ext cx="7849772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as-IN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ণিঃ</a:t>
            </a:r>
            <a:r>
              <a:rPr lang="as-IN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তৃতীয়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0" i="0" u="none" strike="noStrike" dirty="0">
              <a:solidFill>
                <a:srgbClr val="00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rtl="0" fontAlgn="base">
              <a:spcBef>
                <a:spcPts val="0"/>
              </a:spcBef>
              <a:spcAft>
                <a:spcPts val="0"/>
              </a:spcAft>
            </a:pPr>
            <a:r>
              <a:rPr lang="as-IN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বিষয়ঃ প্রাথমিক বিজ্ঞান</a:t>
            </a:r>
            <a:endParaRPr lang="en-US" sz="4000" b="0" i="0" u="none" strike="noStrike" dirty="0">
              <a:solidFill>
                <a:srgbClr val="00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fontAlgn="base"/>
            <a:r>
              <a:rPr lang="as-IN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পাঠের শিরোনামঃ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as-IN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000" dirty="0">
              <a:solidFill>
                <a:srgbClr val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fontAlgn="base"/>
            <a:r>
              <a:rPr lang="en-US" sz="4000" b="0" i="0" u="none" strike="noStrike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0" i="0" u="none" strike="noStrike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পৃথিবীতে</a:t>
            </a: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0" i="0" u="none" strike="noStrike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….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as-IN" sz="4000" b="0" i="0" u="none" strike="noStrike" dirty="0">
              <a:solidFill>
                <a:srgbClr val="00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rtl="0" fontAlgn="base">
              <a:spcBef>
                <a:spcPts val="640"/>
              </a:spcBef>
              <a:spcAft>
                <a:spcPts val="0"/>
              </a:spcAft>
            </a:pPr>
            <a:r>
              <a:rPr lang="as-IN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সময়ঃ ৪</a:t>
            </a: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r>
              <a:rPr lang="as-IN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মিনিট</a:t>
            </a:r>
          </a:p>
          <a:p>
            <a:br>
              <a:rPr lang="as-IN" sz="4000" b="0" dirty="0">
                <a:effectLst/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46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8675EBE-291A-4266-B7DE-29D2979107DF}"/>
              </a:ext>
            </a:extLst>
          </p:cNvPr>
          <p:cNvSpPr txBox="1"/>
          <p:nvPr/>
        </p:nvSpPr>
        <p:spPr>
          <a:xfrm>
            <a:off x="1533381" y="1955409"/>
            <a:ext cx="10241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১.১.১   </a:t>
            </a:r>
            <a:r>
              <a:rPr lang="en-US" sz="36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r>
              <a:rPr lang="en-US" sz="36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6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6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অঙ্কন</a:t>
            </a:r>
            <a:r>
              <a:rPr lang="en-US" sz="36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0" i="0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algn="l"/>
            <a:endParaRPr lang="en-US" sz="3600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F7D43D-E3FA-4A1D-A102-BF0F7299C73F}"/>
              </a:ext>
            </a:extLst>
          </p:cNvPr>
          <p:cNvSpPr txBox="1"/>
          <p:nvPr/>
        </p:nvSpPr>
        <p:spPr>
          <a:xfrm>
            <a:off x="4808593" y="42143"/>
            <a:ext cx="240001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5400" b="1" u="sng" dirty="0" err="1">
                <a:solidFill>
                  <a:srgbClr val="95373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8800" b="1" u="sng" dirty="0">
                <a:solidFill>
                  <a:schemeClr val="accent2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8800" b="1" i="0" u="sng" dirty="0">
              <a:solidFill>
                <a:schemeClr val="accent2">
                  <a:lumMod val="75000"/>
                </a:schemeClr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E8772D-8D42-40FA-9A1D-38337AA23020}"/>
              </a:ext>
            </a:extLst>
          </p:cNvPr>
          <p:cNvSpPr txBox="1"/>
          <p:nvPr/>
        </p:nvSpPr>
        <p:spPr>
          <a:xfrm>
            <a:off x="1533381" y="2828835"/>
            <a:ext cx="96904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১.১.২  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দেহের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কাণ্ড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পাতা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l"/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en-US" sz="3600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3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563D43C-D150-4B89-B17C-E4B76CFAD371}"/>
              </a:ext>
            </a:extLst>
          </p:cNvPr>
          <p:cNvSpPr txBox="1"/>
          <p:nvPr/>
        </p:nvSpPr>
        <p:spPr>
          <a:xfrm>
            <a:off x="2032779" y="2266842"/>
            <a:ext cx="83632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0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গাছের</a:t>
            </a:r>
            <a:r>
              <a:rPr lang="en-US" sz="40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মাটির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তাঁর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  <a:endParaRPr lang="en-US" sz="4000" i="0" dirty="0">
              <a:solidFill>
                <a:srgbClr val="00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7A37C3-7711-4CAC-AEB0-FDD932AFD1FF}"/>
              </a:ext>
            </a:extLst>
          </p:cNvPr>
          <p:cNvSpPr txBox="1"/>
          <p:nvPr/>
        </p:nvSpPr>
        <p:spPr>
          <a:xfrm>
            <a:off x="2032779" y="3139416"/>
            <a:ext cx="9249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0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গাছ</a:t>
            </a:r>
            <a:r>
              <a:rPr lang="en-US" sz="40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মাটির</a:t>
            </a:r>
            <a:r>
              <a:rPr lang="en-US" sz="40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উপর</a:t>
            </a:r>
            <a:r>
              <a:rPr lang="en-US" sz="40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দাঁড়িয়ে</a:t>
            </a:r>
            <a:r>
              <a:rPr lang="en-US" sz="40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40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অংশের</a:t>
            </a:r>
            <a:r>
              <a:rPr lang="en-US" sz="40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sz="40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C4E5A9-C7C9-4915-9F2F-88D7612DA142}"/>
              </a:ext>
            </a:extLst>
          </p:cNvPr>
          <p:cNvSpPr txBox="1"/>
          <p:nvPr/>
        </p:nvSpPr>
        <p:spPr>
          <a:xfrm>
            <a:off x="1470073" y="3888164"/>
            <a:ext cx="6576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40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পাতা</a:t>
            </a:r>
            <a:r>
              <a:rPr lang="en-US" sz="40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গাছের</a:t>
            </a:r>
            <a:r>
              <a:rPr lang="en-US" sz="40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40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i="0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লাগে</a:t>
            </a:r>
            <a:r>
              <a:rPr lang="en-US" sz="4000" i="0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A445B3-9EE1-41A1-9FE5-240FFDDB0B5E}"/>
              </a:ext>
            </a:extLst>
          </p:cNvPr>
          <p:cNvSpPr txBox="1"/>
          <p:nvPr/>
        </p:nvSpPr>
        <p:spPr>
          <a:xfrm>
            <a:off x="5157255" y="815926"/>
            <a:ext cx="8130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4800" b="1" u="sng" dirty="0" err="1">
                <a:solidFill>
                  <a:srgbClr val="76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endParaRPr lang="en-US" sz="4800" b="1" i="0" u="sng" dirty="0">
              <a:solidFill>
                <a:srgbClr val="76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84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0186F95-0EA2-466A-9C24-4FD9550E8FCA}"/>
              </a:ext>
            </a:extLst>
          </p:cNvPr>
          <p:cNvSpPr txBox="1"/>
          <p:nvPr/>
        </p:nvSpPr>
        <p:spPr>
          <a:xfrm>
            <a:off x="3725593" y="578523"/>
            <a:ext cx="47408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as-IN" sz="4800" b="1" i="0" u="sng" dirty="0">
                <a:solidFill>
                  <a:schemeClr val="accent2">
                    <a:lumMod val="75000"/>
                  </a:schemeClr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পাঠ ঘোষণা </a:t>
            </a:r>
            <a:endParaRPr lang="as-IN" sz="4800" b="0" dirty="0">
              <a:solidFill>
                <a:schemeClr val="accent2">
                  <a:lumMod val="75000"/>
                </a:schemeClr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AE40CD-6AA7-4E2E-9876-49CA7A65E245}"/>
              </a:ext>
            </a:extLst>
          </p:cNvPr>
          <p:cNvSpPr txBox="1"/>
          <p:nvPr/>
        </p:nvSpPr>
        <p:spPr>
          <a:xfrm>
            <a:off x="2549183" y="2304667"/>
            <a:ext cx="70936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800" rtl="0" fontAlgn="base">
              <a:spcBef>
                <a:spcPts val="0"/>
              </a:spcBef>
              <a:spcAft>
                <a:spcPts val="0"/>
              </a:spcAft>
            </a:pPr>
            <a:r>
              <a:rPr lang="as-IN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আলোচ্য বিষয়ঃ </a:t>
            </a:r>
            <a:r>
              <a:rPr lang="en-US" sz="4000" b="0" i="0" u="none" strike="noStrike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0" i="0" u="none" strike="noStrike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</a:t>
            </a:r>
            <a:r>
              <a:rPr lang="en-US" sz="4000" b="0" i="0" u="none" strike="noStrike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as-IN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0" i="0" u="none" strike="noStrike" dirty="0">
              <a:solidFill>
                <a:srgbClr val="00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0800" rtl="0" fontAlgn="base">
              <a:spcBef>
                <a:spcPts val="0"/>
              </a:spcBef>
              <a:spcAft>
                <a:spcPts val="0"/>
              </a:spcAft>
            </a:pPr>
            <a:r>
              <a:rPr lang="as-IN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অধ্যায়ঃ </a:t>
            </a:r>
            <a:r>
              <a:rPr lang="en-US" sz="40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০১ </a:t>
            </a:r>
            <a:br>
              <a:rPr lang="as-IN" sz="4000" b="0" dirty="0">
                <a:effectLst/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as-IN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পৃষ্ঠাঃ</a:t>
            </a:r>
            <a:r>
              <a:rPr lang="en-US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১-</a:t>
            </a:r>
            <a:r>
              <a:rPr lang="as-IN" sz="40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</a:p>
        </p:txBody>
      </p:sp>
    </p:spTree>
    <p:extLst>
      <p:ext uri="{BB962C8B-B14F-4D97-AF65-F5344CB8AC3E}">
        <p14:creationId xmlns:p14="http://schemas.microsoft.com/office/powerpoint/2010/main" val="325447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DC6E18-7C17-48AC-BF6C-11B35B09D0AC}"/>
              </a:ext>
            </a:extLst>
          </p:cNvPr>
          <p:cNvSpPr txBox="1"/>
          <p:nvPr/>
        </p:nvSpPr>
        <p:spPr>
          <a:xfrm>
            <a:off x="2813537" y="28918"/>
            <a:ext cx="56411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as-IN" sz="3600" b="0" i="0" u="sng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এসো একটি </a:t>
            </a:r>
            <a:r>
              <a:rPr lang="en-US" sz="3600" u="sng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en-US" sz="3600" u="sng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0" i="0" u="sng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as-IN" sz="3600" b="0" u="sng" dirty="0"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br>
              <a:rPr lang="as-IN" sz="3600" u="sng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Hailuo_Video_Create a 35-second educational_534179822625759241">
            <a:hlinkClick r:id="" action="ppaction://media"/>
            <a:extLst>
              <a:ext uri="{FF2B5EF4-FFF2-40B4-BE49-F238E27FC236}">
                <a16:creationId xmlns:a16="http://schemas.microsoft.com/office/drawing/2014/main" id="{7DAE8A32-FC0A-493D-9F4C-A29BCB1838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81354" y="478303"/>
            <a:ext cx="11141611" cy="582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4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30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58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E45C5F1-8119-4442-8974-015B88465757}"/>
              </a:ext>
            </a:extLst>
          </p:cNvPr>
          <p:cNvSpPr txBox="1"/>
          <p:nvPr/>
        </p:nvSpPr>
        <p:spPr>
          <a:xfrm>
            <a:off x="2778369" y="3044279"/>
            <a:ext cx="77301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u="none" strike="noStrike" dirty="0" err="1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as-IN" sz="4400" b="0" i="0" u="none" strike="noStrike" dirty="0">
                <a:solidFill>
                  <a:srgbClr val="000000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তে আমরা কি দেখতে পেলাম ?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77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4A835F85-559A-43B1-A58D-01976F2E9E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" t="8380" r="4045" b="9299"/>
          <a:stretch/>
        </p:blipFill>
        <p:spPr>
          <a:xfrm>
            <a:off x="5147071" y="4856564"/>
            <a:ext cx="1641762" cy="19392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473BA24-5DCC-47A2-994B-DCE59F17F6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2" b="94409" l="9574" r="89894">
                        <a14:foregroundMark x1="42553" y1="85161" x2="40426" y2="944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880" y="2554849"/>
            <a:ext cx="1060688" cy="244239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46596BF-73CD-4E34-843D-E05DA4A350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760" l="3687" r="90783">
                        <a14:foregroundMark x1="10138" y1="62963" x2="10138" y2="62963"/>
                        <a14:foregroundMark x1="3687" y1="60784" x2="3687" y2="60784"/>
                        <a14:foregroundMark x1="90783" y1="30501" x2="90783" y2="305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5404">
            <a:off x="6576015" y="2580491"/>
            <a:ext cx="1035316" cy="218990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97A92AE-96AA-43EC-9190-DC90E1A684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760" l="3687" r="90783">
                        <a14:foregroundMark x1="10138" y1="62963" x2="10138" y2="62963"/>
                        <a14:foregroundMark x1="3687" y1="60784" x2="3687" y2="60784"/>
                        <a14:foregroundMark x1="90783" y1="30501" x2="90783" y2="305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14596" flipH="1">
            <a:off x="4410225" y="2180285"/>
            <a:ext cx="1035316" cy="218990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CDBCDE49-5815-4707-BB48-C19558DEA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545" r="91288">
                        <a14:foregroundMark x1="10227" y1="45429" x2="10227" y2="45429"/>
                        <a14:foregroundMark x1="4924" y1="48000" x2="4924" y2="48000"/>
                        <a14:foregroundMark x1="91288" y1="65714" x2="91288" y2="65714"/>
                        <a14:backgroundMark x1="35227" y1="80857" x2="35227" y2="80857"/>
                        <a14:backgroundMark x1="39015" y1="83143" x2="39015" y2="83143"/>
                        <a14:backgroundMark x1="37879" y1="78286" x2="37500" y2="87143"/>
                        <a14:backgroundMark x1="37879" y1="65714" x2="37879" y2="65714"/>
                        <a14:backgroundMark x1="39773" y1="63714" x2="39773" y2="63714"/>
                        <a14:backgroundMark x1="37879" y1="61429" x2="37879" y2="6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683" y="727634"/>
            <a:ext cx="1921621" cy="254760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2C2726F-0268-42D9-8471-2DC17703F3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783" b="99457" l="3879" r="98276">
                        <a14:foregroundMark x1="18103" y1="95109" x2="18103" y2="95109"/>
                        <a14:foregroundMark x1="18534" y1="99457" x2="18534" y2="99457"/>
                        <a14:foregroundMark x1="5172" y1="97554" x2="5172" y2="97554"/>
                        <a14:foregroundMark x1="91379" y1="21196" x2="91379" y2="21196"/>
                        <a14:foregroundMark x1="93534" y1="40489" x2="93534" y2="40489"/>
                        <a14:foregroundMark x1="98276" y1="11685" x2="98276" y2="11685"/>
                        <a14:foregroundMark x1="98276" y1="34783" x2="98276" y2="347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42457">
            <a:off x="6033201" y="4028875"/>
            <a:ext cx="616911" cy="97854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7524830-4DEA-4868-9208-2CA3E39E0B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8864" b="90000" l="2667" r="89778">
                        <a14:foregroundMark x1="9778" y1="79318" x2="9778" y2="79318"/>
                        <a14:foregroundMark x1="2667" y1="83409" x2="2667" y2="83409"/>
                        <a14:foregroundMark x1="87111" y1="8864" x2="87111" y2="8864"/>
                        <a14:foregroundMark x1="89333" y1="27273" x2="89333" y2="272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92260" flipH="1">
            <a:off x="5210334" y="3585735"/>
            <a:ext cx="638522" cy="124866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5AD19EC3-543D-474C-8ED5-66DB0369B4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760" l="3687" r="90783">
                        <a14:foregroundMark x1="10138" y1="62963" x2="10138" y2="62963"/>
                        <a14:foregroundMark x1="3687" y1="60784" x2="3687" y2="60784"/>
                        <a14:foregroundMark x1="90783" y1="30501" x2="90783" y2="305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5404">
            <a:off x="6575106" y="1760816"/>
            <a:ext cx="1035316" cy="21899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6CFE055-C90E-4211-AA30-DD6AC05ED521}"/>
              </a:ext>
            </a:extLst>
          </p:cNvPr>
          <p:cNvSpPr txBox="1"/>
          <p:nvPr/>
        </p:nvSpPr>
        <p:spPr>
          <a:xfrm>
            <a:off x="4297217" y="208646"/>
            <a:ext cx="33265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3600" dirty="0">
                <a:solidFill>
                  <a:srgbClr val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i="0" dirty="0">
              <a:solidFill>
                <a:srgbClr val="000000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54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ctr" rtl="0">
          <a:spcBef>
            <a:spcPts val="0"/>
          </a:spcBef>
          <a:spcAft>
            <a:spcPts val="0"/>
          </a:spcAft>
          <a:defRPr sz="1600" b="1" i="0" u="sng" dirty="0">
            <a:solidFill>
              <a:srgbClr val="000000"/>
            </a:solidFill>
            <a:effectLst/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189</Words>
  <Application>Microsoft Office PowerPoint</Application>
  <PresentationFormat>Widescreen</PresentationFormat>
  <Paragraphs>49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Asif's PC</dc:creator>
  <cp:lastModifiedBy>Asif's PC</cp:lastModifiedBy>
  <cp:revision>24</cp:revision>
  <dcterms:created xsi:type="dcterms:W3CDTF">2026-07-17T03:21:54Z</dcterms:created>
  <dcterms:modified xsi:type="dcterms:W3CDTF">2026-07-24T16:17:53Z</dcterms:modified>
</cp:coreProperties>
</file>