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8" r:id="rId2"/>
    <p:sldId id="257" r:id="rId3"/>
    <p:sldId id="260" r:id="rId4"/>
    <p:sldId id="259" r:id="rId5"/>
    <p:sldId id="261" r:id="rId6"/>
    <p:sldId id="262" r:id="rId7"/>
    <p:sldId id="263" r:id="rId8"/>
    <p:sldId id="265" r:id="rId9"/>
    <p:sldId id="266" r:id="rId10"/>
    <p:sldId id="272" r:id="rId11"/>
    <p:sldId id="267" r:id="rId12"/>
    <p:sldId id="269" r:id="rId13"/>
    <p:sldId id="273" r:id="rId14"/>
    <p:sldId id="274" r:id="rId15"/>
    <p:sldId id="275" r:id="rId16"/>
    <p:sldId id="276" r:id="rId17"/>
    <p:sldId id="27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744C4-38DC-4B60-A320-617C36C3232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85FBF-E0A1-460E-9190-6F2306A2D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1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B14B1-1B0F-4E42-91B9-3BF89055F4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132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03CD-9942-4313-BB13-19C8AC75501C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E3D5-DC85-4339-BDBF-75DA131DA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2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03CD-9942-4313-BB13-19C8AC75501C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E3D5-DC85-4339-BDBF-75DA131DA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176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03CD-9942-4313-BB13-19C8AC75501C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E3D5-DC85-4339-BDBF-75DA131DA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80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03CD-9942-4313-BB13-19C8AC75501C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E3D5-DC85-4339-BDBF-75DA131DA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80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03CD-9942-4313-BB13-19C8AC75501C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E3D5-DC85-4339-BDBF-75DA131DA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82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03CD-9942-4313-BB13-19C8AC75501C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E3D5-DC85-4339-BDBF-75DA131DA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09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03CD-9942-4313-BB13-19C8AC75501C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E3D5-DC85-4339-BDBF-75DA131DA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57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03CD-9942-4313-BB13-19C8AC75501C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E3D5-DC85-4339-BDBF-75DA131DA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32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03CD-9942-4313-BB13-19C8AC75501C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E3D5-DC85-4339-BDBF-75DA131DA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29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03CD-9942-4313-BB13-19C8AC75501C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E3D5-DC85-4339-BDBF-75DA131DA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394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03CD-9942-4313-BB13-19C8AC75501C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E3D5-DC85-4339-BDBF-75DA131DA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298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603CD-9942-4313-BB13-19C8AC75501C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EE3D5-DC85-4339-BDBF-75DA131DA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677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সমীক্ষা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267200" y="1371600"/>
            <a:ext cx="45720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পাঠ পরিচিতি</a:t>
            </a:r>
          </a:p>
          <a:p>
            <a:pPr algn="ctr"/>
            <a:r>
              <a:rPr lang="bn-BD" dirty="0" smtClean="0"/>
              <a:t>শ্রেণিঃ পঞ্চম</a:t>
            </a:r>
          </a:p>
          <a:p>
            <a:pPr algn="ctr"/>
            <a:r>
              <a:rPr lang="bn-BD" dirty="0" smtClean="0"/>
              <a:t>বিষয়ঃ প্রাথমিক বিজ্ঞান</a:t>
            </a:r>
          </a:p>
          <a:p>
            <a:pPr algn="ctr"/>
            <a:r>
              <a:rPr lang="bn-BD" dirty="0" smtClean="0"/>
              <a:t>পাঠের শিরোনামঃ ভূমিরূপ পরিবর্তনের প্রাকৃতিক কারণ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4191000" cy="1752600"/>
          </a:xfr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algn="l"/>
            <a:r>
              <a:rPr lang="en-US" dirty="0" err="1" smtClean="0"/>
              <a:t>শিক্ষকের</a:t>
            </a:r>
            <a:r>
              <a:rPr lang="en-US" dirty="0" smtClean="0"/>
              <a:t> </a:t>
            </a:r>
            <a:r>
              <a:rPr lang="en-US" dirty="0" err="1" smtClean="0"/>
              <a:t>নামঃ</a:t>
            </a:r>
            <a:r>
              <a:rPr lang="en-US" dirty="0" smtClean="0"/>
              <a:t> </a:t>
            </a:r>
            <a:r>
              <a:rPr lang="en-US" dirty="0" err="1" smtClean="0"/>
              <a:t>সানজিদা</a:t>
            </a:r>
            <a:r>
              <a:rPr lang="en-US" dirty="0" smtClean="0"/>
              <a:t> </a:t>
            </a:r>
            <a:r>
              <a:rPr lang="en-US" dirty="0" err="1" smtClean="0"/>
              <a:t>আক্তার</a:t>
            </a:r>
            <a:endParaRPr lang="en-US" dirty="0" smtClean="0"/>
          </a:p>
          <a:p>
            <a:pPr algn="l"/>
            <a:r>
              <a:rPr lang="en-US" dirty="0" err="1" smtClean="0"/>
              <a:t>সহকারী</a:t>
            </a:r>
            <a:r>
              <a:rPr lang="en-US" dirty="0" smtClean="0"/>
              <a:t> </a:t>
            </a:r>
            <a:r>
              <a:rPr lang="en-US" dirty="0" err="1" smtClean="0"/>
              <a:t>শিক্ষক</a:t>
            </a:r>
            <a:endParaRPr lang="en-US" dirty="0" smtClean="0"/>
          </a:p>
          <a:p>
            <a:pPr algn="l"/>
            <a:r>
              <a:rPr lang="en-US" dirty="0" smtClean="0"/>
              <a:t>৭২ </a:t>
            </a:r>
            <a:r>
              <a:rPr lang="en-US" dirty="0" err="1" smtClean="0"/>
              <a:t>নং</a:t>
            </a:r>
            <a:r>
              <a:rPr lang="en-US" dirty="0" smtClean="0"/>
              <a:t> </a:t>
            </a:r>
            <a:r>
              <a:rPr lang="en-US" dirty="0" err="1" smtClean="0"/>
              <a:t>তাম্বুলখানা</a:t>
            </a:r>
            <a:r>
              <a:rPr lang="en-US" dirty="0" smtClean="0"/>
              <a:t> </a:t>
            </a:r>
            <a:r>
              <a:rPr lang="en-US" dirty="0" err="1" smtClean="0"/>
              <a:t>সঃ</a:t>
            </a:r>
            <a:r>
              <a:rPr lang="en-US" dirty="0" smtClean="0"/>
              <a:t> </a:t>
            </a:r>
            <a:r>
              <a:rPr lang="en-US" dirty="0" err="1" smtClean="0"/>
              <a:t>প্রাঃ</a:t>
            </a:r>
            <a:r>
              <a:rPr lang="en-US" dirty="0" smtClean="0"/>
              <a:t> </a:t>
            </a:r>
            <a:r>
              <a:rPr lang="en-US" dirty="0" err="1" smtClean="0"/>
              <a:t>বিঃ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3810000"/>
            <a:ext cx="41910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400" dirty="0" smtClean="0"/>
              <a:t>শিক্ষকের নামঃ তিথী বিশ্বাস</a:t>
            </a:r>
          </a:p>
          <a:p>
            <a:r>
              <a:rPr lang="bn-BD" sz="2400" dirty="0" smtClean="0"/>
              <a:t>সহকারী শিক্ষক</a:t>
            </a:r>
          </a:p>
          <a:p>
            <a:r>
              <a:rPr lang="bn-BD" sz="2400" dirty="0" smtClean="0"/>
              <a:t>৭২ নং তাম্বুলখানা সঃ প্রাঃ বিঃ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4267200" y="3810000"/>
            <a:ext cx="4572000" cy="18288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পাঠ পরিচিতি</a:t>
            </a:r>
          </a:p>
          <a:p>
            <a:pPr algn="ctr"/>
            <a:r>
              <a:rPr lang="bn-BD" dirty="0" smtClean="0"/>
              <a:t>শ্রেণীঃ চতুর্থ</a:t>
            </a:r>
          </a:p>
          <a:p>
            <a:pPr algn="ctr"/>
            <a:r>
              <a:rPr lang="bn-BD" dirty="0" smtClean="0"/>
              <a:t>বিষয়ঃ প্রাথমিক গণিত</a:t>
            </a:r>
          </a:p>
          <a:p>
            <a:pPr algn="ctr"/>
            <a:r>
              <a:rPr lang="bn-BD" dirty="0" smtClean="0"/>
              <a:t>পাঠের শিরোনামঃ মৌলিক ও  যৌগিক সংখ্যা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98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দলগত কাজ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3044427"/>
              </p:ext>
            </p:extLst>
          </p:nvPr>
        </p:nvGraphicFramePr>
        <p:xfrm>
          <a:off x="457200" y="1600200"/>
          <a:ext cx="8229600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/>
                        <a:t>প্রাকৃতিক</a:t>
                      </a:r>
                      <a:r>
                        <a:rPr lang="bn-BD" baseline="0" dirty="0" smtClean="0"/>
                        <a:t> কারণ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/>
                        <a:t>ভূমিরূপের</a:t>
                      </a:r>
                      <a:r>
                        <a:rPr lang="bn-BD" baseline="0" dirty="0" smtClean="0"/>
                        <a:t> পরিবর্তন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bn-BD" dirty="0" smtClean="0"/>
                        <a:t>১। হিমবাহ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১। নতুন</a:t>
                      </a:r>
                      <a:r>
                        <a:rPr lang="bn-BD" baseline="0" dirty="0" smtClean="0"/>
                        <a:t> ধরনের ভূমিরূপ সৃষ্টি করে।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560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দলগত কাজ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060360"/>
              </p:ext>
            </p:extLst>
          </p:nvPr>
        </p:nvGraphicFramePr>
        <p:xfrm>
          <a:off x="457200" y="1600200"/>
          <a:ext cx="8229600" cy="406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/>
                        <a:t>প্রাকৃতিক</a:t>
                      </a:r>
                      <a:r>
                        <a:rPr lang="bn-BD" baseline="0" dirty="0" smtClean="0"/>
                        <a:t> কারণ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/>
                        <a:t>ভূমিরূপের</a:t>
                      </a:r>
                      <a:r>
                        <a:rPr lang="bn-BD" baseline="0" dirty="0" smtClean="0"/>
                        <a:t> পরিবর্তন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bn-BD" dirty="0" smtClean="0"/>
                        <a:t>১। হিমবাহ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১। নতুন</a:t>
                      </a:r>
                      <a:r>
                        <a:rPr lang="bn-BD" baseline="0" dirty="0" smtClean="0"/>
                        <a:t> ধরনের ভূমিরূপ সৃষ্টি করে।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bn-BD" dirty="0" smtClean="0"/>
                        <a:t>২। নদী ভাঙন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২।</a:t>
                      </a:r>
                      <a:r>
                        <a:rPr lang="bn-BD" baseline="0" dirty="0" smtClean="0"/>
                        <a:t> ভূমি নদীতে তলিয়ে যায়।</a:t>
                      </a:r>
                      <a:endParaRPr lang="en-US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bn-BD" dirty="0" smtClean="0"/>
                        <a:t>৩। ভূমিকম্প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৩। ভূমির ব্যাপক ক্ষয়-ক্ষতি</a:t>
                      </a:r>
                      <a:r>
                        <a:rPr lang="bn-BD" baseline="0" dirty="0" smtClean="0"/>
                        <a:t> হয়।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bn-BD" dirty="0" smtClean="0"/>
                        <a:t>৪। আগ্নেয়গিরির</a:t>
                      </a:r>
                      <a:r>
                        <a:rPr lang="bn-BD" baseline="0" dirty="0" smtClean="0"/>
                        <a:t> অগ্নুৎপাত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৪। লাভা জমে নতুন ধরনের</a:t>
                      </a:r>
                      <a:r>
                        <a:rPr lang="bn-BD" baseline="0" dirty="0" smtClean="0"/>
                        <a:t> ভূমিরূপ সৃষ্টি করে।</a:t>
                      </a:r>
                      <a:endParaRPr lang="en-US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bn-BD" dirty="0" smtClean="0"/>
                        <a:t>৫। সুনামি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/>
                        <a:t>৫। নিম্নাঞ্চল</a:t>
                      </a:r>
                      <a:r>
                        <a:rPr lang="bn-BD" baseline="0" dirty="0" smtClean="0"/>
                        <a:t> তলিয়ে যায়।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727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পাঠ্যবইয়ের সাথে সংযোগ স্থাপন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n-BD" dirty="0" smtClean="0"/>
              <a:t>বইয়ের ৭৬-৭৮ পৃষ্ঠা নিরবে পড়।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76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মূল্যায়ণ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n-BD" dirty="0" smtClean="0"/>
              <a:t>ভূমিরূপ পরিবর্তনের প্রাকৃতিক কারণগুলো কী কী ?</a:t>
            </a:r>
          </a:p>
          <a:p>
            <a:r>
              <a:rPr lang="bn-BD" dirty="0" smtClean="0"/>
              <a:t>নদী ভাঙনের ফলে কী হয় ?</a:t>
            </a:r>
          </a:p>
          <a:p>
            <a:r>
              <a:rPr lang="bn-BD" dirty="0" smtClean="0"/>
              <a:t>ভূমিকম্পের ফলে কী হয় ?</a:t>
            </a:r>
          </a:p>
          <a:p>
            <a:r>
              <a:rPr lang="bn-BD" dirty="0" smtClean="0"/>
              <a:t>আগ্নেয়গিরির অগ্নুৎপাতের ফলে কী হয় ?</a:t>
            </a:r>
          </a:p>
          <a:p>
            <a:r>
              <a:rPr lang="bn-BD" dirty="0" smtClean="0"/>
              <a:t>সুনামির ফলে কী হয় 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10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পাঠের সারসংক্ষেপ আলোচনা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49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বাড়ির কাজ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n-BD" dirty="0" smtClean="0"/>
              <a:t>৭৬ পৃষ্ঠার ছকটি পূরণ করে আনবে।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পাঠের সমাপ্তি ঘোষণা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51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b="1" dirty="0" smtClean="0"/>
              <a:t>সবাইকে ধন্যবাদ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080" y="1600200"/>
            <a:ext cx="5516880" cy="4525963"/>
          </a:xfrm>
        </p:spPr>
      </p:pic>
    </p:spTree>
    <p:extLst>
      <p:ext uri="{BB962C8B-B14F-4D97-AF65-F5344CB8AC3E}">
        <p14:creationId xmlns:p14="http://schemas.microsoft.com/office/powerpoint/2010/main" val="393000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152400"/>
            <a:ext cx="5181600" cy="1143000"/>
          </a:xfrm>
        </p:spPr>
        <p:txBody>
          <a:bodyPr>
            <a:normAutofit/>
          </a:bodyPr>
          <a:lstStyle/>
          <a:p>
            <a:r>
              <a:rPr lang="en-US" sz="4800" b="1" dirty="0" err="1" smtClean="0"/>
              <a:t>পরিচয়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4815840" cy="3352800"/>
          </a:xfrm>
        </p:spPr>
        <p:txBody>
          <a:bodyPr>
            <a:normAutofit lnSpcReduction="10000"/>
          </a:bodyPr>
          <a:lstStyle/>
          <a:p>
            <a:r>
              <a:rPr lang="bn-BD" dirty="0" smtClean="0">
                <a:solidFill>
                  <a:schemeClr val="tx1"/>
                </a:solidFill>
              </a:rPr>
              <a:t>সানজিদা আক্তার</a:t>
            </a:r>
          </a:p>
          <a:p>
            <a:r>
              <a:rPr lang="bn-BD" dirty="0" smtClean="0">
                <a:solidFill>
                  <a:schemeClr val="tx1"/>
                </a:solidFill>
              </a:rPr>
              <a:t>সহকারী শিক্ষক</a:t>
            </a:r>
          </a:p>
          <a:p>
            <a:r>
              <a:rPr lang="bn-BD" dirty="0" smtClean="0">
                <a:solidFill>
                  <a:schemeClr val="tx1"/>
                </a:solidFill>
              </a:rPr>
              <a:t>৭২ নং তাম্বুলখানা সঃ প্রাঃ বিঃ</a:t>
            </a:r>
          </a:p>
          <a:p>
            <a:r>
              <a:rPr lang="bn-BD" dirty="0" smtClean="0">
                <a:solidFill>
                  <a:schemeClr val="tx1"/>
                </a:solidFill>
              </a:rPr>
              <a:t>বাখুন্ডা ক্লাস্টার</a:t>
            </a:r>
          </a:p>
          <a:p>
            <a:r>
              <a:rPr lang="bn-BD" dirty="0" smtClean="0">
                <a:solidFill>
                  <a:schemeClr val="tx1"/>
                </a:solidFill>
              </a:rPr>
              <a:t>ফরিদপুর সদর, ফরিদপুর।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057400"/>
            <a:ext cx="3124200" cy="323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496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পাঠ</a:t>
            </a:r>
            <a:r>
              <a:rPr lang="en-US" b="1" dirty="0" smtClean="0"/>
              <a:t> </a:t>
            </a:r>
            <a:r>
              <a:rPr lang="en-US" b="1" dirty="0" err="1" smtClean="0"/>
              <a:t>পরিচিতি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18360"/>
            <a:ext cx="8229600" cy="385540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বিষয়ঃ</a:t>
            </a:r>
            <a:r>
              <a:rPr lang="en-US" dirty="0" smtClean="0"/>
              <a:t> </a:t>
            </a:r>
            <a:r>
              <a:rPr lang="en-US" dirty="0" err="1" smtClean="0"/>
              <a:t>প্রাথমিক</a:t>
            </a:r>
            <a:r>
              <a:rPr lang="en-US" dirty="0" smtClean="0"/>
              <a:t> </a:t>
            </a:r>
            <a:r>
              <a:rPr lang="en-US" dirty="0" err="1" smtClean="0"/>
              <a:t>বিজ্ঞান</a:t>
            </a:r>
            <a:endParaRPr lang="bn-BD" dirty="0" smtClean="0"/>
          </a:p>
          <a:p>
            <a:pPr marL="0" indent="0">
              <a:buNone/>
            </a:pPr>
            <a:r>
              <a:rPr lang="en-US" dirty="0" err="1" smtClean="0"/>
              <a:t>অধ্যায়ঃ</a:t>
            </a:r>
            <a:r>
              <a:rPr lang="en-US" dirty="0" smtClean="0"/>
              <a:t> </a:t>
            </a:r>
            <a:r>
              <a:rPr lang="bn-BD" dirty="0" smtClean="0"/>
              <a:t>৮ </a:t>
            </a:r>
            <a:endParaRPr lang="en-US" dirty="0" smtClean="0"/>
          </a:p>
          <a:p>
            <a:pPr marL="0" indent="0">
              <a:buNone/>
            </a:pPr>
            <a:r>
              <a:rPr lang="bn-BD" dirty="0" smtClean="0"/>
              <a:t>পাঠঃ ভূমিরূপ পরিবর্তনের প্রাকৃতিক কারণ</a:t>
            </a:r>
          </a:p>
          <a:p>
            <a:pPr marL="0" indent="0">
              <a:buNone/>
            </a:pPr>
            <a:r>
              <a:rPr lang="bn-BD" dirty="0" smtClean="0"/>
              <a:t>পৃষ্ঠাঃ ৭৬-৭৮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50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শিখনফল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n-BD" dirty="0" smtClean="0"/>
              <a:t>৫</a:t>
            </a:r>
            <a:r>
              <a:rPr lang="en-US" dirty="0" smtClean="0"/>
              <a:t>.</a:t>
            </a:r>
            <a:r>
              <a:rPr lang="bn-BD" dirty="0" smtClean="0"/>
              <a:t>১</a:t>
            </a:r>
            <a:r>
              <a:rPr lang="en-US" dirty="0" smtClean="0"/>
              <a:t>.</a:t>
            </a:r>
            <a:r>
              <a:rPr lang="bn-BD" dirty="0" smtClean="0"/>
              <a:t>২ </a:t>
            </a:r>
            <a:r>
              <a:rPr lang="en-US" dirty="0" err="1" smtClean="0"/>
              <a:t>ভূমিরূপ</a:t>
            </a:r>
            <a:r>
              <a:rPr lang="en-US" dirty="0" smtClean="0"/>
              <a:t> </a:t>
            </a:r>
            <a:r>
              <a:rPr lang="en-US" dirty="0" err="1" smtClean="0"/>
              <a:t>পরিবর্তনের</a:t>
            </a:r>
            <a:r>
              <a:rPr lang="en-US" dirty="0" smtClean="0"/>
              <a:t> </a:t>
            </a:r>
            <a:r>
              <a:rPr lang="en-US" dirty="0" err="1" smtClean="0"/>
              <a:t>বিভিন্ন</a:t>
            </a:r>
            <a:r>
              <a:rPr lang="en-US" dirty="0" smtClean="0"/>
              <a:t> </a:t>
            </a:r>
            <a:r>
              <a:rPr lang="en-US" dirty="0" err="1" smtClean="0"/>
              <a:t>কারণ</a:t>
            </a:r>
            <a:r>
              <a:rPr lang="en-US" dirty="0" smtClean="0"/>
              <a:t> </a:t>
            </a:r>
            <a:r>
              <a:rPr lang="en-US" dirty="0" err="1" smtClean="0"/>
              <a:t>ব্যাখ্যা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31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পূর্বজ্ঞান</a:t>
            </a:r>
            <a:r>
              <a:rPr lang="en-US" dirty="0" smtClean="0"/>
              <a:t> </a:t>
            </a:r>
            <a:r>
              <a:rPr lang="en-US" dirty="0" err="1" smtClean="0"/>
              <a:t>যাচাই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১। </a:t>
            </a:r>
            <a:r>
              <a:rPr lang="en-US" dirty="0" err="1" smtClean="0"/>
              <a:t>ভূমি</a:t>
            </a:r>
            <a:r>
              <a:rPr lang="en-US" dirty="0" smtClean="0"/>
              <a:t> </a:t>
            </a:r>
            <a:r>
              <a:rPr lang="en-US" dirty="0" err="1" smtClean="0"/>
              <a:t>কাকে</a:t>
            </a:r>
            <a:r>
              <a:rPr lang="en-US" dirty="0" smtClean="0"/>
              <a:t> </a:t>
            </a:r>
            <a:r>
              <a:rPr lang="en-US" dirty="0" err="1" smtClean="0"/>
              <a:t>বলে</a:t>
            </a:r>
            <a:r>
              <a:rPr lang="en-US" dirty="0" smtClean="0"/>
              <a:t> ?</a:t>
            </a:r>
          </a:p>
          <a:p>
            <a:pPr marL="0" indent="0">
              <a:buNone/>
            </a:pPr>
            <a:r>
              <a:rPr lang="en-US" dirty="0" smtClean="0"/>
              <a:t>২।ভূমিরূপ </a:t>
            </a:r>
            <a:r>
              <a:rPr lang="en-US" dirty="0" err="1" smtClean="0"/>
              <a:t>কত</a:t>
            </a:r>
            <a:r>
              <a:rPr lang="en-US" dirty="0" smtClean="0"/>
              <a:t> </a:t>
            </a:r>
            <a:r>
              <a:rPr lang="en-US" dirty="0" err="1" smtClean="0"/>
              <a:t>প্রকার</a:t>
            </a:r>
            <a:r>
              <a:rPr lang="en-US" dirty="0" smtClean="0"/>
              <a:t> ও </a:t>
            </a:r>
            <a:r>
              <a:rPr lang="en-US" dirty="0" err="1" smtClean="0"/>
              <a:t>কী</a:t>
            </a:r>
            <a:r>
              <a:rPr lang="en-US" dirty="0" smtClean="0"/>
              <a:t> </a:t>
            </a:r>
            <a:r>
              <a:rPr lang="en-US" dirty="0" err="1" smtClean="0"/>
              <a:t>কী</a:t>
            </a:r>
            <a:r>
              <a:rPr lang="en-US" dirty="0" smtClean="0"/>
              <a:t> ?</a:t>
            </a:r>
          </a:p>
          <a:p>
            <a:pPr marL="0" indent="0">
              <a:buNone/>
            </a:pPr>
            <a:r>
              <a:rPr lang="en-US" dirty="0" smtClean="0"/>
              <a:t>৩।ভূমিরূপ </a:t>
            </a:r>
            <a:r>
              <a:rPr lang="en-US" dirty="0" err="1" smtClean="0"/>
              <a:t>পরিবর্তনের</a:t>
            </a:r>
            <a:r>
              <a:rPr lang="en-US" dirty="0" smtClean="0"/>
              <a:t> </a:t>
            </a:r>
            <a:r>
              <a:rPr lang="en-US" dirty="0" err="1" smtClean="0"/>
              <a:t>কয়</a:t>
            </a:r>
            <a:r>
              <a:rPr lang="en-US" dirty="0" smtClean="0"/>
              <a:t> </a:t>
            </a:r>
            <a:r>
              <a:rPr lang="en-US" dirty="0" err="1" smtClean="0"/>
              <a:t>ধরনের</a:t>
            </a:r>
            <a:r>
              <a:rPr lang="en-US" dirty="0" smtClean="0"/>
              <a:t> </a:t>
            </a:r>
            <a:r>
              <a:rPr lang="en-US" dirty="0" err="1" smtClean="0"/>
              <a:t>কারণ</a:t>
            </a:r>
            <a:r>
              <a:rPr lang="en-US" dirty="0" smtClean="0"/>
              <a:t> </a:t>
            </a:r>
            <a:r>
              <a:rPr lang="en-US" dirty="0" err="1" smtClean="0"/>
              <a:t>আছে</a:t>
            </a:r>
            <a:r>
              <a:rPr lang="en-US" dirty="0" smtClean="0"/>
              <a:t> ?</a:t>
            </a:r>
          </a:p>
          <a:p>
            <a:pPr marL="0" indent="0">
              <a:buNone/>
            </a:pPr>
            <a:r>
              <a:rPr lang="en-US" dirty="0" smtClean="0"/>
              <a:t>৪।ভূমিরূপ </a:t>
            </a:r>
            <a:r>
              <a:rPr lang="en-US" dirty="0" err="1" smtClean="0"/>
              <a:t>পরিবর্তনের</a:t>
            </a:r>
            <a:r>
              <a:rPr lang="en-US" dirty="0" smtClean="0"/>
              <a:t> </a:t>
            </a:r>
            <a:r>
              <a:rPr lang="en-US" dirty="0" err="1" smtClean="0"/>
              <a:t>কয়েকটি</a:t>
            </a:r>
            <a:r>
              <a:rPr lang="en-US" dirty="0" smtClean="0"/>
              <a:t> </a:t>
            </a:r>
            <a:r>
              <a:rPr lang="en-US" dirty="0" err="1" smtClean="0"/>
              <a:t>উদাহরণ</a:t>
            </a:r>
            <a:r>
              <a:rPr lang="en-US" dirty="0" smtClean="0"/>
              <a:t> </a:t>
            </a:r>
            <a:r>
              <a:rPr lang="en-US" dirty="0" err="1" smtClean="0"/>
              <a:t>দাও</a:t>
            </a:r>
            <a:r>
              <a:rPr lang="en-US" dirty="0" smtClean="0"/>
              <a:t>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63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ঘোষণা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‘’</a:t>
            </a:r>
            <a:r>
              <a:rPr lang="en-US" b="1" dirty="0" err="1" smtClean="0"/>
              <a:t>ভূমিরূপ</a:t>
            </a:r>
            <a:r>
              <a:rPr lang="en-US" b="1" dirty="0" smtClean="0"/>
              <a:t> </a:t>
            </a:r>
            <a:r>
              <a:rPr lang="en-US" b="1" dirty="0" err="1" smtClean="0"/>
              <a:t>পরিবর্তনের</a:t>
            </a:r>
            <a:r>
              <a:rPr lang="en-US" b="1" dirty="0" smtClean="0"/>
              <a:t> </a:t>
            </a:r>
            <a:r>
              <a:rPr lang="en-US" b="1" dirty="0" err="1" smtClean="0"/>
              <a:t>প্রাকৃতিক</a:t>
            </a:r>
            <a:r>
              <a:rPr lang="en-US" b="1" dirty="0" smtClean="0"/>
              <a:t> </a:t>
            </a:r>
            <a:r>
              <a:rPr lang="en-US" b="1" dirty="0" err="1" smtClean="0"/>
              <a:t>কারণ</a:t>
            </a:r>
            <a:r>
              <a:rPr lang="en-US" b="1" dirty="0" smtClean="0"/>
              <a:t> “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7232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অনুসন্ধানে</a:t>
            </a:r>
            <a:r>
              <a:rPr lang="en-US" dirty="0" smtClean="0"/>
              <a:t> </a:t>
            </a:r>
            <a:r>
              <a:rPr lang="en-US" dirty="0" err="1" smtClean="0"/>
              <a:t>আমন্ত্রণ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“</a:t>
            </a:r>
            <a:r>
              <a:rPr lang="en-US" dirty="0" err="1" smtClean="0"/>
              <a:t>ভূমিরূপ</a:t>
            </a:r>
            <a:r>
              <a:rPr lang="en-US" dirty="0" smtClean="0"/>
              <a:t> </a:t>
            </a:r>
            <a:r>
              <a:rPr lang="en-US" dirty="0" err="1" smtClean="0"/>
              <a:t>পরিবর্তনের</a:t>
            </a:r>
            <a:r>
              <a:rPr lang="en-US" dirty="0" smtClean="0"/>
              <a:t> </a:t>
            </a:r>
            <a:r>
              <a:rPr lang="en-US" dirty="0" err="1" smtClean="0"/>
              <a:t>প্রাকৃতিক</a:t>
            </a:r>
            <a:r>
              <a:rPr lang="en-US" dirty="0" smtClean="0"/>
              <a:t> </a:t>
            </a:r>
            <a:r>
              <a:rPr lang="en-US" dirty="0" err="1" smtClean="0"/>
              <a:t>কারণগুলো</a:t>
            </a:r>
            <a:r>
              <a:rPr lang="en-US" dirty="0" smtClean="0"/>
              <a:t> </a:t>
            </a:r>
            <a:r>
              <a:rPr lang="en-US" dirty="0" err="1" smtClean="0"/>
              <a:t>কী</a:t>
            </a:r>
            <a:r>
              <a:rPr lang="en-US" dirty="0" smtClean="0"/>
              <a:t> </a:t>
            </a:r>
            <a:r>
              <a:rPr lang="en-US" dirty="0" err="1" smtClean="0"/>
              <a:t>কী</a:t>
            </a:r>
            <a:r>
              <a:rPr lang="en-US" dirty="0" smtClean="0"/>
              <a:t> ?’’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25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একক</a:t>
            </a:r>
            <a:r>
              <a:rPr lang="en-US" dirty="0" smtClean="0"/>
              <a:t> </a:t>
            </a:r>
            <a:r>
              <a:rPr lang="en-US" dirty="0" err="1" smtClean="0"/>
              <a:t>কাজ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ভূমির</a:t>
            </a:r>
            <a:r>
              <a:rPr lang="en-US" dirty="0" smtClean="0"/>
              <a:t> </a:t>
            </a:r>
            <a:r>
              <a:rPr lang="en-US" dirty="0" err="1" smtClean="0"/>
              <a:t>পরিবর্তন</a:t>
            </a:r>
            <a:r>
              <a:rPr lang="en-US" dirty="0" smtClean="0"/>
              <a:t> </a:t>
            </a:r>
            <a:r>
              <a:rPr lang="en-US" dirty="0" err="1" smtClean="0"/>
              <a:t>হয়</a:t>
            </a:r>
            <a:r>
              <a:rPr lang="en-US" dirty="0" smtClean="0"/>
              <a:t> </a:t>
            </a:r>
            <a:r>
              <a:rPr lang="en-US" dirty="0" err="1" smtClean="0"/>
              <a:t>এমন</a:t>
            </a:r>
            <a:r>
              <a:rPr lang="en-US" dirty="0" smtClean="0"/>
              <a:t> </a:t>
            </a:r>
            <a:r>
              <a:rPr lang="en-US" dirty="0" err="1" smtClean="0"/>
              <a:t>কোন</a:t>
            </a:r>
            <a:r>
              <a:rPr lang="en-US" dirty="0" smtClean="0"/>
              <a:t> </a:t>
            </a:r>
            <a:r>
              <a:rPr lang="en-US" dirty="0" err="1" smtClean="0"/>
              <a:t>ঘটনা</a:t>
            </a:r>
            <a:r>
              <a:rPr lang="en-US" dirty="0" smtClean="0"/>
              <a:t> </a:t>
            </a:r>
            <a:r>
              <a:rPr lang="en-US" dirty="0" err="1" smtClean="0"/>
              <a:t>দেখেছো</a:t>
            </a:r>
            <a:r>
              <a:rPr lang="en-US" dirty="0" smtClean="0"/>
              <a:t> ?</a:t>
            </a:r>
          </a:p>
          <a:p>
            <a:r>
              <a:rPr lang="en-US" dirty="0" err="1" smtClean="0"/>
              <a:t>কোথায়</a:t>
            </a:r>
            <a:r>
              <a:rPr lang="en-US" dirty="0" smtClean="0"/>
              <a:t> </a:t>
            </a:r>
            <a:r>
              <a:rPr lang="en-US" dirty="0" err="1" smtClean="0"/>
              <a:t>দেখেছো</a:t>
            </a:r>
            <a:r>
              <a:rPr lang="en-US" dirty="0" smtClean="0"/>
              <a:t> ?</a:t>
            </a:r>
          </a:p>
          <a:p>
            <a:r>
              <a:rPr lang="en-US" dirty="0" err="1" smtClean="0"/>
              <a:t>এতে</a:t>
            </a:r>
            <a:r>
              <a:rPr lang="en-US" dirty="0" smtClean="0"/>
              <a:t> </a:t>
            </a:r>
            <a:r>
              <a:rPr lang="en-US" dirty="0" err="1" smtClean="0"/>
              <a:t>ভূমির</a:t>
            </a:r>
            <a:r>
              <a:rPr lang="en-US" dirty="0" smtClean="0"/>
              <a:t> </a:t>
            </a:r>
            <a:r>
              <a:rPr lang="en-US" dirty="0" err="1" smtClean="0"/>
              <a:t>কী</a:t>
            </a:r>
            <a:r>
              <a:rPr lang="en-US" dirty="0" smtClean="0"/>
              <a:t> </a:t>
            </a:r>
            <a:r>
              <a:rPr lang="en-US" dirty="0" err="1" smtClean="0"/>
              <a:t>পরিবর্তন</a:t>
            </a:r>
            <a:r>
              <a:rPr lang="en-US" dirty="0" smtClean="0"/>
              <a:t> </a:t>
            </a:r>
            <a:r>
              <a:rPr lang="en-US" dirty="0" err="1" smtClean="0"/>
              <a:t>হয়েছে</a:t>
            </a:r>
            <a:r>
              <a:rPr lang="en-US" dirty="0" smtClean="0"/>
              <a:t> ?</a:t>
            </a:r>
          </a:p>
          <a:p>
            <a:r>
              <a:rPr lang="en-US" dirty="0" err="1" smtClean="0"/>
              <a:t>এটা</a:t>
            </a:r>
            <a:r>
              <a:rPr lang="en-US" dirty="0" smtClean="0"/>
              <a:t> </a:t>
            </a:r>
            <a:r>
              <a:rPr lang="en-US" dirty="0" err="1" smtClean="0"/>
              <a:t>কোন</a:t>
            </a:r>
            <a:r>
              <a:rPr lang="en-US" dirty="0" smtClean="0"/>
              <a:t> </a:t>
            </a:r>
            <a:r>
              <a:rPr lang="en-US" dirty="0" err="1" smtClean="0"/>
              <a:t>ধরনের</a:t>
            </a:r>
            <a:r>
              <a:rPr lang="en-US" dirty="0" smtClean="0"/>
              <a:t> </a:t>
            </a:r>
            <a:r>
              <a:rPr lang="en-US" dirty="0" err="1" smtClean="0"/>
              <a:t>পরিবর্তন</a:t>
            </a:r>
            <a:r>
              <a:rPr lang="en-US" dirty="0" smtClean="0"/>
              <a:t> </a:t>
            </a:r>
            <a:r>
              <a:rPr lang="en-US" dirty="0" err="1" smtClean="0"/>
              <a:t>বলে</a:t>
            </a:r>
            <a:r>
              <a:rPr lang="en-US" dirty="0" smtClean="0"/>
              <a:t> </a:t>
            </a:r>
            <a:r>
              <a:rPr lang="en-US" dirty="0" err="1" smtClean="0"/>
              <a:t>মনে</a:t>
            </a:r>
            <a:r>
              <a:rPr lang="en-US" dirty="0" smtClean="0"/>
              <a:t> </a:t>
            </a:r>
            <a:r>
              <a:rPr lang="en-US" dirty="0" err="1" smtClean="0"/>
              <a:t>কর</a:t>
            </a:r>
            <a:r>
              <a:rPr lang="en-US" dirty="0" smtClean="0"/>
              <a:t>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80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ভিডিও প্রদর্শন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3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316</Words>
  <Application>Microsoft Office PowerPoint</Application>
  <PresentationFormat>On-screen Show (4:3)</PresentationFormat>
  <Paragraphs>75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পাঠ সমীক্ষা</vt:lpstr>
      <vt:lpstr>পরিচয়</vt:lpstr>
      <vt:lpstr>পাঠ পরিচিতি</vt:lpstr>
      <vt:lpstr>শিখনফল</vt:lpstr>
      <vt:lpstr>পূর্বজ্ঞান যাচাই</vt:lpstr>
      <vt:lpstr>পাঠ ঘোষণা</vt:lpstr>
      <vt:lpstr>অনুসন্ধানে আমন্ত্রণ</vt:lpstr>
      <vt:lpstr>একক কাজ</vt:lpstr>
      <vt:lpstr>ভিডিও প্রদর্শন</vt:lpstr>
      <vt:lpstr>দলগত কাজ</vt:lpstr>
      <vt:lpstr>দলগত কাজ</vt:lpstr>
      <vt:lpstr>পাঠ্যবইয়ের সাথে সংযোগ স্থাপন</vt:lpstr>
      <vt:lpstr>মূল্যায়ণ</vt:lpstr>
      <vt:lpstr>পাঠের সারসংক্ষেপ আলোচনা</vt:lpstr>
      <vt:lpstr>বাড়ির কাজ</vt:lpstr>
      <vt:lpstr>পাঠের সমাপ্তি ঘোষণা</vt:lpstr>
      <vt:lpstr>সবাইকে ধন্যবাদ</vt:lpstr>
    </vt:vector>
  </TitlesOfParts>
  <Company>Oprekin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পরিচয়</dc:title>
  <dc:creator>Lenovo</dc:creator>
  <cp:lastModifiedBy>Lenovo</cp:lastModifiedBy>
  <cp:revision>10</cp:revision>
  <dcterms:created xsi:type="dcterms:W3CDTF">2026-07-22T18:06:07Z</dcterms:created>
  <dcterms:modified xsi:type="dcterms:W3CDTF">2026-07-24T13:29:22Z</dcterms:modified>
</cp:coreProperties>
</file>