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1" r:id="rId12"/>
    <p:sldId id="273" r:id="rId13"/>
    <p:sldId id="272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1CB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F81FBC-FE34-4748-A7EB-8473DE42A730}" v="17" dt="2026-07-21T08:39:02.211"/>
    <p1510:client id="{ACD083BF-9725-4853-B53A-93C45F4C222A}" v="17" dt="2026-07-21T04:05:00.1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57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dp4 WPBX4125BLF092401296" userId="a08c5b50-a55d-4039-b35d-1375ca8bea68" providerId="ADAL" clId="{EDC8AC5C-A68E-4AE4-A8C0-F37E8A7B259D}"/>
    <pc:docChg chg="undo custSel modSld">
      <pc:chgData name="Pedp4 WPBX4125BLF092401296" userId="a08c5b50-a55d-4039-b35d-1375ca8bea68" providerId="ADAL" clId="{EDC8AC5C-A68E-4AE4-A8C0-F37E8A7B259D}" dt="2026-07-21T08:40:17.263" v="70" actId="478"/>
      <pc:docMkLst>
        <pc:docMk/>
      </pc:docMkLst>
      <pc:sldChg chg="addSp delSp mod addAnim delAnim">
        <pc:chgData name="Pedp4 WPBX4125BLF092401296" userId="a08c5b50-a55d-4039-b35d-1375ca8bea68" providerId="ADAL" clId="{EDC8AC5C-A68E-4AE4-A8C0-F37E8A7B259D}" dt="2026-07-21T05:39:10.193" v="65" actId="478"/>
        <pc:sldMkLst>
          <pc:docMk/>
          <pc:sldMk cId="1516927214" sldId="256"/>
        </pc:sldMkLst>
        <pc:spChg chg="add del">
          <ac:chgData name="Pedp4 WPBX4125BLF092401296" userId="a08c5b50-a55d-4039-b35d-1375ca8bea68" providerId="ADAL" clId="{EDC8AC5C-A68E-4AE4-A8C0-F37E8A7B259D}" dt="2026-07-21T05:39:10.193" v="65" actId="478"/>
          <ac:spMkLst>
            <pc:docMk/>
            <pc:sldMk cId="1516927214" sldId="256"/>
            <ac:spMk id="10" creationId="{24DB8750-FAF2-4C69-BA4F-063CA49AAE1D}"/>
          </ac:spMkLst>
        </pc:spChg>
        <pc:spChg chg="add del">
          <ac:chgData name="Pedp4 WPBX4125BLF092401296" userId="a08c5b50-a55d-4039-b35d-1375ca8bea68" providerId="ADAL" clId="{EDC8AC5C-A68E-4AE4-A8C0-F37E8A7B259D}" dt="2026-07-21T05:39:09.207" v="63" actId="478"/>
          <ac:spMkLst>
            <pc:docMk/>
            <pc:sldMk cId="1516927214" sldId="256"/>
            <ac:spMk id="21" creationId="{E6455AFF-22F8-451B-A59A-05AFDE3212C6}"/>
          </ac:spMkLst>
        </pc:spChg>
        <pc:picChg chg="add del">
          <ac:chgData name="Pedp4 WPBX4125BLF092401296" userId="a08c5b50-a55d-4039-b35d-1375ca8bea68" providerId="ADAL" clId="{EDC8AC5C-A68E-4AE4-A8C0-F37E8A7B259D}" dt="2026-07-21T05:39:09.744" v="64" actId="478"/>
          <ac:picMkLst>
            <pc:docMk/>
            <pc:sldMk cId="1516927214" sldId="256"/>
            <ac:picMk id="20" creationId="{D58FC9B3-A6C5-476D-8082-DE6DD5719BCA}"/>
          </ac:picMkLst>
        </pc:picChg>
      </pc:sldChg>
      <pc:sldChg chg="addSp delSp modSp mod addAnim delAnim">
        <pc:chgData name="Pedp4 WPBX4125BLF092401296" userId="a08c5b50-a55d-4039-b35d-1375ca8bea68" providerId="ADAL" clId="{EDC8AC5C-A68E-4AE4-A8C0-F37E8A7B259D}" dt="2026-07-21T05:38:42.434" v="59" actId="207"/>
        <pc:sldMkLst>
          <pc:docMk/>
          <pc:sldMk cId="3471772779" sldId="257"/>
        </pc:sldMkLst>
        <pc:spChg chg="add mod">
          <ac:chgData name="Pedp4 WPBX4125BLF092401296" userId="a08c5b50-a55d-4039-b35d-1375ca8bea68" providerId="ADAL" clId="{EDC8AC5C-A68E-4AE4-A8C0-F37E8A7B259D}" dt="2026-07-21T05:38:42.434" v="59" actId="207"/>
          <ac:spMkLst>
            <pc:docMk/>
            <pc:sldMk cId="3471772779" sldId="257"/>
            <ac:spMk id="8" creationId="{8422A470-FAD7-66E5-DA4B-8BB7B91D3FBD}"/>
          </ac:spMkLst>
        </pc:spChg>
        <pc:spChg chg="add del mod">
          <ac:chgData name="Pedp4 WPBX4125BLF092401296" userId="a08c5b50-a55d-4039-b35d-1375ca8bea68" providerId="ADAL" clId="{EDC8AC5C-A68E-4AE4-A8C0-F37E8A7B259D}" dt="2026-07-21T05:37:41.549" v="55" actId="478"/>
          <ac:spMkLst>
            <pc:docMk/>
            <pc:sldMk cId="3471772779" sldId="257"/>
            <ac:spMk id="19" creationId="{3019E756-1023-4977-BF18-D081548A6F22}"/>
          </ac:spMkLst>
        </pc:spChg>
        <pc:picChg chg="add del mod">
          <ac:chgData name="Pedp4 WPBX4125BLF092401296" userId="a08c5b50-a55d-4039-b35d-1375ca8bea68" providerId="ADAL" clId="{EDC8AC5C-A68E-4AE4-A8C0-F37E8A7B259D}" dt="2026-07-21T05:37:39.515" v="54" actId="478"/>
          <ac:picMkLst>
            <pc:docMk/>
            <pc:sldMk cId="3471772779" sldId="257"/>
            <ac:picMk id="7" creationId="{13AD4E2C-22D0-81FA-2052-85ED24B6FB17}"/>
          </ac:picMkLst>
        </pc:picChg>
        <pc:picChg chg="add del mod">
          <ac:chgData name="Pedp4 WPBX4125BLF092401296" userId="a08c5b50-a55d-4039-b35d-1375ca8bea68" providerId="ADAL" clId="{EDC8AC5C-A68E-4AE4-A8C0-F37E8A7B259D}" dt="2026-07-21T05:36:01.980" v="51" actId="478"/>
          <ac:picMkLst>
            <pc:docMk/>
            <pc:sldMk cId="3471772779" sldId="257"/>
            <ac:picMk id="7" creationId="{3A63CFAE-341A-B514-5A2C-8BFA8EA02AA1}"/>
          </ac:picMkLst>
        </pc:picChg>
        <pc:picChg chg="del">
          <ac:chgData name="Pedp4 WPBX4125BLF092401296" userId="a08c5b50-a55d-4039-b35d-1375ca8bea68" providerId="ADAL" clId="{EDC8AC5C-A68E-4AE4-A8C0-F37E8A7B259D}" dt="2026-07-21T05:35:23.686" v="47" actId="478"/>
          <ac:picMkLst>
            <pc:docMk/>
            <pc:sldMk cId="3471772779" sldId="257"/>
            <ac:picMk id="26" creationId="{6BA5E100-080A-4BB4-8E58-11C1C4C4AD1B}"/>
          </ac:picMkLst>
        </pc:picChg>
      </pc:sldChg>
      <pc:sldChg chg="addSp delSp modSp mod delAnim modAnim">
        <pc:chgData name="Pedp4 WPBX4125BLF092401296" userId="a08c5b50-a55d-4039-b35d-1375ca8bea68" providerId="ADAL" clId="{EDC8AC5C-A68E-4AE4-A8C0-F37E8A7B259D}" dt="2026-07-21T08:40:17.263" v="70" actId="478"/>
        <pc:sldMkLst>
          <pc:docMk/>
          <pc:sldMk cId="1005008423" sldId="262"/>
        </pc:sldMkLst>
        <pc:spChg chg="mod">
          <ac:chgData name="Pedp4 WPBX4125BLF092401296" userId="a08c5b50-a55d-4039-b35d-1375ca8bea68" providerId="ADAL" clId="{EDC8AC5C-A68E-4AE4-A8C0-F37E8A7B259D}" dt="2026-07-21T05:29:22.409" v="39" actId="1076"/>
          <ac:spMkLst>
            <pc:docMk/>
            <pc:sldMk cId="1005008423" sldId="262"/>
            <ac:spMk id="14" creationId="{91BD1648-6381-4C64-82FD-B20F5C374628}"/>
          </ac:spMkLst>
        </pc:spChg>
        <pc:spChg chg="del mod">
          <ac:chgData name="Pedp4 WPBX4125BLF092401296" userId="a08c5b50-a55d-4039-b35d-1375ca8bea68" providerId="ADAL" clId="{EDC8AC5C-A68E-4AE4-A8C0-F37E8A7B259D}" dt="2026-07-21T05:28:45.186" v="36"/>
          <ac:spMkLst>
            <pc:docMk/>
            <pc:sldMk cId="1005008423" sldId="262"/>
            <ac:spMk id="16" creationId="{43F249A1-E2CB-42D5-8967-1878115AE482}"/>
          </ac:spMkLst>
        </pc:spChg>
        <pc:picChg chg="add del mod">
          <ac:chgData name="Pedp4 WPBX4125BLF092401296" userId="a08c5b50-a55d-4039-b35d-1375ca8bea68" providerId="ADAL" clId="{EDC8AC5C-A68E-4AE4-A8C0-F37E8A7B259D}" dt="2026-07-21T08:40:17.263" v="70" actId="478"/>
          <ac:picMkLst>
            <pc:docMk/>
            <pc:sldMk cId="1005008423" sldId="262"/>
            <ac:picMk id="2" creationId="{3BB4488E-88C8-E602-541B-C50336A662F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6C16C0-8351-413C-861A-6C5ABFCD92CA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49C042-9AA7-4A6F-82AC-35B37BEE6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245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49C042-9AA7-4A6F-82AC-35B37BEE60D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395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99277-2380-4138-9E62-AB5C48CDF2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F3435C-B38C-4F9F-99A1-44FD8C9A00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9A00C0-28D3-412F-912A-A4A2F7585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962836-59B3-4F0F-AE3D-0623A7CBA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99081-514B-4698-848E-C18A14234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575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13FB0-3201-4C1A-AB87-1B2CB8C82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96626-F404-4375-BCD5-51AF33294C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60B17B-1FEC-4323-BDA1-2005A5FE1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33EC20-6522-4F48-83DC-BD343C660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CA9BD-4B00-4763-A9E9-1E16D8656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478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AFCD5-BFB0-42B1-9FB6-4D9EB166F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82758B-24C2-4F06-92F8-2B73BBAF7C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D00D42-A288-48B1-9CAA-1390E22CD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D5F02A-82E2-4FC0-A9F4-5E40AACF9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71625-CB76-44DF-8A7C-289AE4372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28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01D2D-9FEC-40CD-9D91-1F9BBB8B0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74B128-8017-4984-8079-C20D29A24D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8BC561-A5AF-401A-88A4-60913667DF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C37969-F0F8-44B0-9187-74B83C0BB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9CD65C-EB39-4518-90BB-48CB5B592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2BF033-E179-49CB-8C70-4A8E4ABA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317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0A363-2497-4249-87A9-517605FEC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BB04B1-FEA0-43E5-8F31-67913B3F6C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7228C7-98AE-40EF-BD55-FF5B3ECD39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E2F94F-580C-4F23-8E4D-30B9132B09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66ED90-3C12-4543-AC13-B97CC86C7E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CE0FC8-D126-493A-A91D-47E070160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FEA39C-EF03-4E71-BD60-7884AD994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7E227E-DABE-4DAC-B4B0-7F180B359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571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C9F05-1D4A-4745-8C40-98C4E16E5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A9CA41-FAD9-4696-9736-6AF582D48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10ED7E-99B6-42EF-896E-46BFC272D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D9EE73-AB5B-4E68-984E-711C4D2EC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153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E157F5-EC33-4B8C-AC86-D58C8D9A6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281900-9DFA-496E-9422-970E58FF3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7816D4-39AD-4CC2-92CC-767EB18C6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369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8F88C-2DB0-456E-B504-CBF51DD6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7CAED-B493-4EEA-AB66-D06099417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7A1130-4CB3-4926-97CB-077A548888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68B9C6-51FD-4A7F-8E5F-19C5BDA24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2DD9AD-D342-48FB-BD4A-5A5CDBC5D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2AB9BE-52D3-4006-922B-7EFBAC2A8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044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2E751-4A35-4247-B6EF-67C61DA9F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87CF0A-B364-4A0F-9975-5CF7FE2E46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036ED0-4D26-455C-A4FE-99CE3D7A90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8C50D6-4B78-4D0E-806F-41C8FB7FE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D3BEC0-7BB0-4703-8B13-F828ED59C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513E19-8766-4463-A42A-92D4FEF63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887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1BD22-62A1-4937-9EA8-D7EF546AF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1DBCF6-3192-4275-BA58-C897141C3D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45CF47-1B83-4FBB-B59B-25039EA30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4A062-9AE7-4861-99CB-B9AC3066C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BB1462-567B-4095-804D-A031E5694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66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FBA145-A45C-47FD-83AC-7357027DE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A752C-36F2-4ABD-B279-C061A94E8A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F2DE8C-F30A-44D4-B21E-714452F24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A738F1-0A30-4FEE-9A38-8E99ADEB5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98B8F3-5DA6-4B0F-B8F9-D1C6369B4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091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FCD3F6-CDC4-43EA-B0F9-C28065FBB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E5984D-B57C-4D68-9159-BDD56D8C7B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366E36-F358-4CC5-A794-89ECA207EB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50DA1-48F6-4B9E-BF1D-CA567246135D}" type="datetimeFigureOut">
              <a:rPr lang="en-US" smtClean="0"/>
              <a:t>7/21/2026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9EA52D-B3D3-493B-9EC5-B7CC1A5AFC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CC954-FF9F-4B92-A0D0-BABF059952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58BE2-B294-45AC-ADF9-4AE9E99BB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010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hyperlink" Target="https://pixabay.com/en/pink-rose-stem-flower-2977815/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10" Type="http://schemas.microsoft.com/office/2007/relationships/hdphoto" Target="../media/hdphoto5.wdp"/><Relationship Id="rId4" Type="http://schemas.microsoft.com/office/2007/relationships/hdphoto" Target="../media/hdphoto2.wdp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tmp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microsoft.com/office/2007/relationships/hdphoto" Target="../media/hdphoto7.wdp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microsoft.com/office/2007/relationships/hdphoto" Target="../media/hdphoto14.wdp"/><Relationship Id="rId3" Type="http://schemas.microsoft.com/office/2007/relationships/hdphoto" Target="../media/hdphoto10.wdp"/><Relationship Id="rId7" Type="http://schemas.microsoft.com/office/2007/relationships/hdphoto" Target="../media/hdphoto12.wdp"/><Relationship Id="rId12" Type="http://schemas.openxmlformats.org/officeDocument/2006/relationships/image" Target="../media/image2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microsoft.com/office/2007/relationships/hdphoto" Target="../media/hdphoto13.wdp"/><Relationship Id="rId5" Type="http://schemas.microsoft.com/office/2007/relationships/hdphoto" Target="../media/hdphoto11.wdp"/><Relationship Id="rId15" Type="http://schemas.microsoft.com/office/2007/relationships/hdphoto" Target="../media/hdphoto15.wdp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24.png"/><Relationship Id="rId1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29.png"/><Relationship Id="rId4" Type="http://schemas.openxmlformats.org/officeDocument/2006/relationships/image" Target="../media/image28.tm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Wave 20">
            <a:extLst>
              <a:ext uri="{FF2B5EF4-FFF2-40B4-BE49-F238E27FC236}">
                <a16:creationId xmlns:a16="http://schemas.microsoft.com/office/drawing/2014/main" id="{E6455AFF-22F8-451B-A59A-05AFDE3212C6}"/>
              </a:ext>
            </a:extLst>
          </p:cNvPr>
          <p:cNvSpPr/>
          <p:nvPr/>
        </p:nvSpPr>
        <p:spPr>
          <a:xfrm>
            <a:off x="1" y="1"/>
            <a:ext cx="12090400" cy="6858000"/>
          </a:xfrm>
          <a:prstGeom prst="wav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58FC9B3-A6C5-476D-8082-DE6DD5719B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028" y="595312"/>
            <a:ext cx="8795657" cy="56673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3CA68E-6C1F-4D51-955C-21B3EE7C9171}"/>
              </a:ext>
            </a:extLst>
          </p:cNvPr>
          <p:cNvSpPr txBox="1"/>
          <p:nvPr/>
        </p:nvSpPr>
        <p:spPr>
          <a:xfrm>
            <a:off x="1758462" y="1083212"/>
            <a:ext cx="86516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24DB8750-FAF2-4C69-BA4F-063CA49AAE1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3944506" y="5313489"/>
                </a:moveTo>
                <a:cubicBezTo>
                  <a:pt x="3961135" y="5313489"/>
                  <a:pt x="3977849" y="5315259"/>
                  <a:pt x="3994648" y="5318798"/>
                </a:cubicBezTo>
                <a:cubicBezTo>
                  <a:pt x="4011447" y="5322337"/>
                  <a:pt x="4026539" y="5326255"/>
                  <a:pt x="4039922" y="5330551"/>
                </a:cubicBezTo>
                <a:cubicBezTo>
                  <a:pt x="4038408" y="5333580"/>
                  <a:pt x="4030889" y="5346014"/>
                  <a:pt x="4017366" y="5367851"/>
                </a:cubicBezTo>
                <a:cubicBezTo>
                  <a:pt x="4003844" y="5389688"/>
                  <a:pt x="3987369" y="5409833"/>
                  <a:pt x="3967943" y="5428285"/>
                </a:cubicBezTo>
                <a:cubicBezTo>
                  <a:pt x="3948517" y="5446738"/>
                  <a:pt x="3927035" y="5461397"/>
                  <a:pt x="3903498" y="5472261"/>
                </a:cubicBezTo>
                <a:cubicBezTo>
                  <a:pt x="3879961" y="5483126"/>
                  <a:pt x="3857745" y="5488558"/>
                  <a:pt x="3836850" y="5488558"/>
                </a:cubicBezTo>
                <a:lnTo>
                  <a:pt x="3822339" y="5488558"/>
                </a:lnTo>
                <a:cubicBezTo>
                  <a:pt x="3805029" y="5488558"/>
                  <a:pt x="3789166" y="5482693"/>
                  <a:pt x="3774746" y="5470963"/>
                </a:cubicBezTo>
                <a:cubicBezTo>
                  <a:pt x="3760328" y="5459233"/>
                  <a:pt x="3753118" y="5444126"/>
                  <a:pt x="3753118" y="5425643"/>
                </a:cubicBezTo>
                <a:lnTo>
                  <a:pt x="3753118" y="5414052"/>
                </a:lnTo>
                <a:cubicBezTo>
                  <a:pt x="3753118" y="5411888"/>
                  <a:pt x="3756719" y="5405436"/>
                  <a:pt x="3763921" y="5394695"/>
                </a:cubicBezTo>
                <a:cubicBezTo>
                  <a:pt x="3771123" y="5383954"/>
                  <a:pt x="3782698" y="5372325"/>
                  <a:pt x="3798647" y="5359807"/>
                </a:cubicBezTo>
                <a:cubicBezTo>
                  <a:pt x="3814596" y="5347288"/>
                  <a:pt x="3834733" y="5336439"/>
                  <a:pt x="3859058" y="5327259"/>
                </a:cubicBezTo>
                <a:cubicBezTo>
                  <a:pt x="3883383" y="5318080"/>
                  <a:pt x="3911866" y="5313489"/>
                  <a:pt x="3944506" y="5313489"/>
                </a:cubicBezTo>
                <a:close/>
                <a:moveTo>
                  <a:pt x="8452695" y="3962969"/>
                </a:moveTo>
                <a:lnTo>
                  <a:pt x="8452695" y="3981004"/>
                </a:lnTo>
                <a:lnTo>
                  <a:pt x="8451385" y="3981004"/>
                </a:lnTo>
                <a:close/>
                <a:moveTo>
                  <a:pt x="7387448" y="3880998"/>
                </a:moveTo>
                <a:cubicBezTo>
                  <a:pt x="7390663" y="3920469"/>
                  <a:pt x="7422359" y="3959855"/>
                  <a:pt x="7482539" y="3999155"/>
                </a:cubicBezTo>
                <a:cubicBezTo>
                  <a:pt x="7542719" y="4038456"/>
                  <a:pt x="7609931" y="4059745"/>
                  <a:pt x="7684174" y="4063021"/>
                </a:cubicBezTo>
                <a:lnTo>
                  <a:pt x="7684174" y="4079619"/>
                </a:lnTo>
                <a:lnTo>
                  <a:pt x="7660668" y="4126539"/>
                </a:lnTo>
                <a:cubicBezTo>
                  <a:pt x="7647964" y="4151915"/>
                  <a:pt x="7631142" y="4177338"/>
                  <a:pt x="7610201" y="4202807"/>
                </a:cubicBezTo>
                <a:cubicBezTo>
                  <a:pt x="7589260" y="4228276"/>
                  <a:pt x="7566937" y="4250561"/>
                  <a:pt x="7543229" y="4269663"/>
                </a:cubicBezTo>
                <a:cubicBezTo>
                  <a:pt x="7519522" y="4288765"/>
                  <a:pt x="7496240" y="4303817"/>
                  <a:pt x="7473382" y="4314821"/>
                </a:cubicBezTo>
                <a:cubicBezTo>
                  <a:pt x="7450525" y="4325824"/>
                  <a:pt x="7431432" y="4331326"/>
                  <a:pt x="7416100" y="4331326"/>
                </a:cubicBezTo>
                <a:cubicBezTo>
                  <a:pt x="7407848" y="4331326"/>
                  <a:pt x="7401009" y="4324403"/>
                  <a:pt x="7395585" y="4310555"/>
                </a:cubicBezTo>
                <a:cubicBezTo>
                  <a:pt x="7390160" y="4296708"/>
                  <a:pt x="7387448" y="4278549"/>
                  <a:pt x="7387448" y="4256078"/>
                </a:cubicBezTo>
                <a:close/>
                <a:moveTo>
                  <a:pt x="7900784" y="3794298"/>
                </a:moveTo>
                <a:cubicBezTo>
                  <a:pt x="7904648" y="3830617"/>
                  <a:pt x="7933988" y="3867043"/>
                  <a:pt x="7988805" y="3903577"/>
                </a:cubicBezTo>
                <a:cubicBezTo>
                  <a:pt x="8043622" y="3940112"/>
                  <a:pt x="8106004" y="3964731"/>
                  <a:pt x="8175951" y="3977434"/>
                </a:cubicBezTo>
                <a:cubicBezTo>
                  <a:pt x="8168904" y="4000925"/>
                  <a:pt x="8155142" y="4027800"/>
                  <a:pt x="8134665" y="4058060"/>
                </a:cubicBezTo>
                <a:cubicBezTo>
                  <a:pt x="8114188" y="4088320"/>
                  <a:pt x="8090859" y="4113920"/>
                  <a:pt x="8064679" y="4134861"/>
                </a:cubicBezTo>
                <a:cubicBezTo>
                  <a:pt x="8038499" y="4155802"/>
                  <a:pt x="8011995" y="4171635"/>
                  <a:pt x="7985166" y="4182361"/>
                </a:cubicBezTo>
                <a:cubicBezTo>
                  <a:pt x="7958337" y="4193086"/>
                  <a:pt x="7938231" y="4199113"/>
                  <a:pt x="7924847" y="4200442"/>
                </a:cubicBezTo>
                <a:cubicBezTo>
                  <a:pt x="7911989" y="4200442"/>
                  <a:pt x="7904764" y="4199646"/>
                  <a:pt x="7903172" y="4198054"/>
                </a:cubicBezTo>
                <a:cubicBezTo>
                  <a:pt x="7901580" y="4196463"/>
                  <a:pt x="7900784" y="4188728"/>
                  <a:pt x="7900784" y="4174850"/>
                </a:cubicBezTo>
                <a:lnTo>
                  <a:pt x="7900784" y="4158112"/>
                </a:lnTo>
                <a:lnTo>
                  <a:pt x="7908341" y="4135394"/>
                </a:lnTo>
                <a:cubicBezTo>
                  <a:pt x="7924630" y="4096696"/>
                  <a:pt x="7932775" y="4061367"/>
                  <a:pt x="7932775" y="4029408"/>
                </a:cubicBezTo>
                <a:cubicBezTo>
                  <a:pt x="7932775" y="3981560"/>
                  <a:pt x="7922111" y="3942105"/>
                  <a:pt x="7900784" y="3911042"/>
                </a:cubicBezTo>
                <a:close/>
                <a:moveTo>
                  <a:pt x="5437148" y="3699485"/>
                </a:moveTo>
                <a:cubicBezTo>
                  <a:pt x="5445060" y="3843459"/>
                  <a:pt x="5464239" y="3980780"/>
                  <a:pt x="5494685" y="4111448"/>
                </a:cubicBezTo>
                <a:cubicBezTo>
                  <a:pt x="5525130" y="4242115"/>
                  <a:pt x="5570242" y="4362251"/>
                  <a:pt x="5630020" y="4471854"/>
                </a:cubicBezTo>
                <a:cubicBezTo>
                  <a:pt x="5689798" y="4581457"/>
                  <a:pt x="5766823" y="4673434"/>
                  <a:pt x="5861095" y="4747786"/>
                </a:cubicBezTo>
                <a:cubicBezTo>
                  <a:pt x="5955368" y="4822137"/>
                  <a:pt x="6071894" y="4861353"/>
                  <a:pt x="6210676" y="4865433"/>
                </a:cubicBezTo>
                <a:lnTo>
                  <a:pt x="6226161" y="4865433"/>
                </a:lnTo>
                <a:cubicBezTo>
                  <a:pt x="6320712" y="4865433"/>
                  <a:pt x="6404992" y="4848951"/>
                  <a:pt x="6479004" y="4815986"/>
                </a:cubicBezTo>
                <a:cubicBezTo>
                  <a:pt x="6553015" y="4783022"/>
                  <a:pt x="6615653" y="4738761"/>
                  <a:pt x="6666915" y="4683202"/>
                </a:cubicBezTo>
                <a:cubicBezTo>
                  <a:pt x="6718178" y="4627643"/>
                  <a:pt x="6756953" y="4564218"/>
                  <a:pt x="6783241" y="4492926"/>
                </a:cubicBezTo>
                <a:cubicBezTo>
                  <a:pt x="6809529" y="4421634"/>
                  <a:pt x="6822673" y="4347337"/>
                  <a:pt x="6822673" y="4270034"/>
                </a:cubicBezTo>
                <a:cubicBezTo>
                  <a:pt x="6822673" y="4064551"/>
                  <a:pt x="6717691" y="3888664"/>
                  <a:pt x="6507726" y="3742371"/>
                </a:cubicBezTo>
                <a:cubicBezTo>
                  <a:pt x="6446310" y="3823538"/>
                  <a:pt x="6396701" y="3888161"/>
                  <a:pt x="6358900" y="3936240"/>
                </a:cubicBezTo>
                <a:cubicBezTo>
                  <a:pt x="6321098" y="3984319"/>
                  <a:pt x="6293867" y="4014726"/>
                  <a:pt x="6277207" y="4027460"/>
                </a:cubicBezTo>
                <a:cubicBezTo>
                  <a:pt x="6292693" y="4007709"/>
                  <a:pt x="6300435" y="3977913"/>
                  <a:pt x="6300435" y="3938072"/>
                </a:cubicBezTo>
                <a:cubicBezTo>
                  <a:pt x="6300435" y="3901784"/>
                  <a:pt x="6293171" y="3868565"/>
                  <a:pt x="6278645" y="3838413"/>
                </a:cubicBezTo>
                <a:cubicBezTo>
                  <a:pt x="6264117" y="3808262"/>
                  <a:pt x="6245055" y="3783079"/>
                  <a:pt x="6221455" y="3762864"/>
                </a:cubicBezTo>
                <a:cubicBezTo>
                  <a:pt x="6197856" y="3742650"/>
                  <a:pt x="6172032" y="3727496"/>
                  <a:pt x="6143982" y="3717405"/>
                </a:cubicBezTo>
                <a:cubicBezTo>
                  <a:pt x="6115932" y="3707313"/>
                  <a:pt x="6088415" y="3702267"/>
                  <a:pt x="6061433" y="3702267"/>
                </a:cubicBezTo>
                <a:cubicBezTo>
                  <a:pt x="5984376" y="3702267"/>
                  <a:pt x="5923840" y="3727558"/>
                  <a:pt x="5879826" y="3778141"/>
                </a:cubicBezTo>
                <a:cubicBezTo>
                  <a:pt x="5835811" y="3828723"/>
                  <a:pt x="5813805" y="3889807"/>
                  <a:pt x="5813805" y="3961392"/>
                </a:cubicBezTo>
                <a:cubicBezTo>
                  <a:pt x="5820141" y="4028681"/>
                  <a:pt x="5837651" y="4083576"/>
                  <a:pt x="5866335" y="4126075"/>
                </a:cubicBezTo>
                <a:cubicBezTo>
                  <a:pt x="5895018" y="4168575"/>
                  <a:pt x="5929258" y="4202390"/>
                  <a:pt x="5969053" y="4227519"/>
                </a:cubicBezTo>
                <a:cubicBezTo>
                  <a:pt x="6008849" y="4252648"/>
                  <a:pt x="6051008" y="4270760"/>
                  <a:pt x="6095532" y="4281856"/>
                </a:cubicBezTo>
                <a:cubicBezTo>
                  <a:pt x="6140056" y="4292953"/>
                  <a:pt x="6185501" y="4299552"/>
                  <a:pt x="6231864" y="4301654"/>
                </a:cubicBezTo>
                <a:cubicBezTo>
                  <a:pt x="6287005" y="4295379"/>
                  <a:pt x="6333500" y="4285257"/>
                  <a:pt x="6371349" y="4271286"/>
                </a:cubicBezTo>
                <a:cubicBezTo>
                  <a:pt x="6409196" y="4257315"/>
                  <a:pt x="6444294" y="4240608"/>
                  <a:pt x="6476640" y="4221167"/>
                </a:cubicBezTo>
                <a:cubicBezTo>
                  <a:pt x="6508986" y="4201725"/>
                  <a:pt x="6535661" y="4181966"/>
                  <a:pt x="6556663" y="4161891"/>
                </a:cubicBezTo>
                <a:cubicBezTo>
                  <a:pt x="6577666" y="4141816"/>
                  <a:pt x="6590995" y="4124391"/>
                  <a:pt x="6596652" y="4109616"/>
                </a:cubicBezTo>
                <a:cubicBezTo>
                  <a:pt x="6602184" y="4122814"/>
                  <a:pt x="6610576" y="4145015"/>
                  <a:pt x="6621827" y="4176217"/>
                </a:cubicBezTo>
                <a:cubicBezTo>
                  <a:pt x="6633077" y="4207420"/>
                  <a:pt x="6638703" y="4235462"/>
                  <a:pt x="6638703" y="4260344"/>
                </a:cubicBezTo>
                <a:cubicBezTo>
                  <a:pt x="6638703" y="4305718"/>
                  <a:pt x="6628024" y="4348496"/>
                  <a:pt x="6606666" y="4388678"/>
                </a:cubicBezTo>
                <a:cubicBezTo>
                  <a:pt x="6585308" y="4428860"/>
                  <a:pt x="6556106" y="4464366"/>
                  <a:pt x="6519062" y="4495198"/>
                </a:cubicBezTo>
                <a:cubicBezTo>
                  <a:pt x="6482018" y="4526029"/>
                  <a:pt x="6437911" y="4551066"/>
                  <a:pt x="6386741" y="4570307"/>
                </a:cubicBezTo>
                <a:cubicBezTo>
                  <a:pt x="6335571" y="4589547"/>
                  <a:pt x="6282755" y="4600883"/>
                  <a:pt x="6228294" y="4604314"/>
                </a:cubicBezTo>
                <a:lnTo>
                  <a:pt x="6168392" y="4604314"/>
                </a:lnTo>
                <a:cubicBezTo>
                  <a:pt x="6115260" y="4599307"/>
                  <a:pt x="6065357" y="4584919"/>
                  <a:pt x="6018685" y="4561150"/>
                </a:cubicBezTo>
                <a:cubicBezTo>
                  <a:pt x="5972012" y="4537381"/>
                  <a:pt x="5928879" y="4514477"/>
                  <a:pt x="5889284" y="4492439"/>
                </a:cubicBezTo>
                <a:cubicBezTo>
                  <a:pt x="5854913" y="4450032"/>
                  <a:pt x="5823865" y="4409889"/>
                  <a:pt x="5796140" y="4372010"/>
                </a:cubicBezTo>
                <a:cubicBezTo>
                  <a:pt x="5768414" y="4334131"/>
                  <a:pt x="5742243" y="4287258"/>
                  <a:pt x="5717623" y="4231390"/>
                </a:cubicBezTo>
                <a:cubicBezTo>
                  <a:pt x="5693004" y="4175522"/>
                  <a:pt x="5670758" y="4109724"/>
                  <a:pt x="5650883" y="4033997"/>
                </a:cubicBezTo>
                <a:cubicBezTo>
                  <a:pt x="5631009" y="3958270"/>
                  <a:pt x="5614643" y="3863519"/>
                  <a:pt x="5601785" y="3749743"/>
                </a:cubicBezTo>
                <a:close/>
                <a:moveTo>
                  <a:pt x="7387448" y="3607315"/>
                </a:moveTo>
                <a:lnTo>
                  <a:pt x="7683989" y="3608056"/>
                </a:lnTo>
                <a:lnTo>
                  <a:pt x="7684168" y="3842574"/>
                </a:lnTo>
                <a:lnTo>
                  <a:pt x="7663386" y="3841027"/>
                </a:lnTo>
                <a:cubicBezTo>
                  <a:pt x="7655276" y="3839972"/>
                  <a:pt x="7646141" y="3838390"/>
                  <a:pt x="7635979" y="3836281"/>
                </a:cubicBezTo>
                <a:cubicBezTo>
                  <a:pt x="7615657" y="3832061"/>
                  <a:pt x="7592035" y="3823693"/>
                  <a:pt x="7565113" y="3811175"/>
                </a:cubicBezTo>
                <a:cubicBezTo>
                  <a:pt x="7538191" y="3798657"/>
                  <a:pt x="7508356" y="3780737"/>
                  <a:pt x="7475608" y="3757416"/>
                </a:cubicBezTo>
                <a:cubicBezTo>
                  <a:pt x="7442860" y="3734096"/>
                  <a:pt x="7413473" y="3707166"/>
                  <a:pt x="7387448" y="3676628"/>
                </a:cubicBezTo>
                <a:close/>
                <a:moveTo>
                  <a:pt x="4039737" y="3120684"/>
                </a:moveTo>
                <a:lnTo>
                  <a:pt x="4039905" y="3650546"/>
                </a:lnTo>
                <a:lnTo>
                  <a:pt x="4036019" y="3640436"/>
                </a:lnTo>
                <a:cubicBezTo>
                  <a:pt x="4031682" y="3632195"/>
                  <a:pt x="4026044" y="3623611"/>
                  <a:pt x="4019105" y="3614686"/>
                </a:cubicBezTo>
                <a:cubicBezTo>
                  <a:pt x="3991349" y="3578987"/>
                  <a:pt x="3960873" y="3546038"/>
                  <a:pt x="3927676" y="3515840"/>
                </a:cubicBezTo>
                <a:cubicBezTo>
                  <a:pt x="3894480" y="3485642"/>
                  <a:pt x="3857760" y="3460203"/>
                  <a:pt x="3817517" y="3439525"/>
                </a:cubicBezTo>
                <a:cubicBezTo>
                  <a:pt x="3777273" y="3418847"/>
                  <a:pt x="3734263" y="3408508"/>
                  <a:pt x="3688487" y="3408508"/>
                </a:cubicBezTo>
                <a:cubicBezTo>
                  <a:pt x="3647564" y="3408508"/>
                  <a:pt x="3598921" y="3427826"/>
                  <a:pt x="3542558" y="3466463"/>
                </a:cubicBezTo>
                <a:cubicBezTo>
                  <a:pt x="3486196" y="3505099"/>
                  <a:pt x="3435884" y="3567288"/>
                  <a:pt x="3391622" y="3653029"/>
                </a:cubicBezTo>
                <a:cubicBezTo>
                  <a:pt x="3393971" y="3635473"/>
                  <a:pt x="3384281" y="3611171"/>
                  <a:pt x="3362552" y="3580122"/>
                </a:cubicBezTo>
                <a:cubicBezTo>
                  <a:pt x="3340823" y="3549074"/>
                  <a:pt x="3315810" y="3520963"/>
                  <a:pt x="3287513" y="3495787"/>
                </a:cubicBezTo>
                <a:cubicBezTo>
                  <a:pt x="3259216" y="3470612"/>
                  <a:pt x="3228021" y="3449772"/>
                  <a:pt x="3193928" y="3433266"/>
                </a:cubicBezTo>
                <a:cubicBezTo>
                  <a:pt x="3159836" y="3416761"/>
                  <a:pt x="3124924" y="3408508"/>
                  <a:pt x="3089193" y="3408508"/>
                </a:cubicBezTo>
                <a:lnTo>
                  <a:pt x="2780227" y="3408508"/>
                </a:lnTo>
                <a:lnTo>
                  <a:pt x="2889923" y="3607315"/>
                </a:lnTo>
                <a:lnTo>
                  <a:pt x="3060077" y="3607315"/>
                </a:lnTo>
                <a:cubicBezTo>
                  <a:pt x="3113951" y="3607315"/>
                  <a:pt x="3158847" y="3624856"/>
                  <a:pt x="3194763" y="3659937"/>
                </a:cubicBezTo>
                <a:cubicBezTo>
                  <a:pt x="3230679" y="3695019"/>
                  <a:pt x="3255422" y="3729915"/>
                  <a:pt x="3268991" y="3764626"/>
                </a:cubicBezTo>
                <a:cubicBezTo>
                  <a:pt x="3250847" y="3770684"/>
                  <a:pt x="3224961" y="3786463"/>
                  <a:pt x="3191332" y="3811963"/>
                </a:cubicBezTo>
                <a:cubicBezTo>
                  <a:pt x="3157703" y="3837463"/>
                  <a:pt x="3126245" y="3866881"/>
                  <a:pt x="3096959" y="3900216"/>
                </a:cubicBezTo>
                <a:cubicBezTo>
                  <a:pt x="3067673" y="3933551"/>
                  <a:pt x="3042475" y="3969761"/>
                  <a:pt x="3021364" y="4008845"/>
                </a:cubicBezTo>
                <a:cubicBezTo>
                  <a:pt x="3000253" y="4047930"/>
                  <a:pt x="2989697" y="4087563"/>
                  <a:pt x="2989697" y="4127744"/>
                </a:cubicBezTo>
                <a:cubicBezTo>
                  <a:pt x="2989697" y="4199330"/>
                  <a:pt x="3009873" y="4251264"/>
                  <a:pt x="3050225" y="4283549"/>
                </a:cubicBezTo>
                <a:cubicBezTo>
                  <a:pt x="3090577" y="4315833"/>
                  <a:pt x="3145262" y="4331975"/>
                  <a:pt x="3214282" y="4331975"/>
                </a:cubicBezTo>
                <a:cubicBezTo>
                  <a:pt x="3269176" y="4331975"/>
                  <a:pt x="3320415" y="4312410"/>
                  <a:pt x="3368000" y="4273279"/>
                </a:cubicBezTo>
                <a:cubicBezTo>
                  <a:pt x="3415584" y="4234149"/>
                  <a:pt x="3444971" y="4196501"/>
                  <a:pt x="3456160" y="4160338"/>
                </a:cubicBezTo>
                <a:cubicBezTo>
                  <a:pt x="3463083" y="4196409"/>
                  <a:pt x="3491110" y="4232619"/>
                  <a:pt x="3540240" y="4268967"/>
                </a:cubicBezTo>
                <a:cubicBezTo>
                  <a:pt x="3589370" y="4305316"/>
                  <a:pt x="3643638" y="4323491"/>
                  <a:pt x="3703045" y="4323491"/>
                </a:cubicBezTo>
                <a:cubicBezTo>
                  <a:pt x="3758836" y="4323491"/>
                  <a:pt x="3805864" y="4304907"/>
                  <a:pt x="3844129" y="4267739"/>
                </a:cubicBezTo>
                <a:cubicBezTo>
                  <a:pt x="3882395" y="4230571"/>
                  <a:pt x="3901527" y="4185853"/>
                  <a:pt x="3901527" y="4133586"/>
                </a:cubicBezTo>
                <a:cubicBezTo>
                  <a:pt x="3901527" y="4073839"/>
                  <a:pt x="3877147" y="4010785"/>
                  <a:pt x="3828389" y="3944423"/>
                </a:cubicBezTo>
                <a:cubicBezTo>
                  <a:pt x="3779630" y="3878062"/>
                  <a:pt x="3711870" y="3818315"/>
                  <a:pt x="3625108" y="3765182"/>
                </a:cubicBezTo>
                <a:lnTo>
                  <a:pt x="3628857" y="3769144"/>
                </a:lnTo>
                <a:lnTo>
                  <a:pt x="3627418" y="3768951"/>
                </a:lnTo>
                <a:cubicBezTo>
                  <a:pt x="3622708" y="3769285"/>
                  <a:pt x="3613289" y="3770919"/>
                  <a:pt x="3599159" y="3773854"/>
                </a:cubicBezTo>
                <a:lnTo>
                  <a:pt x="3581020" y="3777798"/>
                </a:lnTo>
                <a:lnTo>
                  <a:pt x="3613144" y="3756793"/>
                </a:lnTo>
                <a:cubicBezTo>
                  <a:pt x="3648560" y="3733131"/>
                  <a:pt x="3674092" y="3714414"/>
                  <a:pt x="3689739" y="3700644"/>
                </a:cubicBezTo>
                <a:cubicBezTo>
                  <a:pt x="3710603" y="3682284"/>
                  <a:pt x="3732100" y="3671621"/>
                  <a:pt x="3754231" y="3668654"/>
                </a:cubicBezTo>
                <a:cubicBezTo>
                  <a:pt x="3782821" y="3673537"/>
                  <a:pt x="3814727" y="3691333"/>
                  <a:pt x="3849948" y="3722041"/>
                </a:cubicBezTo>
                <a:cubicBezTo>
                  <a:pt x="3885169" y="3752749"/>
                  <a:pt x="3917098" y="3786579"/>
                  <a:pt x="3945735" y="3823531"/>
                </a:cubicBezTo>
                <a:cubicBezTo>
                  <a:pt x="3974372" y="3860482"/>
                  <a:pt x="3997229" y="3896499"/>
                  <a:pt x="4014307" y="3931581"/>
                </a:cubicBezTo>
                <a:cubicBezTo>
                  <a:pt x="4031384" y="3966662"/>
                  <a:pt x="4039922" y="3989380"/>
                  <a:pt x="4039922" y="3999735"/>
                </a:cubicBezTo>
                <a:lnTo>
                  <a:pt x="4039922" y="5138645"/>
                </a:lnTo>
                <a:lnTo>
                  <a:pt x="4036816" y="5138328"/>
                </a:lnTo>
                <a:cubicBezTo>
                  <a:pt x="4028285" y="5136876"/>
                  <a:pt x="4014198" y="5135539"/>
                  <a:pt x="3994555" y="5134318"/>
                </a:cubicBezTo>
                <a:cubicBezTo>
                  <a:pt x="3974913" y="5133097"/>
                  <a:pt x="3958137" y="5132486"/>
                  <a:pt x="3944228" y="5132486"/>
                </a:cubicBezTo>
                <a:cubicBezTo>
                  <a:pt x="3882658" y="5132486"/>
                  <a:pt x="3827106" y="5141203"/>
                  <a:pt x="3777575" y="5158635"/>
                </a:cubicBezTo>
                <a:cubicBezTo>
                  <a:pt x="3728043" y="5176068"/>
                  <a:pt x="3685188" y="5197998"/>
                  <a:pt x="3649009" y="5224425"/>
                </a:cubicBezTo>
                <a:cubicBezTo>
                  <a:pt x="3612830" y="5250853"/>
                  <a:pt x="3584865" y="5281522"/>
                  <a:pt x="3565114" y="5316434"/>
                </a:cubicBezTo>
                <a:cubicBezTo>
                  <a:pt x="3545363" y="5351345"/>
                  <a:pt x="3535488" y="5385909"/>
                  <a:pt x="3535488" y="5420125"/>
                </a:cubicBezTo>
                <a:cubicBezTo>
                  <a:pt x="3535488" y="5472547"/>
                  <a:pt x="3546600" y="5515889"/>
                  <a:pt x="3568823" y="5550152"/>
                </a:cubicBezTo>
                <a:cubicBezTo>
                  <a:pt x="3591047" y="5584414"/>
                  <a:pt x="3618262" y="5612217"/>
                  <a:pt x="3650469" y="5633560"/>
                </a:cubicBezTo>
                <a:cubicBezTo>
                  <a:pt x="3682676" y="5654902"/>
                  <a:pt x="3715888" y="5669700"/>
                  <a:pt x="3750104" y="5677953"/>
                </a:cubicBezTo>
                <a:cubicBezTo>
                  <a:pt x="3784320" y="5686205"/>
                  <a:pt x="3816868" y="5690332"/>
                  <a:pt x="3847746" y="5690332"/>
                </a:cubicBezTo>
                <a:lnTo>
                  <a:pt x="3861423" y="5690332"/>
                </a:lnTo>
                <a:cubicBezTo>
                  <a:pt x="3922314" y="5686159"/>
                  <a:pt x="3975153" y="5673424"/>
                  <a:pt x="4019939" y="5652128"/>
                </a:cubicBezTo>
                <a:cubicBezTo>
                  <a:pt x="4064727" y="5630832"/>
                  <a:pt x="4101872" y="5604930"/>
                  <a:pt x="4131374" y="5574423"/>
                </a:cubicBezTo>
                <a:cubicBezTo>
                  <a:pt x="4160877" y="5543916"/>
                  <a:pt x="4184051" y="5510272"/>
                  <a:pt x="4200896" y="5473490"/>
                </a:cubicBezTo>
                <a:cubicBezTo>
                  <a:pt x="4217741" y="5436708"/>
                  <a:pt x="4226643" y="5409153"/>
                  <a:pt x="4227602" y="5390824"/>
                </a:cubicBezTo>
                <a:cubicBezTo>
                  <a:pt x="4246487" y="5414654"/>
                  <a:pt x="4291096" y="5451158"/>
                  <a:pt x="4361429" y="5500334"/>
                </a:cubicBezTo>
                <a:cubicBezTo>
                  <a:pt x="4431763" y="5549510"/>
                  <a:pt x="4533539" y="5614821"/>
                  <a:pt x="4666756" y="5696266"/>
                </a:cubicBezTo>
                <a:lnTo>
                  <a:pt x="4666756" y="5620045"/>
                </a:lnTo>
                <a:cubicBezTo>
                  <a:pt x="4666756" y="5567438"/>
                  <a:pt x="4648442" y="5518107"/>
                  <a:pt x="4611816" y="5472052"/>
                </a:cubicBezTo>
                <a:cubicBezTo>
                  <a:pt x="4575188" y="5425998"/>
                  <a:pt x="4533276" y="5385020"/>
                  <a:pt x="4486078" y="5349120"/>
                </a:cubicBezTo>
                <a:cubicBezTo>
                  <a:pt x="4438880" y="5313219"/>
                  <a:pt x="4392725" y="5283005"/>
                  <a:pt x="4347613" y="5258479"/>
                </a:cubicBezTo>
                <a:cubicBezTo>
                  <a:pt x="4313779" y="5240085"/>
                  <a:pt x="4285096" y="5225163"/>
                  <a:pt x="4261564" y="5213714"/>
                </a:cubicBezTo>
                <a:lnTo>
                  <a:pt x="4256532" y="5211340"/>
                </a:lnTo>
                <a:lnTo>
                  <a:pt x="4256532" y="3607315"/>
                </a:lnTo>
                <a:lnTo>
                  <a:pt x="4456309" y="3607315"/>
                </a:lnTo>
                <a:lnTo>
                  <a:pt x="4500914" y="3607315"/>
                </a:lnTo>
                <a:lnTo>
                  <a:pt x="4929773" y="3607315"/>
                </a:lnTo>
                <a:cubicBezTo>
                  <a:pt x="4834171" y="3660695"/>
                  <a:pt x="4754295" y="3754333"/>
                  <a:pt x="4690143" y="3888231"/>
                </a:cubicBezTo>
                <a:cubicBezTo>
                  <a:pt x="4625992" y="4022128"/>
                  <a:pt x="4595848" y="4180722"/>
                  <a:pt x="4599711" y="4364013"/>
                </a:cubicBezTo>
                <a:cubicBezTo>
                  <a:pt x="4601721" y="4488390"/>
                  <a:pt x="4619253" y="4595467"/>
                  <a:pt x="4652311" y="4685242"/>
                </a:cubicBezTo>
                <a:cubicBezTo>
                  <a:pt x="4685368" y="4775017"/>
                  <a:pt x="4727056" y="4850079"/>
                  <a:pt x="4777376" y="4910429"/>
                </a:cubicBezTo>
                <a:cubicBezTo>
                  <a:pt x="4827696" y="4970779"/>
                  <a:pt x="4884522" y="5015952"/>
                  <a:pt x="4947854" y="5045949"/>
                </a:cubicBezTo>
                <a:cubicBezTo>
                  <a:pt x="5011187" y="5075946"/>
                  <a:pt x="5074427" y="5090945"/>
                  <a:pt x="5137574" y="5090945"/>
                </a:cubicBezTo>
                <a:cubicBezTo>
                  <a:pt x="5184679" y="5090945"/>
                  <a:pt x="5225595" y="5084276"/>
                  <a:pt x="5260321" y="5070939"/>
                </a:cubicBezTo>
                <a:cubicBezTo>
                  <a:pt x="5295047" y="5057602"/>
                  <a:pt x="5323020" y="5039845"/>
                  <a:pt x="5344239" y="5017668"/>
                </a:cubicBezTo>
                <a:cubicBezTo>
                  <a:pt x="5365458" y="4995490"/>
                  <a:pt x="5381190" y="4971420"/>
                  <a:pt x="5391437" y="4945456"/>
                </a:cubicBezTo>
                <a:cubicBezTo>
                  <a:pt x="5401683" y="4919493"/>
                  <a:pt x="5406806" y="4894318"/>
                  <a:pt x="5406806" y="4869930"/>
                </a:cubicBezTo>
                <a:cubicBezTo>
                  <a:pt x="5406806" y="4843132"/>
                  <a:pt x="5400632" y="4816350"/>
                  <a:pt x="5388284" y="4789583"/>
                </a:cubicBezTo>
                <a:cubicBezTo>
                  <a:pt x="5375936" y="4762815"/>
                  <a:pt x="5359662" y="4739386"/>
                  <a:pt x="5339463" y="4719296"/>
                </a:cubicBezTo>
                <a:cubicBezTo>
                  <a:pt x="5319265" y="4699205"/>
                  <a:pt x="5294746" y="4683426"/>
                  <a:pt x="5265907" y="4671958"/>
                </a:cubicBezTo>
                <a:cubicBezTo>
                  <a:pt x="5237070" y="4660491"/>
                  <a:pt x="5209160" y="4654758"/>
                  <a:pt x="5182176" y="4654758"/>
                </a:cubicBezTo>
                <a:cubicBezTo>
                  <a:pt x="5122738" y="4657447"/>
                  <a:pt x="5079542" y="4677429"/>
                  <a:pt x="5052590" y="4714706"/>
                </a:cubicBezTo>
                <a:cubicBezTo>
                  <a:pt x="5025637" y="4751982"/>
                  <a:pt x="5012161" y="4795996"/>
                  <a:pt x="5012161" y="4846749"/>
                </a:cubicBezTo>
                <a:lnTo>
                  <a:pt x="5014651" y="4887008"/>
                </a:lnTo>
                <a:lnTo>
                  <a:pt x="5005942" y="4874880"/>
                </a:lnTo>
                <a:cubicBezTo>
                  <a:pt x="4995244" y="4860638"/>
                  <a:pt x="4981746" y="4843812"/>
                  <a:pt x="4965449" y="4824402"/>
                </a:cubicBezTo>
                <a:cubicBezTo>
                  <a:pt x="4932856" y="4785580"/>
                  <a:pt x="4905525" y="4742918"/>
                  <a:pt x="4883456" y="4696415"/>
                </a:cubicBezTo>
                <a:cubicBezTo>
                  <a:pt x="4861387" y="4649913"/>
                  <a:pt x="4844186" y="4602174"/>
                  <a:pt x="4831853" y="4553198"/>
                </a:cubicBezTo>
                <a:cubicBezTo>
                  <a:pt x="4819520" y="4504223"/>
                  <a:pt x="4813354" y="4459367"/>
                  <a:pt x="4813354" y="4418629"/>
                </a:cubicBezTo>
                <a:cubicBezTo>
                  <a:pt x="4813354" y="4360427"/>
                  <a:pt x="4817473" y="4309095"/>
                  <a:pt x="4825710" y="4264632"/>
                </a:cubicBezTo>
                <a:cubicBezTo>
                  <a:pt x="4833947" y="4220170"/>
                  <a:pt x="4844781" y="4178876"/>
                  <a:pt x="4858211" y="4140749"/>
                </a:cubicBezTo>
                <a:cubicBezTo>
                  <a:pt x="4871641" y="4102623"/>
                  <a:pt x="4886794" y="4067727"/>
                  <a:pt x="4903671" y="4036061"/>
                </a:cubicBezTo>
                <a:cubicBezTo>
                  <a:pt x="4920546" y="4004394"/>
                  <a:pt x="4939123" y="3971438"/>
                  <a:pt x="4959399" y="3937191"/>
                </a:cubicBezTo>
                <a:cubicBezTo>
                  <a:pt x="5029779" y="3837386"/>
                  <a:pt x="5103357" y="3761102"/>
                  <a:pt x="5180135" y="3708341"/>
                </a:cubicBezTo>
                <a:cubicBezTo>
                  <a:pt x="5256913" y="3655579"/>
                  <a:pt x="5337307" y="3621904"/>
                  <a:pt x="5421318" y="3607315"/>
                </a:cubicBezTo>
                <a:lnTo>
                  <a:pt x="5492486" y="3607315"/>
                </a:lnTo>
                <a:lnTo>
                  <a:pt x="7024301" y="3607315"/>
                </a:lnTo>
                <a:lnTo>
                  <a:pt x="7024746" y="3608103"/>
                </a:lnTo>
                <a:lnTo>
                  <a:pt x="7167871" y="3607315"/>
                </a:lnTo>
                <a:lnTo>
                  <a:pt x="7167871" y="4267437"/>
                </a:lnTo>
                <a:cubicBezTo>
                  <a:pt x="7167871" y="4343999"/>
                  <a:pt x="7191029" y="4405438"/>
                  <a:pt x="7237346" y="4451755"/>
                </a:cubicBezTo>
                <a:cubicBezTo>
                  <a:pt x="7283663" y="4498072"/>
                  <a:pt x="7339276" y="4521231"/>
                  <a:pt x="7404185" y="4521231"/>
                </a:cubicBezTo>
                <a:cubicBezTo>
                  <a:pt x="7470609" y="4521231"/>
                  <a:pt x="7538871" y="4500267"/>
                  <a:pt x="7608972" y="4458339"/>
                </a:cubicBezTo>
                <a:cubicBezTo>
                  <a:pt x="7679074" y="4416411"/>
                  <a:pt x="7731465" y="4370766"/>
                  <a:pt x="7766145" y="4321405"/>
                </a:cubicBezTo>
                <a:cubicBezTo>
                  <a:pt x="7777396" y="4348419"/>
                  <a:pt x="7802502" y="4371662"/>
                  <a:pt x="7841462" y="4391135"/>
                </a:cubicBezTo>
                <a:cubicBezTo>
                  <a:pt x="7880423" y="4410608"/>
                  <a:pt x="7921926" y="4420344"/>
                  <a:pt x="7965971" y="4420344"/>
                </a:cubicBezTo>
                <a:cubicBezTo>
                  <a:pt x="8003866" y="4420344"/>
                  <a:pt x="8050322" y="4408413"/>
                  <a:pt x="8105340" y="4384552"/>
                </a:cubicBezTo>
                <a:cubicBezTo>
                  <a:pt x="8160358" y="4360690"/>
                  <a:pt x="8213281" y="4328939"/>
                  <a:pt x="8264112" y="4289298"/>
                </a:cubicBezTo>
                <a:cubicBezTo>
                  <a:pt x="8314941" y="4249657"/>
                  <a:pt x="8359079" y="4201779"/>
                  <a:pt x="8396525" y="4145664"/>
                </a:cubicBezTo>
                <a:cubicBezTo>
                  <a:pt x="8424610" y="4103577"/>
                  <a:pt x="8442163" y="4058800"/>
                  <a:pt x="8449184" y="4011333"/>
                </a:cubicBezTo>
                <a:lnTo>
                  <a:pt x="8451304" y="3982122"/>
                </a:lnTo>
                <a:lnTo>
                  <a:pt x="8470904" y="3983724"/>
                </a:lnTo>
                <a:cubicBezTo>
                  <a:pt x="8503358" y="3989163"/>
                  <a:pt x="8533344" y="4002760"/>
                  <a:pt x="8560861" y="4024516"/>
                </a:cubicBezTo>
                <a:cubicBezTo>
                  <a:pt x="8597550" y="4053524"/>
                  <a:pt x="8615894" y="4094115"/>
                  <a:pt x="8615894" y="4146290"/>
                </a:cubicBezTo>
                <a:cubicBezTo>
                  <a:pt x="8615894" y="4246219"/>
                  <a:pt x="8567892" y="4328251"/>
                  <a:pt x="8471889" y="4392387"/>
                </a:cubicBezTo>
                <a:cubicBezTo>
                  <a:pt x="8375886" y="4456523"/>
                  <a:pt x="8228991" y="4488591"/>
                  <a:pt x="8031205" y="4488591"/>
                </a:cubicBezTo>
                <a:cubicBezTo>
                  <a:pt x="7998225" y="4488591"/>
                  <a:pt x="7963035" y="4486265"/>
                  <a:pt x="7925635" y="4481613"/>
                </a:cubicBezTo>
                <a:cubicBezTo>
                  <a:pt x="7888235" y="4476962"/>
                  <a:pt x="7832986" y="4469628"/>
                  <a:pt x="7759886" y="4459614"/>
                </a:cubicBezTo>
                <a:lnTo>
                  <a:pt x="7972323" y="4786847"/>
                </a:lnTo>
                <a:cubicBezTo>
                  <a:pt x="8055561" y="4806103"/>
                  <a:pt x="8134433" y="4826604"/>
                  <a:pt x="8208939" y="4848348"/>
                </a:cubicBezTo>
                <a:cubicBezTo>
                  <a:pt x="8283445" y="4870093"/>
                  <a:pt x="8353879" y="4899016"/>
                  <a:pt x="8420240" y="4935117"/>
                </a:cubicBezTo>
                <a:lnTo>
                  <a:pt x="8530075" y="4945966"/>
                </a:lnTo>
                <a:lnTo>
                  <a:pt x="8527154" y="4945966"/>
                </a:lnTo>
                <a:cubicBezTo>
                  <a:pt x="8615863" y="5033408"/>
                  <a:pt x="8695284" y="5104159"/>
                  <a:pt x="8765416" y="5158218"/>
                </a:cubicBezTo>
                <a:cubicBezTo>
                  <a:pt x="8835548" y="5212278"/>
                  <a:pt x="8923330" y="5273926"/>
                  <a:pt x="9028761" y="5343162"/>
                </a:cubicBezTo>
                <a:lnTo>
                  <a:pt x="9028761" y="5174584"/>
                </a:lnTo>
                <a:cubicBezTo>
                  <a:pt x="8985117" y="5128839"/>
                  <a:pt x="8937416" y="5081587"/>
                  <a:pt x="8885659" y="5032828"/>
                </a:cubicBezTo>
                <a:cubicBezTo>
                  <a:pt x="8833903" y="4984069"/>
                  <a:pt x="8781404" y="4936918"/>
                  <a:pt x="8728163" y="4891374"/>
                </a:cubicBezTo>
                <a:cubicBezTo>
                  <a:pt x="8674922" y="4845829"/>
                  <a:pt x="8619039" y="4801714"/>
                  <a:pt x="8560512" y="4759029"/>
                </a:cubicBezTo>
                <a:cubicBezTo>
                  <a:pt x="8501987" y="4716344"/>
                  <a:pt x="8450546" y="4696547"/>
                  <a:pt x="8406192" y="4699637"/>
                </a:cubicBezTo>
                <a:lnTo>
                  <a:pt x="8382779" y="4699637"/>
                </a:lnTo>
                <a:cubicBezTo>
                  <a:pt x="8437642" y="4682730"/>
                  <a:pt x="8491130" y="4661527"/>
                  <a:pt x="8543242" y="4636027"/>
                </a:cubicBezTo>
                <a:cubicBezTo>
                  <a:pt x="8595355" y="4610527"/>
                  <a:pt x="8639724" y="4579525"/>
                  <a:pt x="8676352" y="4543022"/>
                </a:cubicBezTo>
                <a:cubicBezTo>
                  <a:pt x="8766606" y="4440620"/>
                  <a:pt x="8811733" y="4322780"/>
                  <a:pt x="8811733" y="4189501"/>
                </a:cubicBezTo>
                <a:cubicBezTo>
                  <a:pt x="8811733" y="4140664"/>
                  <a:pt x="8800860" y="4084649"/>
                  <a:pt x="8779116" y="4021456"/>
                </a:cubicBezTo>
                <a:cubicBezTo>
                  <a:pt x="8757372" y="3958263"/>
                  <a:pt x="8723751" y="3903917"/>
                  <a:pt x="8678253" y="3858419"/>
                </a:cubicBezTo>
                <a:cubicBezTo>
                  <a:pt x="8617177" y="3799414"/>
                  <a:pt x="8554346" y="3762099"/>
                  <a:pt x="8489762" y="3746474"/>
                </a:cubicBezTo>
                <a:cubicBezTo>
                  <a:pt x="8425178" y="3730850"/>
                  <a:pt x="8361544" y="3723038"/>
                  <a:pt x="8298861" y="3723038"/>
                </a:cubicBezTo>
                <a:cubicBezTo>
                  <a:pt x="8285292" y="3723038"/>
                  <a:pt x="8271491" y="3723038"/>
                  <a:pt x="8257458" y="3723038"/>
                </a:cubicBezTo>
                <a:cubicBezTo>
                  <a:pt x="8243426" y="3723038"/>
                  <a:pt x="8231510" y="3724027"/>
                  <a:pt x="8221712" y="3726005"/>
                </a:cubicBezTo>
                <a:cubicBezTo>
                  <a:pt x="8212903" y="3726005"/>
                  <a:pt x="8202665" y="3726500"/>
                  <a:pt x="8190996" y="3727489"/>
                </a:cubicBezTo>
                <a:cubicBezTo>
                  <a:pt x="8179328" y="3728478"/>
                  <a:pt x="8166787" y="3728972"/>
                  <a:pt x="8153372" y="3728972"/>
                </a:cubicBezTo>
                <a:cubicBezTo>
                  <a:pt x="8102187" y="3728972"/>
                  <a:pt x="8054997" y="3717698"/>
                  <a:pt x="8011801" y="3695150"/>
                </a:cubicBezTo>
                <a:cubicBezTo>
                  <a:pt x="7979405" y="3678239"/>
                  <a:pt x="7950490" y="3654874"/>
                  <a:pt x="7925057" y="3625053"/>
                </a:cubicBezTo>
                <a:lnTo>
                  <a:pt x="7911590" y="3607315"/>
                </a:lnTo>
                <a:lnTo>
                  <a:pt x="8878484" y="3607315"/>
                </a:lnTo>
                <a:lnTo>
                  <a:pt x="8991762" y="3607315"/>
                </a:lnTo>
                <a:lnTo>
                  <a:pt x="9014746" y="3607315"/>
                </a:lnTo>
                <a:cubicBezTo>
                  <a:pt x="9020495" y="3609787"/>
                  <a:pt x="9030525" y="3619439"/>
                  <a:pt x="9044836" y="3636269"/>
                </a:cubicBezTo>
                <a:cubicBezTo>
                  <a:pt x="9059146" y="3653099"/>
                  <a:pt x="9073805" y="3672780"/>
                  <a:pt x="9088812" y="3695312"/>
                </a:cubicBezTo>
                <a:cubicBezTo>
                  <a:pt x="9103818" y="3717845"/>
                  <a:pt x="9116104" y="3739551"/>
                  <a:pt x="9125671" y="3760430"/>
                </a:cubicBezTo>
                <a:cubicBezTo>
                  <a:pt x="9135237" y="3781309"/>
                  <a:pt x="9140020" y="3796045"/>
                  <a:pt x="9140020" y="3804638"/>
                </a:cubicBezTo>
                <a:lnTo>
                  <a:pt x="9140020" y="4964929"/>
                </a:lnTo>
                <a:lnTo>
                  <a:pt x="9353663" y="5120617"/>
                </a:lnTo>
                <a:lnTo>
                  <a:pt x="9353663" y="3607315"/>
                </a:lnTo>
                <a:lnTo>
                  <a:pt x="9679505" y="3607315"/>
                </a:lnTo>
                <a:lnTo>
                  <a:pt x="9552655" y="3408508"/>
                </a:lnTo>
                <a:lnTo>
                  <a:pt x="9342675" y="3408508"/>
                </a:lnTo>
                <a:lnTo>
                  <a:pt x="9334886" y="3383611"/>
                </a:lnTo>
                <a:cubicBezTo>
                  <a:pt x="9325675" y="3346675"/>
                  <a:pt x="9309903" y="3301687"/>
                  <a:pt x="9287572" y="3248647"/>
                </a:cubicBezTo>
                <a:cubicBezTo>
                  <a:pt x="9265240" y="3195607"/>
                  <a:pt x="9216056" y="3153942"/>
                  <a:pt x="9140020" y="3123651"/>
                </a:cubicBezTo>
                <a:lnTo>
                  <a:pt x="9140020" y="3473059"/>
                </a:lnTo>
                <a:lnTo>
                  <a:pt x="9134658" y="3468687"/>
                </a:lnTo>
                <a:cubicBezTo>
                  <a:pt x="9114927" y="3452978"/>
                  <a:pt x="9088463" y="3432919"/>
                  <a:pt x="9055268" y="3408508"/>
                </a:cubicBezTo>
                <a:lnTo>
                  <a:pt x="8871356" y="3408508"/>
                </a:lnTo>
                <a:lnTo>
                  <a:pt x="8753117" y="3408508"/>
                </a:lnTo>
                <a:lnTo>
                  <a:pt x="6928799" y="3408508"/>
                </a:lnTo>
                <a:lnTo>
                  <a:pt x="6911852" y="3408508"/>
                </a:lnTo>
                <a:lnTo>
                  <a:pt x="5368742" y="3408508"/>
                </a:lnTo>
                <a:lnTo>
                  <a:pt x="5265232" y="3408508"/>
                </a:lnTo>
                <a:lnTo>
                  <a:pt x="4374064" y="3408508"/>
                </a:lnTo>
                <a:lnTo>
                  <a:pt x="4343739" y="3408508"/>
                </a:lnTo>
                <a:lnTo>
                  <a:pt x="4240722" y="3408508"/>
                </a:lnTo>
                <a:lnTo>
                  <a:pt x="4226906" y="3373040"/>
                </a:lnTo>
                <a:cubicBezTo>
                  <a:pt x="4218901" y="3355422"/>
                  <a:pt x="4214419" y="3339017"/>
                  <a:pt x="4213461" y="3323825"/>
                </a:cubicBezTo>
                <a:cubicBezTo>
                  <a:pt x="4212503" y="3308633"/>
                  <a:pt x="4210988" y="3294856"/>
                  <a:pt x="4208917" y="3282492"/>
                </a:cubicBezTo>
                <a:cubicBezTo>
                  <a:pt x="4206970" y="3263020"/>
                  <a:pt x="4200178" y="3242241"/>
                  <a:pt x="4188540" y="3220157"/>
                </a:cubicBezTo>
                <a:cubicBezTo>
                  <a:pt x="4176903" y="3198072"/>
                  <a:pt x="4127302" y="3164915"/>
                  <a:pt x="4039737" y="3120684"/>
                </a:cubicBezTo>
                <a:close/>
                <a:moveTo>
                  <a:pt x="4802132" y="1673167"/>
                </a:moveTo>
                <a:cubicBezTo>
                  <a:pt x="4785543" y="1673167"/>
                  <a:pt x="4771941" y="1678309"/>
                  <a:pt x="4761325" y="1688594"/>
                </a:cubicBezTo>
                <a:cubicBezTo>
                  <a:pt x="4750709" y="1698879"/>
                  <a:pt x="4745400" y="1711651"/>
                  <a:pt x="4745400" y="1726913"/>
                </a:cubicBezTo>
                <a:cubicBezTo>
                  <a:pt x="4745400" y="1742174"/>
                  <a:pt x="4750709" y="1754946"/>
                  <a:pt x="4761325" y="1765231"/>
                </a:cubicBezTo>
                <a:cubicBezTo>
                  <a:pt x="4771941" y="1775516"/>
                  <a:pt x="4785543" y="1780658"/>
                  <a:pt x="4802132" y="1780658"/>
                </a:cubicBezTo>
                <a:cubicBezTo>
                  <a:pt x="4817392" y="1780658"/>
                  <a:pt x="4830664" y="1775516"/>
                  <a:pt x="4841943" y="1765231"/>
                </a:cubicBezTo>
                <a:cubicBezTo>
                  <a:pt x="4853223" y="1754946"/>
                  <a:pt x="4858863" y="1742174"/>
                  <a:pt x="4858863" y="1726913"/>
                </a:cubicBezTo>
                <a:cubicBezTo>
                  <a:pt x="4858863" y="1711651"/>
                  <a:pt x="4853223" y="1698879"/>
                  <a:pt x="4841943" y="1688594"/>
                </a:cubicBezTo>
                <a:cubicBezTo>
                  <a:pt x="4830664" y="1678309"/>
                  <a:pt x="4817392" y="1673167"/>
                  <a:pt x="4802132" y="1673167"/>
                </a:cubicBezTo>
                <a:close/>
                <a:moveTo>
                  <a:pt x="7878446" y="1406430"/>
                </a:moveTo>
                <a:lnTo>
                  <a:pt x="7878446" y="1663214"/>
                </a:lnTo>
                <a:cubicBezTo>
                  <a:pt x="7848588" y="1620085"/>
                  <a:pt x="7818895" y="1586577"/>
                  <a:pt x="7789368" y="1562690"/>
                </a:cubicBezTo>
                <a:cubicBezTo>
                  <a:pt x="7759841" y="1538803"/>
                  <a:pt x="7728489" y="1519561"/>
                  <a:pt x="7695313" y="1504963"/>
                </a:cubicBezTo>
                <a:close/>
                <a:moveTo>
                  <a:pt x="9295820" y="1404439"/>
                </a:moveTo>
                <a:lnTo>
                  <a:pt x="9295820" y="1658238"/>
                </a:lnTo>
                <a:cubicBezTo>
                  <a:pt x="9270606" y="1617099"/>
                  <a:pt x="9243733" y="1584254"/>
                  <a:pt x="9215202" y="1559704"/>
                </a:cubicBezTo>
                <a:cubicBezTo>
                  <a:pt x="9186670" y="1535154"/>
                  <a:pt x="9156812" y="1516243"/>
                  <a:pt x="9125626" y="1502973"/>
                </a:cubicBezTo>
                <a:cubicBezTo>
                  <a:pt x="9156148" y="1485721"/>
                  <a:pt x="9184680" y="1469299"/>
                  <a:pt x="9211220" y="1453706"/>
                </a:cubicBezTo>
                <a:cubicBezTo>
                  <a:pt x="9237761" y="1438113"/>
                  <a:pt x="9265961" y="1421691"/>
                  <a:pt x="9295820" y="1404439"/>
                </a:cubicBezTo>
                <a:close/>
                <a:moveTo>
                  <a:pt x="4342821" y="1404439"/>
                </a:moveTo>
                <a:lnTo>
                  <a:pt x="4342821" y="1658238"/>
                </a:lnTo>
                <a:cubicBezTo>
                  <a:pt x="4317606" y="1617099"/>
                  <a:pt x="4290734" y="1584254"/>
                  <a:pt x="4262202" y="1559704"/>
                </a:cubicBezTo>
                <a:cubicBezTo>
                  <a:pt x="4233670" y="1535154"/>
                  <a:pt x="4203812" y="1516243"/>
                  <a:pt x="4172626" y="1502973"/>
                </a:cubicBezTo>
                <a:cubicBezTo>
                  <a:pt x="4203148" y="1485721"/>
                  <a:pt x="4231680" y="1469299"/>
                  <a:pt x="4258221" y="1453706"/>
                </a:cubicBezTo>
                <a:cubicBezTo>
                  <a:pt x="4284762" y="1438113"/>
                  <a:pt x="4312962" y="1421691"/>
                  <a:pt x="4342821" y="1404439"/>
                </a:cubicBezTo>
                <a:close/>
                <a:moveTo>
                  <a:pt x="4974317" y="1402449"/>
                </a:moveTo>
                <a:lnTo>
                  <a:pt x="4974317" y="1658238"/>
                </a:lnTo>
                <a:cubicBezTo>
                  <a:pt x="4951093" y="1625061"/>
                  <a:pt x="4925382" y="1595866"/>
                  <a:pt x="4897182" y="1570652"/>
                </a:cubicBezTo>
                <a:cubicBezTo>
                  <a:pt x="4868982" y="1545438"/>
                  <a:pt x="4833981" y="1522878"/>
                  <a:pt x="4792179" y="1502973"/>
                </a:cubicBezTo>
                <a:cubicBezTo>
                  <a:pt x="4824692" y="1485721"/>
                  <a:pt x="4855213" y="1468967"/>
                  <a:pt x="4883746" y="1452710"/>
                </a:cubicBezTo>
                <a:cubicBezTo>
                  <a:pt x="4912277" y="1436454"/>
                  <a:pt x="4942467" y="1419700"/>
                  <a:pt x="4974317" y="1402449"/>
                </a:cubicBezTo>
                <a:close/>
                <a:moveTo>
                  <a:pt x="6626253" y="1349698"/>
                </a:moveTo>
                <a:cubicBezTo>
                  <a:pt x="6649477" y="1374912"/>
                  <a:pt x="6666562" y="1403278"/>
                  <a:pt x="6677510" y="1434795"/>
                </a:cubicBezTo>
                <a:cubicBezTo>
                  <a:pt x="6688458" y="1466313"/>
                  <a:pt x="6693933" y="1494679"/>
                  <a:pt x="6693933" y="1519893"/>
                </a:cubicBezTo>
                <a:cubicBezTo>
                  <a:pt x="6693933" y="1545770"/>
                  <a:pt x="6690283" y="1568993"/>
                  <a:pt x="6682984" y="1589563"/>
                </a:cubicBezTo>
                <a:cubicBezTo>
                  <a:pt x="6675685" y="1610132"/>
                  <a:pt x="6665732" y="1627715"/>
                  <a:pt x="6653126" y="1642313"/>
                </a:cubicBezTo>
                <a:cubicBezTo>
                  <a:pt x="6640519" y="1656911"/>
                  <a:pt x="6625258" y="1668191"/>
                  <a:pt x="6607342" y="1676153"/>
                </a:cubicBezTo>
                <a:cubicBezTo>
                  <a:pt x="6589427" y="1684115"/>
                  <a:pt x="6570185" y="1688096"/>
                  <a:pt x="6549616" y="1688096"/>
                </a:cubicBezTo>
                <a:cubicBezTo>
                  <a:pt x="6525066" y="1688096"/>
                  <a:pt x="6506653" y="1682290"/>
                  <a:pt x="6494377" y="1670679"/>
                </a:cubicBezTo>
                <a:cubicBezTo>
                  <a:pt x="6482102" y="1659067"/>
                  <a:pt x="6475964" y="1643640"/>
                  <a:pt x="6475964" y="1624398"/>
                </a:cubicBezTo>
                <a:cubicBezTo>
                  <a:pt x="6475964" y="1616436"/>
                  <a:pt x="6478121" y="1610464"/>
                  <a:pt x="6482434" y="1606483"/>
                </a:cubicBezTo>
                <a:cubicBezTo>
                  <a:pt x="6486747" y="1602502"/>
                  <a:pt x="6492552" y="1598852"/>
                  <a:pt x="6499851" y="1595535"/>
                </a:cubicBezTo>
                <a:cubicBezTo>
                  <a:pt x="6506486" y="1592217"/>
                  <a:pt x="6514117" y="1588236"/>
                  <a:pt x="6522743" y="1583591"/>
                </a:cubicBezTo>
                <a:cubicBezTo>
                  <a:pt x="6531369" y="1578946"/>
                  <a:pt x="6539663" y="1572975"/>
                  <a:pt x="6547625" y="1565676"/>
                </a:cubicBezTo>
                <a:cubicBezTo>
                  <a:pt x="6578147" y="1540462"/>
                  <a:pt x="6599214" y="1513257"/>
                  <a:pt x="6610826" y="1484062"/>
                </a:cubicBezTo>
                <a:cubicBezTo>
                  <a:pt x="6622437" y="1454867"/>
                  <a:pt x="6628244" y="1423018"/>
                  <a:pt x="6628244" y="1388515"/>
                </a:cubicBezTo>
                <a:cubicBezTo>
                  <a:pt x="6628244" y="1381879"/>
                  <a:pt x="6628078" y="1375244"/>
                  <a:pt x="6627746" y="1368609"/>
                </a:cubicBezTo>
                <a:cubicBezTo>
                  <a:pt x="6627414" y="1361974"/>
                  <a:pt x="6626916" y="1355670"/>
                  <a:pt x="6626253" y="1349698"/>
                </a:cubicBezTo>
                <a:close/>
                <a:moveTo>
                  <a:pt x="8420785" y="1332778"/>
                </a:moveTo>
                <a:lnTo>
                  <a:pt x="8405856" y="1336760"/>
                </a:lnTo>
                <a:cubicBezTo>
                  <a:pt x="8394576" y="1339414"/>
                  <a:pt x="8382301" y="1344058"/>
                  <a:pt x="8369030" y="1350694"/>
                </a:cubicBezTo>
                <a:cubicBezTo>
                  <a:pt x="8355760" y="1357329"/>
                  <a:pt x="8343484" y="1365457"/>
                  <a:pt x="8332204" y="1375078"/>
                </a:cubicBezTo>
                <a:cubicBezTo>
                  <a:pt x="8320925" y="1384699"/>
                  <a:pt x="8311470" y="1395647"/>
                  <a:pt x="8303839" y="1407923"/>
                </a:cubicBezTo>
                <a:cubicBezTo>
                  <a:pt x="8296208" y="1420198"/>
                  <a:pt x="8292393" y="1433303"/>
                  <a:pt x="8292393" y="1447237"/>
                </a:cubicBezTo>
                <a:cubicBezTo>
                  <a:pt x="8292393" y="1463825"/>
                  <a:pt x="8298862" y="1478091"/>
                  <a:pt x="8311801" y="1490034"/>
                </a:cubicBezTo>
                <a:cubicBezTo>
                  <a:pt x="8324740" y="1501977"/>
                  <a:pt x="8340831" y="1507949"/>
                  <a:pt x="8360072" y="1507949"/>
                </a:cubicBezTo>
                <a:cubicBezTo>
                  <a:pt x="8370689" y="1507949"/>
                  <a:pt x="8381305" y="1505461"/>
                  <a:pt x="8391922" y="1500485"/>
                </a:cubicBezTo>
                <a:cubicBezTo>
                  <a:pt x="8402538" y="1495508"/>
                  <a:pt x="8412159" y="1488209"/>
                  <a:pt x="8420785" y="1478588"/>
                </a:cubicBezTo>
                <a:cubicBezTo>
                  <a:pt x="8429411" y="1468967"/>
                  <a:pt x="8436212" y="1457189"/>
                  <a:pt x="8441188" y="1443255"/>
                </a:cubicBezTo>
                <a:cubicBezTo>
                  <a:pt x="8446165" y="1429321"/>
                  <a:pt x="8448653" y="1413397"/>
                  <a:pt x="8448653" y="1395481"/>
                </a:cubicBezTo>
                <a:lnTo>
                  <a:pt x="8448653" y="1387519"/>
                </a:lnTo>
                <a:cubicBezTo>
                  <a:pt x="8450644" y="1387519"/>
                  <a:pt x="8451805" y="1387353"/>
                  <a:pt x="8452137" y="1387022"/>
                </a:cubicBezTo>
                <a:cubicBezTo>
                  <a:pt x="8452469" y="1386690"/>
                  <a:pt x="8453298" y="1386524"/>
                  <a:pt x="8454625" y="1386524"/>
                </a:cubicBezTo>
                <a:lnTo>
                  <a:pt x="8462587" y="1386524"/>
                </a:lnTo>
                <a:cubicBezTo>
                  <a:pt x="8493110" y="1386524"/>
                  <a:pt x="8516499" y="1393491"/>
                  <a:pt x="8532755" y="1407425"/>
                </a:cubicBezTo>
                <a:cubicBezTo>
                  <a:pt x="8549011" y="1421359"/>
                  <a:pt x="8557139" y="1441597"/>
                  <a:pt x="8557139" y="1468138"/>
                </a:cubicBezTo>
                <a:cubicBezTo>
                  <a:pt x="8557139" y="1481408"/>
                  <a:pt x="8553490" y="1496006"/>
                  <a:pt x="8546191" y="1511930"/>
                </a:cubicBezTo>
                <a:cubicBezTo>
                  <a:pt x="8538893" y="1527855"/>
                  <a:pt x="8527778" y="1542784"/>
                  <a:pt x="8512849" y="1556718"/>
                </a:cubicBezTo>
                <a:cubicBezTo>
                  <a:pt x="8497920" y="1570652"/>
                  <a:pt x="8478844" y="1582264"/>
                  <a:pt x="8455620" y="1591553"/>
                </a:cubicBezTo>
                <a:cubicBezTo>
                  <a:pt x="8432397" y="1600843"/>
                  <a:pt x="8404860" y="1605487"/>
                  <a:pt x="8373011" y="1605487"/>
                </a:cubicBezTo>
                <a:cubicBezTo>
                  <a:pt x="8341826" y="1605487"/>
                  <a:pt x="8303341" y="1598520"/>
                  <a:pt x="8257558" y="1584586"/>
                </a:cubicBezTo>
                <a:lnTo>
                  <a:pt x="8335190" y="1697054"/>
                </a:lnTo>
                <a:cubicBezTo>
                  <a:pt x="8361068" y="1699044"/>
                  <a:pt x="8387111" y="1705680"/>
                  <a:pt x="8413320" y="1716959"/>
                </a:cubicBezTo>
                <a:cubicBezTo>
                  <a:pt x="8439530" y="1728240"/>
                  <a:pt x="8466071" y="1742505"/>
                  <a:pt x="8492943" y="1759757"/>
                </a:cubicBezTo>
                <a:cubicBezTo>
                  <a:pt x="8519816" y="1777009"/>
                  <a:pt x="8546523" y="1796749"/>
                  <a:pt x="8573064" y="1818977"/>
                </a:cubicBezTo>
                <a:cubicBezTo>
                  <a:pt x="8599605" y="1841205"/>
                  <a:pt x="8626146" y="1864262"/>
                  <a:pt x="8652687" y="1888149"/>
                </a:cubicBezTo>
                <a:lnTo>
                  <a:pt x="8652687" y="1842366"/>
                </a:lnTo>
                <a:cubicBezTo>
                  <a:pt x="8624819" y="1813834"/>
                  <a:pt x="8594629" y="1785469"/>
                  <a:pt x="8562116" y="1757269"/>
                </a:cubicBezTo>
                <a:cubicBezTo>
                  <a:pt x="8529603" y="1729069"/>
                  <a:pt x="8491119" y="1700040"/>
                  <a:pt x="8446662" y="1670181"/>
                </a:cubicBezTo>
                <a:cubicBezTo>
                  <a:pt x="8505053" y="1652929"/>
                  <a:pt x="8547021" y="1628047"/>
                  <a:pt x="8572566" y="1595535"/>
                </a:cubicBezTo>
                <a:cubicBezTo>
                  <a:pt x="8598113" y="1563022"/>
                  <a:pt x="8610885" y="1528187"/>
                  <a:pt x="8610885" y="1491029"/>
                </a:cubicBezTo>
                <a:cubicBezTo>
                  <a:pt x="8610885" y="1471123"/>
                  <a:pt x="8606738" y="1451550"/>
                  <a:pt x="8598444" y="1432307"/>
                </a:cubicBezTo>
                <a:cubicBezTo>
                  <a:pt x="8590150" y="1413065"/>
                  <a:pt x="8578372" y="1396145"/>
                  <a:pt x="8563111" y="1381547"/>
                </a:cubicBezTo>
                <a:cubicBezTo>
                  <a:pt x="8547851" y="1366950"/>
                  <a:pt x="8529271" y="1355172"/>
                  <a:pt x="8507375" y="1346215"/>
                </a:cubicBezTo>
                <a:cubicBezTo>
                  <a:pt x="8485479" y="1337257"/>
                  <a:pt x="8461260" y="1332778"/>
                  <a:pt x="8434719" y="1332778"/>
                </a:cubicBezTo>
                <a:close/>
                <a:moveTo>
                  <a:pt x="5545658" y="1320835"/>
                </a:moveTo>
                <a:cubicBezTo>
                  <a:pt x="5582815" y="1320835"/>
                  <a:pt x="5616324" y="1331783"/>
                  <a:pt x="5646183" y="1353679"/>
                </a:cubicBezTo>
                <a:lnTo>
                  <a:pt x="5553621" y="1443255"/>
                </a:lnTo>
                <a:cubicBezTo>
                  <a:pt x="5546322" y="1424677"/>
                  <a:pt x="5535871" y="1410743"/>
                  <a:pt x="5522269" y="1401453"/>
                </a:cubicBezTo>
                <a:cubicBezTo>
                  <a:pt x="5508666" y="1392164"/>
                  <a:pt x="5494235" y="1387519"/>
                  <a:pt x="5478975" y="1387519"/>
                </a:cubicBezTo>
                <a:cubicBezTo>
                  <a:pt x="5469685" y="1387519"/>
                  <a:pt x="5460064" y="1389012"/>
                  <a:pt x="5450111" y="1391998"/>
                </a:cubicBezTo>
                <a:cubicBezTo>
                  <a:pt x="5440158" y="1394984"/>
                  <a:pt x="5431532" y="1398136"/>
                  <a:pt x="5424233" y="1401453"/>
                </a:cubicBezTo>
                <a:cubicBezTo>
                  <a:pt x="5440158" y="1371595"/>
                  <a:pt x="5458736" y="1350694"/>
                  <a:pt x="5479969" y="1338750"/>
                </a:cubicBezTo>
                <a:cubicBezTo>
                  <a:pt x="5501202" y="1326807"/>
                  <a:pt x="5523098" y="1320835"/>
                  <a:pt x="5545658" y="1320835"/>
                </a:cubicBezTo>
                <a:close/>
                <a:moveTo>
                  <a:pt x="7181531" y="1302920"/>
                </a:moveTo>
                <a:lnTo>
                  <a:pt x="7429357" y="1302920"/>
                </a:lnTo>
                <a:lnTo>
                  <a:pt x="7429357" y="1482072"/>
                </a:lnTo>
                <a:cubicBezTo>
                  <a:pt x="7424049" y="1474109"/>
                  <a:pt x="7417414" y="1465152"/>
                  <a:pt x="7409452" y="1455199"/>
                </a:cubicBezTo>
                <a:cubicBezTo>
                  <a:pt x="7401489" y="1445246"/>
                  <a:pt x="7393029" y="1436123"/>
                  <a:pt x="7384072" y="1427828"/>
                </a:cubicBezTo>
                <a:cubicBezTo>
                  <a:pt x="7375114" y="1419534"/>
                  <a:pt x="7365991" y="1412401"/>
                  <a:pt x="7356701" y="1406430"/>
                </a:cubicBezTo>
                <a:cubicBezTo>
                  <a:pt x="7347412" y="1400458"/>
                  <a:pt x="7338454" y="1397472"/>
                  <a:pt x="7329829" y="1397472"/>
                </a:cubicBezTo>
                <a:cubicBezTo>
                  <a:pt x="7321203" y="1397472"/>
                  <a:pt x="7313572" y="1399960"/>
                  <a:pt x="7306937" y="1404937"/>
                </a:cubicBezTo>
                <a:cubicBezTo>
                  <a:pt x="7300302" y="1409913"/>
                  <a:pt x="7293998" y="1415387"/>
                  <a:pt x="7288026" y="1421359"/>
                </a:cubicBezTo>
                <a:lnTo>
                  <a:pt x="7280064" y="1427331"/>
                </a:lnTo>
                <a:cubicBezTo>
                  <a:pt x="7278074" y="1398799"/>
                  <a:pt x="7268121" y="1374249"/>
                  <a:pt x="7250206" y="1353679"/>
                </a:cubicBezTo>
                <a:cubicBezTo>
                  <a:pt x="7232290" y="1333110"/>
                  <a:pt x="7209399" y="1316190"/>
                  <a:pt x="7181531" y="1302920"/>
                </a:cubicBezTo>
                <a:close/>
                <a:moveTo>
                  <a:pt x="2991600" y="1158603"/>
                </a:moveTo>
                <a:lnTo>
                  <a:pt x="2991600" y="1296948"/>
                </a:lnTo>
                <a:cubicBezTo>
                  <a:pt x="2988283" y="1288986"/>
                  <a:pt x="2983638" y="1282185"/>
                  <a:pt x="2977667" y="1276544"/>
                </a:cubicBezTo>
                <a:cubicBezTo>
                  <a:pt x="2971695" y="1270905"/>
                  <a:pt x="2962405" y="1263772"/>
                  <a:pt x="2949799" y="1255146"/>
                </a:cubicBezTo>
                <a:lnTo>
                  <a:pt x="2293904" y="1255146"/>
                </a:lnTo>
                <a:lnTo>
                  <a:pt x="2326748" y="1302920"/>
                </a:lnTo>
                <a:lnTo>
                  <a:pt x="2808468" y="1302920"/>
                </a:lnTo>
                <a:lnTo>
                  <a:pt x="2808468" y="1609469"/>
                </a:lnTo>
                <a:lnTo>
                  <a:pt x="2804487" y="1601506"/>
                </a:lnTo>
                <a:cubicBezTo>
                  <a:pt x="2803159" y="1597525"/>
                  <a:pt x="2800505" y="1592051"/>
                  <a:pt x="2796524" y="1585084"/>
                </a:cubicBezTo>
                <a:cubicBezTo>
                  <a:pt x="2792543" y="1578117"/>
                  <a:pt x="2788562" y="1571647"/>
                  <a:pt x="2784581" y="1565676"/>
                </a:cubicBezTo>
                <a:cubicBezTo>
                  <a:pt x="2779272" y="1557050"/>
                  <a:pt x="2774462" y="1548258"/>
                  <a:pt x="2770149" y="1539301"/>
                </a:cubicBezTo>
                <a:cubicBezTo>
                  <a:pt x="2765836" y="1530343"/>
                  <a:pt x="2763016" y="1521551"/>
                  <a:pt x="2761689" y="1512926"/>
                </a:cubicBezTo>
                <a:cubicBezTo>
                  <a:pt x="2756381" y="1482403"/>
                  <a:pt x="2747589" y="1456194"/>
                  <a:pt x="2735314" y="1434298"/>
                </a:cubicBezTo>
                <a:cubicBezTo>
                  <a:pt x="2723039" y="1412401"/>
                  <a:pt x="2709437" y="1394818"/>
                  <a:pt x="2694507" y="1381547"/>
                </a:cubicBezTo>
                <a:cubicBezTo>
                  <a:pt x="2679578" y="1368277"/>
                  <a:pt x="2664151" y="1358490"/>
                  <a:pt x="2648226" y="1352187"/>
                </a:cubicBezTo>
                <a:cubicBezTo>
                  <a:pt x="2632302" y="1345883"/>
                  <a:pt x="2617704" y="1342731"/>
                  <a:pt x="2604434" y="1342731"/>
                </a:cubicBezTo>
                <a:cubicBezTo>
                  <a:pt x="2589173" y="1342731"/>
                  <a:pt x="2575072" y="1345220"/>
                  <a:pt x="2562134" y="1350196"/>
                </a:cubicBezTo>
                <a:cubicBezTo>
                  <a:pt x="2549195" y="1355172"/>
                  <a:pt x="2537915" y="1361974"/>
                  <a:pt x="2528294" y="1370599"/>
                </a:cubicBezTo>
                <a:cubicBezTo>
                  <a:pt x="2518673" y="1379225"/>
                  <a:pt x="2511208" y="1389344"/>
                  <a:pt x="2505900" y="1400956"/>
                </a:cubicBezTo>
                <a:cubicBezTo>
                  <a:pt x="2500592" y="1412567"/>
                  <a:pt x="2497938" y="1424677"/>
                  <a:pt x="2497938" y="1437284"/>
                </a:cubicBezTo>
                <a:cubicBezTo>
                  <a:pt x="2497938" y="1458517"/>
                  <a:pt x="2505402" y="1476266"/>
                  <a:pt x="2520332" y="1490532"/>
                </a:cubicBezTo>
                <a:cubicBezTo>
                  <a:pt x="2535261" y="1504797"/>
                  <a:pt x="2552347" y="1511930"/>
                  <a:pt x="2571589" y="1511930"/>
                </a:cubicBezTo>
                <a:cubicBezTo>
                  <a:pt x="2592822" y="1511930"/>
                  <a:pt x="2609078" y="1505627"/>
                  <a:pt x="2620358" y="1493020"/>
                </a:cubicBezTo>
                <a:cubicBezTo>
                  <a:pt x="2631638" y="1480413"/>
                  <a:pt x="2637278" y="1465483"/>
                  <a:pt x="2637278" y="1448232"/>
                </a:cubicBezTo>
                <a:cubicBezTo>
                  <a:pt x="2637278" y="1436288"/>
                  <a:pt x="2634624" y="1425340"/>
                  <a:pt x="2629316" y="1415387"/>
                </a:cubicBezTo>
                <a:cubicBezTo>
                  <a:pt x="2629979" y="1414724"/>
                  <a:pt x="2630145" y="1414558"/>
                  <a:pt x="2629814" y="1414890"/>
                </a:cubicBezTo>
                <a:cubicBezTo>
                  <a:pt x="2629482" y="1415221"/>
                  <a:pt x="2631306" y="1415387"/>
                  <a:pt x="2635288" y="1415387"/>
                </a:cubicBezTo>
                <a:cubicBezTo>
                  <a:pt x="2646567" y="1415387"/>
                  <a:pt x="2656852" y="1417876"/>
                  <a:pt x="2666141" y="1422852"/>
                </a:cubicBezTo>
                <a:cubicBezTo>
                  <a:pt x="2675431" y="1427828"/>
                  <a:pt x="2683559" y="1434464"/>
                  <a:pt x="2690526" y="1442758"/>
                </a:cubicBezTo>
                <a:cubicBezTo>
                  <a:pt x="2697493" y="1451052"/>
                  <a:pt x="2702801" y="1460507"/>
                  <a:pt x="2706451" y="1471123"/>
                </a:cubicBezTo>
                <a:cubicBezTo>
                  <a:pt x="2710100" y="1481740"/>
                  <a:pt x="2711925" y="1492688"/>
                  <a:pt x="2711925" y="1503968"/>
                </a:cubicBezTo>
                <a:cubicBezTo>
                  <a:pt x="2711925" y="1518566"/>
                  <a:pt x="2709437" y="1532665"/>
                  <a:pt x="2704460" y="1546268"/>
                </a:cubicBezTo>
                <a:cubicBezTo>
                  <a:pt x="2699483" y="1559870"/>
                  <a:pt x="2692019" y="1571813"/>
                  <a:pt x="2682066" y="1582098"/>
                </a:cubicBezTo>
                <a:cubicBezTo>
                  <a:pt x="2672113" y="1592383"/>
                  <a:pt x="2659672" y="1600677"/>
                  <a:pt x="2644743" y="1606980"/>
                </a:cubicBezTo>
                <a:cubicBezTo>
                  <a:pt x="2629814" y="1613284"/>
                  <a:pt x="2612396" y="1616436"/>
                  <a:pt x="2592490" y="1616436"/>
                </a:cubicBezTo>
                <a:cubicBezTo>
                  <a:pt x="2572584" y="1616436"/>
                  <a:pt x="2552181" y="1611625"/>
                  <a:pt x="2531280" y="1602004"/>
                </a:cubicBezTo>
                <a:cubicBezTo>
                  <a:pt x="2510379" y="1592383"/>
                  <a:pt x="2489976" y="1576956"/>
                  <a:pt x="2470070" y="1555723"/>
                </a:cubicBezTo>
                <a:cubicBezTo>
                  <a:pt x="2450164" y="1534490"/>
                  <a:pt x="2431420" y="1507286"/>
                  <a:pt x="2413836" y="1474109"/>
                </a:cubicBezTo>
                <a:cubicBezTo>
                  <a:pt x="2396252" y="1440933"/>
                  <a:pt x="2380494" y="1400790"/>
                  <a:pt x="2366560" y="1353679"/>
                </a:cubicBezTo>
                <a:lnTo>
                  <a:pt x="2333715" y="1338750"/>
                </a:lnTo>
                <a:cubicBezTo>
                  <a:pt x="2342341" y="1378562"/>
                  <a:pt x="2353953" y="1419203"/>
                  <a:pt x="2368550" y="1460673"/>
                </a:cubicBezTo>
                <a:cubicBezTo>
                  <a:pt x="2383148" y="1502143"/>
                  <a:pt x="2401229" y="1539964"/>
                  <a:pt x="2422794" y="1574136"/>
                </a:cubicBezTo>
                <a:cubicBezTo>
                  <a:pt x="2444358" y="1608307"/>
                  <a:pt x="2469738" y="1636341"/>
                  <a:pt x="2498933" y="1658238"/>
                </a:cubicBezTo>
                <a:cubicBezTo>
                  <a:pt x="2528128" y="1680134"/>
                  <a:pt x="2562300" y="1691082"/>
                  <a:pt x="2601448" y="1691082"/>
                </a:cubicBezTo>
                <a:cubicBezTo>
                  <a:pt x="2633960" y="1691082"/>
                  <a:pt x="2662326" y="1683286"/>
                  <a:pt x="2686545" y="1667693"/>
                </a:cubicBezTo>
                <a:cubicBezTo>
                  <a:pt x="2710764" y="1652100"/>
                  <a:pt x="2729840" y="1627384"/>
                  <a:pt x="2743774" y="1593544"/>
                </a:cubicBezTo>
                <a:cubicBezTo>
                  <a:pt x="2797519" y="1635346"/>
                  <a:pt x="2824392" y="1701367"/>
                  <a:pt x="2824392" y="1791606"/>
                </a:cubicBezTo>
                <a:lnTo>
                  <a:pt x="2860222" y="1819474"/>
                </a:lnTo>
                <a:lnTo>
                  <a:pt x="2860222" y="1302920"/>
                </a:lnTo>
                <a:lnTo>
                  <a:pt x="2941836" y="1302920"/>
                </a:lnTo>
                <a:cubicBezTo>
                  <a:pt x="2946481" y="1304910"/>
                  <a:pt x="2951789" y="1309223"/>
                  <a:pt x="2957761" y="1315859"/>
                </a:cubicBezTo>
                <a:cubicBezTo>
                  <a:pt x="2963733" y="1322494"/>
                  <a:pt x="2969207" y="1329793"/>
                  <a:pt x="2974183" y="1337755"/>
                </a:cubicBezTo>
                <a:cubicBezTo>
                  <a:pt x="2979160" y="1345717"/>
                  <a:pt x="2983307" y="1353679"/>
                  <a:pt x="2986624" y="1361642"/>
                </a:cubicBezTo>
                <a:cubicBezTo>
                  <a:pt x="2989942" y="1369604"/>
                  <a:pt x="2991600" y="1375908"/>
                  <a:pt x="2991600" y="1380552"/>
                </a:cubicBezTo>
                <a:lnTo>
                  <a:pt x="2991600" y="1772696"/>
                </a:lnTo>
                <a:lnTo>
                  <a:pt x="3044351" y="1820470"/>
                </a:lnTo>
                <a:lnTo>
                  <a:pt x="3044351" y="1302920"/>
                </a:lnTo>
                <a:lnTo>
                  <a:pt x="3115333" y="1302920"/>
                </a:lnTo>
                <a:lnTo>
                  <a:pt x="3131936" y="1302920"/>
                </a:lnTo>
                <a:lnTo>
                  <a:pt x="3307423" y="1302920"/>
                </a:lnTo>
                <a:cubicBezTo>
                  <a:pt x="3299461" y="1310219"/>
                  <a:pt x="3291665" y="1318347"/>
                  <a:pt x="3284034" y="1327304"/>
                </a:cubicBezTo>
                <a:cubicBezTo>
                  <a:pt x="3276403" y="1336262"/>
                  <a:pt x="3269602" y="1346215"/>
                  <a:pt x="3263631" y="1357163"/>
                </a:cubicBezTo>
                <a:cubicBezTo>
                  <a:pt x="3257659" y="1368111"/>
                  <a:pt x="3252682" y="1379723"/>
                  <a:pt x="3248701" y="1391998"/>
                </a:cubicBezTo>
                <a:cubicBezTo>
                  <a:pt x="3244720" y="1404273"/>
                  <a:pt x="3242729" y="1416714"/>
                  <a:pt x="3242729" y="1429321"/>
                </a:cubicBezTo>
                <a:cubicBezTo>
                  <a:pt x="3242729" y="1453208"/>
                  <a:pt x="3246711" y="1473612"/>
                  <a:pt x="3254673" y="1490532"/>
                </a:cubicBezTo>
                <a:cubicBezTo>
                  <a:pt x="3262635" y="1507452"/>
                  <a:pt x="3272588" y="1521551"/>
                  <a:pt x="3284532" y="1532831"/>
                </a:cubicBezTo>
                <a:cubicBezTo>
                  <a:pt x="3296475" y="1544111"/>
                  <a:pt x="3309580" y="1552405"/>
                  <a:pt x="3323846" y="1557713"/>
                </a:cubicBezTo>
                <a:cubicBezTo>
                  <a:pt x="3338111" y="1563022"/>
                  <a:pt x="3351547" y="1565676"/>
                  <a:pt x="3364154" y="1565676"/>
                </a:cubicBezTo>
                <a:cubicBezTo>
                  <a:pt x="3372117" y="1565676"/>
                  <a:pt x="3380577" y="1564515"/>
                  <a:pt x="3389535" y="1562192"/>
                </a:cubicBezTo>
                <a:cubicBezTo>
                  <a:pt x="3398492" y="1559870"/>
                  <a:pt x="3407450" y="1556884"/>
                  <a:pt x="3416407" y="1553235"/>
                </a:cubicBezTo>
                <a:cubicBezTo>
                  <a:pt x="3425365" y="1549585"/>
                  <a:pt x="3433825" y="1545936"/>
                  <a:pt x="3441787" y="1542287"/>
                </a:cubicBezTo>
                <a:cubicBezTo>
                  <a:pt x="3449749" y="1538637"/>
                  <a:pt x="3456717" y="1535485"/>
                  <a:pt x="3462688" y="1532831"/>
                </a:cubicBezTo>
                <a:lnTo>
                  <a:pt x="3463684" y="1533827"/>
                </a:lnTo>
                <a:lnTo>
                  <a:pt x="3462688" y="1533827"/>
                </a:lnTo>
                <a:cubicBezTo>
                  <a:pt x="3464679" y="1539135"/>
                  <a:pt x="3466669" y="1544443"/>
                  <a:pt x="3468660" y="1549751"/>
                </a:cubicBezTo>
                <a:cubicBezTo>
                  <a:pt x="3470651" y="1555059"/>
                  <a:pt x="3471646" y="1561031"/>
                  <a:pt x="3471646" y="1567666"/>
                </a:cubicBezTo>
                <a:cubicBezTo>
                  <a:pt x="3471646" y="1576956"/>
                  <a:pt x="3469655" y="1586245"/>
                  <a:pt x="3465674" y="1595535"/>
                </a:cubicBezTo>
                <a:cubicBezTo>
                  <a:pt x="3461693" y="1604824"/>
                  <a:pt x="3455721" y="1613118"/>
                  <a:pt x="3447759" y="1620417"/>
                </a:cubicBezTo>
                <a:cubicBezTo>
                  <a:pt x="3439796" y="1627715"/>
                  <a:pt x="3429678" y="1633687"/>
                  <a:pt x="3417402" y="1638332"/>
                </a:cubicBezTo>
                <a:cubicBezTo>
                  <a:pt x="3405127" y="1642977"/>
                  <a:pt x="3390364" y="1645299"/>
                  <a:pt x="3373112" y="1645299"/>
                </a:cubicBezTo>
                <a:cubicBezTo>
                  <a:pt x="3345244" y="1645299"/>
                  <a:pt x="3319367" y="1637502"/>
                  <a:pt x="3295480" y="1621909"/>
                </a:cubicBezTo>
                <a:cubicBezTo>
                  <a:pt x="3271593" y="1606317"/>
                  <a:pt x="3250858" y="1584752"/>
                  <a:pt x="3233274" y="1557216"/>
                </a:cubicBezTo>
                <a:cubicBezTo>
                  <a:pt x="3215691" y="1529680"/>
                  <a:pt x="3201923" y="1497333"/>
                  <a:pt x="3191970" y="1460175"/>
                </a:cubicBezTo>
                <a:cubicBezTo>
                  <a:pt x="3182017" y="1423018"/>
                  <a:pt x="3177041" y="1382875"/>
                  <a:pt x="3177041" y="1339745"/>
                </a:cubicBezTo>
                <a:lnTo>
                  <a:pt x="3141210" y="1319840"/>
                </a:lnTo>
                <a:cubicBezTo>
                  <a:pt x="3139883" y="1327138"/>
                  <a:pt x="3139220" y="1333442"/>
                  <a:pt x="3139220" y="1338750"/>
                </a:cubicBezTo>
                <a:cubicBezTo>
                  <a:pt x="3139220" y="1344058"/>
                  <a:pt x="3139220" y="1349035"/>
                  <a:pt x="3139220" y="1353679"/>
                </a:cubicBezTo>
                <a:cubicBezTo>
                  <a:pt x="3139220" y="1398799"/>
                  <a:pt x="3144196" y="1442923"/>
                  <a:pt x="3154149" y="1486053"/>
                </a:cubicBezTo>
                <a:cubicBezTo>
                  <a:pt x="3164102" y="1529182"/>
                  <a:pt x="3179197" y="1567832"/>
                  <a:pt x="3199435" y="1602004"/>
                </a:cubicBezTo>
                <a:cubicBezTo>
                  <a:pt x="3219672" y="1636175"/>
                  <a:pt x="3244886" y="1663712"/>
                  <a:pt x="3275076" y="1684613"/>
                </a:cubicBezTo>
                <a:cubicBezTo>
                  <a:pt x="3305267" y="1705514"/>
                  <a:pt x="3340931" y="1715964"/>
                  <a:pt x="3382070" y="1715964"/>
                </a:cubicBezTo>
                <a:cubicBezTo>
                  <a:pt x="3403966" y="1715964"/>
                  <a:pt x="3423374" y="1711983"/>
                  <a:pt x="3440294" y="1704021"/>
                </a:cubicBezTo>
                <a:cubicBezTo>
                  <a:pt x="3457214" y="1696059"/>
                  <a:pt x="3471480" y="1685608"/>
                  <a:pt x="3483092" y="1672669"/>
                </a:cubicBezTo>
                <a:cubicBezTo>
                  <a:pt x="3494703" y="1659731"/>
                  <a:pt x="3503329" y="1644801"/>
                  <a:pt x="3508969" y="1627881"/>
                </a:cubicBezTo>
                <a:cubicBezTo>
                  <a:pt x="3514609" y="1610961"/>
                  <a:pt x="3517429" y="1593212"/>
                  <a:pt x="3517429" y="1574633"/>
                </a:cubicBezTo>
                <a:cubicBezTo>
                  <a:pt x="3517429" y="1550083"/>
                  <a:pt x="3511789" y="1527025"/>
                  <a:pt x="3500509" y="1505461"/>
                </a:cubicBezTo>
                <a:cubicBezTo>
                  <a:pt x="3489229" y="1483896"/>
                  <a:pt x="3469987" y="1463493"/>
                  <a:pt x="3442782" y="1444251"/>
                </a:cubicBezTo>
                <a:cubicBezTo>
                  <a:pt x="3425531" y="1464156"/>
                  <a:pt x="3407450" y="1479583"/>
                  <a:pt x="3388539" y="1490532"/>
                </a:cubicBezTo>
                <a:cubicBezTo>
                  <a:pt x="3369629" y="1501480"/>
                  <a:pt x="3352543" y="1506954"/>
                  <a:pt x="3337282" y="1506954"/>
                </a:cubicBezTo>
                <a:cubicBezTo>
                  <a:pt x="3325339" y="1506954"/>
                  <a:pt x="3315552" y="1503304"/>
                  <a:pt x="3307921" y="1496006"/>
                </a:cubicBezTo>
                <a:cubicBezTo>
                  <a:pt x="3300290" y="1488707"/>
                  <a:pt x="3296475" y="1477759"/>
                  <a:pt x="3296475" y="1463161"/>
                </a:cubicBezTo>
                <a:cubicBezTo>
                  <a:pt x="3296475" y="1454535"/>
                  <a:pt x="3298632" y="1444417"/>
                  <a:pt x="3302944" y="1432805"/>
                </a:cubicBezTo>
                <a:cubicBezTo>
                  <a:pt x="3307257" y="1421193"/>
                  <a:pt x="3313395" y="1409415"/>
                  <a:pt x="3321357" y="1397472"/>
                </a:cubicBezTo>
                <a:cubicBezTo>
                  <a:pt x="3329320" y="1385529"/>
                  <a:pt x="3338609" y="1373751"/>
                  <a:pt x="3349225" y="1362139"/>
                </a:cubicBezTo>
                <a:cubicBezTo>
                  <a:pt x="3359842" y="1350528"/>
                  <a:pt x="3371785" y="1340077"/>
                  <a:pt x="3385056" y="1330788"/>
                </a:cubicBezTo>
                <a:cubicBezTo>
                  <a:pt x="3403635" y="1366618"/>
                  <a:pt x="3429014" y="1395979"/>
                  <a:pt x="3461195" y="1418871"/>
                </a:cubicBezTo>
                <a:cubicBezTo>
                  <a:pt x="3493377" y="1441762"/>
                  <a:pt x="3530368" y="1453208"/>
                  <a:pt x="3572170" y="1453208"/>
                </a:cubicBezTo>
                <a:lnTo>
                  <a:pt x="3590085" y="1453208"/>
                </a:lnTo>
                <a:cubicBezTo>
                  <a:pt x="3584113" y="1466479"/>
                  <a:pt x="3578971" y="1478422"/>
                  <a:pt x="3574658" y="1489039"/>
                </a:cubicBezTo>
                <a:cubicBezTo>
                  <a:pt x="3570345" y="1499655"/>
                  <a:pt x="3566696" y="1510105"/>
                  <a:pt x="3563710" y="1520390"/>
                </a:cubicBezTo>
                <a:cubicBezTo>
                  <a:pt x="3560724" y="1530675"/>
                  <a:pt x="3558402" y="1541125"/>
                  <a:pt x="3556743" y="1551742"/>
                </a:cubicBezTo>
                <a:cubicBezTo>
                  <a:pt x="3555084" y="1562358"/>
                  <a:pt x="3553591" y="1573970"/>
                  <a:pt x="3552264" y="1586577"/>
                </a:cubicBezTo>
                <a:cubicBezTo>
                  <a:pt x="3552264" y="1622407"/>
                  <a:pt x="3555913" y="1657408"/>
                  <a:pt x="3563212" y="1691580"/>
                </a:cubicBezTo>
                <a:cubicBezTo>
                  <a:pt x="3570511" y="1725751"/>
                  <a:pt x="3579801" y="1760752"/>
                  <a:pt x="3591080" y="1796583"/>
                </a:cubicBezTo>
                <a:lnTo>
                  <a:pt x="3626911" y="1817484"/>
                </a:lnTo>
                <a:lnTo>
                  <a:pt x="3624920" y="1800564"/>
                </a:lnTo>
                <a:cubicBezTo>
                  <a:pt x="3619612" y="1780658"/>
                  <a:pt x="3614469" y="1758762"/>
                  <a:pt x="3609493" y="1734875"/>
                </a:cubicBezTo>
                <a:cubicBezTo>
                  <a:pt x="3604517" y="1710988"/>
                  <a:pt x="3602029" y="1682788"/>
                  <a:pt x="3602029" y="1650275"/>
                </a:cubicBezTo>
                <a:cubicBezTo>
                  <a:pt x="3602029" y="1611791"/>
                  <a:pt x="3608830" y="1576458"/>
                  <a:pt x="3622432" y="1544277"/>
                </a:cubicBezTo>
                <a:cubicBezTo>
                  <a:pt x="3636034" y="1512096"/>
                  <a:pt x="3657765" y="1483399"/>
                  <a:pt x="3687623" y="1458185"/>
                </a:cubicBezTo>
                <a:lnTo>
                  <a:pt x="3623925" y="1370599"/>
                </a:lnTo>
                <a:cubicBezTo>
                  <a:pt x="3582786" y="1380552"/>
                  <a:pt x="3555250" y="1385529"/>
                  <a:pt x="3541316" y="1385529"/>
                </a:cubicBezTo>
                <a:cubicBezTo>
                  <a:pt x="3511457" y="1385529"/>
                  <a:pt x="3485414" y="1377898"/>
                  <a:pt x="3463186" y="1362637"/>
                </a:cubicBezTo>
                <a:cubicBezTo>
                  <a:pt x="3440958" y="1347376"/>
                  <a:pt x="3424203" y="1329129"/>
                  <a:pt x="3412924" y="1307896"/>
                </a:cubicBezTo>
                <a:cubicBezTo>
                  <a:pt x="3414251" y="1306569"/>
                  <a:pt x="3415578" y="1305574"/>
                  <a:pt x="3416905" y="1304910"/>
                </a:cubicBezTo>
                <a:cubicBezTo>
                  <a:pt x="3418232" y="1304247"/>
                  <a:pt x="3419559" y="1303583"/>
                  <a:pt x="3420886" y="1302920"/>
                </a:cubicBezTo>
                <a:lnTo>
                  <a:pt x="3734458" y="1302920"/>
                </a:lnTo>
                <a:lnTo>
                  <a:pt x="3740374" y="1302920"/>
                </a:lnTo>
                <a:lnTo>
                  <a:pt x="3900671" y="1302920"/>
                </a:lnTo>
                <a:cubicBezTo>
                  <a:pt x="3866831" y="1332115"/>
                  <a:pt x="3839295" y="1368941"/>
                  <a:pt x="3818062" y="1413397"/>
                </a:cubicBezTo>
                <a:cubicBezTo>
                  <a:pt x="3796829" y="1457853"/>
                  <a:pt x="3786876" y="1510603"/>
                  <a:pt x="3788203" y="1571647"/>
                </a:cubicBezTo>
                <a:cubicBezTo>
                  <a:pt x="3788867" y="1612786"/>
                  <a:pt x="3794673" y="1648285"/>
                  <a:pt x="3805621" y="1678143"/>
                </a:cubicBezTo>
                <a:cubicBezTo>
                  <a:pt x="3816569" y="1708002"/>
                  <a:pt x="3830171" y="1732718"/>
                  <a:pt x="3846427" y="1752292"/>
                </a:cubicBezTo>
                <a:cubicBezTo>
                  <a:pt x="3862684" y="1771866"/>
                  <a:pt x="3880931" y="1786464"/>
                  <a:pt x="3901168" y="1796085"/>
                </a:cubicBezTo>
                <a:cubicBezTo>
                  <a:pt x="3921406" y="1805706"/>
                  <a:pt x="3941478" y="1810517"/>
                  <a:pt x="3961383" y="1810517"/>
                </a:cubicBezTo>
                <a:cubicBezTo>
                  <a:pt x="3975981" y="1810517"/>
                  <a:pt x="3988422" y="1808526"/>
                  <a:pt x="3998707" y="1804545"/>
                </a:cubicBezTo>
                <a:cubicBezTo>
                  <a:pt x="4008991" y="1800564"/>
                  <a:pt x="4017286" y="1795256"/>
                  <a:pt x="4023589" y="1788620"/>
                </a:cubicBezTo>
                <a:cubicBezTo>
                  <a:pt x="4029892" y="1781985"/>
                  <a:pt x="4034537" y="1774852"/>
                  <a:pt x="4037523" y="1767222"/>
                </a:cubicBezTo>
                <a:cubicBezTo>
                  <a:pt x="4040508" y="1759591"/>
                  <a:pt x="4042001" y="1752127"/>
                  <a:pt x="4042001" y="1744828"/>
                </a:cubicBezTo>
                <a:cubicBezTo>
                  <a:pt x="4042001" y="1736865"/>
                  <a:pt x="4040177" y="1728903"/>
                  <a:pt x="4036527" y="1720941"/>
                </a:cubicBezTo>
                <a:cubicBezTo>
                  <a:pt x="4032878" y="1712978"/>
                  <a:pt x="4028068" y="1706011"/>
                  <a:pt x="4022096" y="1700040"/>
                </a:cubicBezTo>
                <a:cubicBezTo>
                  <a:pt x="4016124" y="1694068"/>
                  <a:pt x="4008991" y="1689423"/>
                  <a:pt x="4000697" y="1686106"/>
                </a:cubicBezTo>
                <a:cubicBezTo>
                  <a:pt x="3992403" y="1682788"/>
                  <a:pt x="3983280" y="1681129"/>
                  <a:pt x="3973327" y="1681129"/>
                </a:cubicBezTo>
                <a:cubicBezTo>
                  <a:pt x="3958729" y="1681793"/>
                  <a:pt x="3947615" y="1687433"/>
                  <a:pt x="3939985" y="1698049"/>
                </a:cubicBezTo>
                <a:cubicBezTo>
                  <a:pt x="3932354" y="1708666"/>
                  <a:pt x="3928539" y="1721604"/>
                  <a:pt x="3928539" y="1736865"/>
                </a:cubicBezTo>
                <a:cubicBezTo>
                  <a:pt x="3928539" y="1742174"/>
                  <a:pt x="3928871" y="1747482"/>
                  <a:pt x="3929534" y="1752790"/>
                </a:cubicBezTo>
                <a:cubicBezTo>
                  <a:pt x="3930198" y="1758098"/>
                  <a:pt x="3931856" y="1763406"/>
                  <a:pt x="3934511" y="1768715"/>
                </a:cubicBezTo>
                <a:cubicBezTo>
                  <a:pt x="3919250" y="1760752"/>
                  <a:pt x="3905813" y="1749804"/>
                  <a:pt x="3894201" y="1735870"/>
                </a:cubicBezTo>
                <a:cubicBezTo>
                  <a:pt x="3882590" y="1721936"/>
                  <a:pt x="3872803" y="1706509"/>
                  <a:pt x="3864840" y="1689589"/>
                </a:cubicBezTo>
                <a:cubicBezTo>
                  <a:pt x="3856878" y="1672669"/>
                  <a:pt x="3850740" y="1655583"/>
                  <a:pt x="3846427" y="1638332"/>
                </a:cubicBezTo>
                <a:cubicBezTo>
                  <a:pt x="3842115" y="1621080"/>
                  <a:pt x="3839958" y="1605155"/>
                  <a:pt x="3839958" y="1590558"/>
                </a:cubicBezTo>
                <a:cubicBezTo>
                  <a:pt x="3839958" y="1570652"/>
                  <a:pt x="3841451" y="1552571"/>
                  <a:pt x="3844437" y="1536315"/>
                </a:cubicBezTo>
                <a:cubicBezTo>
                  <a:pt x="3847423" y="1520058"/>
                  <a:pt x="3851238" y="1505295"/>
                  <a:pt x="3855883" y="1492025"/>
                </a:cubicBezTo>
                <a:cubicBezTo>
                  <a:pt x="3860528" y="1478754"/>
                  <a:pt x="3865836" y="1466479"/>
                  <a:pt x="3871807" y="1455199"/>
                </a:cubicBezTo>
                <a:cubicBezTo>
                  <a:pt x="3877779" y="1443919"/>
                  <a:pt x="3884083" y="1432639"/>
                  <a:pt x="3890718" y="1421359"/>
                </a:cubicBezTo>
                <a:cubicBezTo>
                  <a:pt x="3915932" y="1385529"/>
                  <a:pt x="3942307" y="1358158"/>
                  <a:pt x="3969843" y="1339248"/>
                </a:cubicBezTo>
                <a:cubicBezTo>
                  <a:pt x="3997380" y="1320337"/>
                  <a:pt x="4026409" y="1308228"/>
                  <a:pt x="4056931" y="1302920"/>
                </a:cubicBezTo>
                <a:lnTo>
                  <a:pt x="4071860" y="1302920"/>
                </a:lnTo>
                <a:lnTo>
                  <a:pt x="4342821" y="1302920"/>
                </a:lnTo>
                <a:lnTo>
                  <a:pt x="4342821" y="1330788"/>
                </a:lnTo>
                <a:lnTo>
                  <a:pt x="4061154" y="1493020"/>
                </a:lnTo>
                <a:lnTo>
                  <a:pt x="4113904" y="1561695"/>
                </a:lnTo>
                <a:cubicBezTo>
                  <a:pt x="4169640" y="1568993"/>
                  <a:pt x="4219405" y="1591387"/>
                  <a:pt x="4263198" y="1628877"/>
                </a:cubicBezTo>
                <a:cubicBezTo>
                  <a:pt x="4306990" y="1666366"/>
                  <a:pt x="4340498" y="1722268"/>
                  <a:pt x="4363722" y="1796583"/>
                </a:cubicBezTo>
                <a:lnTo>
                  <a:pt x="4395570" y="1819474"/>
                </a:lnTo>
                <a:lnTo>
                  <a:pt x="4395570" y="1395481"/>
                </a:lnTo>
                <a:lnTo>
                  <a:pt x="4397562" y="1395481"/>
                </a:lnTo>
                <a:cubicBezTo>
                  <a:pt x="4414149" y="1395481"/>
                  <a:pt x="4431069" y="1397804"/>
                  <a:pt x="4448322" y="1402449"/>
                </a:cubicBezTo>
                <a:cubicBezTo>
                  <a:pt x="4465573" y="1407093"/>
                  <a:pt x="4481165" y="1413563"/>
                  <a:pt x="4495099" y="1421857"/>
                </a:cubicBezTo>
                <a:cubicBezTo>
                  <a:pt x="4509033" y="1430151"/>
                  <a:pt x="4520313" y="1439938"/>
                  <a:pt x="4528939" y="1451218"/>
                </a:cubicBezTo>
                <a:cubicBezTo>
                  <a:pt x="4537566" y="1462498"/>
                  <a:pt x="4541878" y="1474441"/>
                  <a:pt x="4541878" y="1487048"/>
                </a:cubicBezTo>
                <a:cubicBezTo>
                  <a:pt x="4541878" y="1497664"/>
                  <a:pt x="4539555" y="1507617"/>
                  <a:pt x="4534911" y="1516907"/>
                </a:cubicBezTo>
                <a:cubicBezTo>
                  <a:pt x="4529603" y="1514916"/>
                  <a:pt x="4523631" y="1512760"/>
                  <a:pt x="4516996" y="1510437"/>
                </a:cubicBezTo>
                <a:cubicBezTo>
                  <a:pt x="4510360" y="1508115"/>
                  <a:pt x="4504389" y="1506954"/>
                  <a:pt x="4499081" y="1506954"/>
                </a:cubicBezTo>
                <a:cubicBezTo>
                  <a:pt x="4489128" y="1506954"/>
                  <a:pt x="4480336" y="1509110"/>
                  <a:pt x="4472705" y="1513423"/>
                </a:cubicBezTo>
                <a:cubicBezTo>
                  <a:pt x="4465075" y="1517736"/>
                  <a:pt x="4458772" y="1523210"/>
                  <a:pt x="4453795" y="1529846"/>
                </a:cubicBezTo>
                <a:cubicBezTo>
                  <a:pt x="4448819" y="1536481"/>
                  <a:pt x="4445170" y="1543448"/>
                  <a:pt x="4442847" y="1550746"/>
                </a:cubicBezTo>
                <a:cubicBezTo>
                  <a:pt x="4440524" y="1558045"/>
                  <a:pt x="4439363" y="1564681"/>
                  <a:pt x="4439363" y="1570652"/>
                </a:cubicBezTo>
                <a:cubicBezTo>
                  <a:pt x="4439363" y="1589231"/>
                  <a:pt x="4445999" y="1603663"/>
                  <a:pt x="4459269" y="1613947"/>
                </a:cubicBezTo>
                <a:cubicBezTo>
                  <a:pt x="4472540" y="1624232"/>
                  <a:pt x="4486142" y="1629374"/>
                  <a:pt x="4500077" y="1629374"/>
                </a:cubicBezTo>
                <a:cubicBezTo>
                  <a:pt x="4514673" y="1629374"/>
                  <a:pt x="4527446" y="1625227"/>
                  <a:pt x="4538395" y="1616933"/>
                </a:cubicBezTo>
                <a:cubicBezTo>
                  <a:pt x="4549343" y="1608639"/>
                  <a:pt x="4558466" y="1598188"/>
                  <a:pt x="4565765" y="1585582"/>
                </a:cubicBezTo>
                <a:cubicBezTo>
                  <a:pt x="4573064" y="1572975"/>
                  <a:pt x="4578538" y="1559870"/>
                  <a:pt x="4582187" y="1546268"/>
                </a:cubicBezTo>
                <a:cubicBezTo>
                  <a:pt x="4585836" y="1532665"/>
                  <a:pt x="4587661" y="1520224"/>
                  <a:pt x="4587661" y="1508944"/>
                </a:cubicBezTo>
                <a:cubicBezTo>
                  <a:pt x="4587661" y="1489702"/>
                  <a:pt x="4583680" y="1470294"/>
                  <a:pt x="4575718" y="1450720"/>
                </a:cubicBezTo>
                <a:cubicBezTo>
                  <a:pt x="4567756" y="1431146"/>
                  <a:pt x="4555646" y="1412899"/>
                  <a:pt x="4539390" y="1395979"/>
                </a:cubicBezTo>
                <a:cubicBezTo>
                  <a:pt x="4523134" y="1379059"/>
                  <a:pt x="4503062" y="1364296"/>
                  <a:pt x="4479175" y="1351689"/>
                </a:cubicBezTo>
                <a:cubicBezTo>
                  <a:pt x="4455288" y="1339082"/>
                  <a:pt x="4427420" y="1330124"/>
                  <a:pt x="4395570" y="1324816"/>
                </a:cubicBezTo>
                <a:lnTo>
                  <a:pt x="4395570" y="1302920"/>
                </a:lnTo>
                <a:lnTo>
                  <a:pt x="4648857" y="1302920"/>
                </a:lnTo>
                <a:lnTo>
                  <a:pt x="4662308" y="1302920"/>
                </a:lnTo>
                <a:lnTo>
                  <a:pt x="4974317" y="1302920"/>
                </a:lnTo>
                <a:lnTo>
                  <a:pt x="4974317" y="1330788"/>
                </a:lnTo>
                <a:lnTo>
                  <a:pt x="4676726" y="1494015"/>
                </a:lnTo>
                <a:lnTo>
                  <a:pt x="4733457" y="1563685"/>
                </a:lnTo>
                <a:cubicBezTo>
                  <a:pt x="4793837" y="1572975"/>
                  <a:pt x="4847251" y="1595535"/>
                  <a:pt x="4893698" y="1631365"/>
                </a:cubicBezTo>
                <a:cubicBezTo>
                  <a:pt x="4940145" y="1667195"/>
                  <a:pt x="4974980" y="1721936"/>
                  <a:pt x="4998203" y="1795587"/>
                </a:cubicBezTo>
                <a:lnTo>
                  <a:pt x="5027067" y="1822460"/>
                </a:lnTo>
                <a:lnTo>
                  <a:pt x="5027067" y="1302920"/>
                </a:lnTo>
                <a:lnTo>
                  <a:pt x="5113657" y="1302920"/>
                </a:lnTo>
                <a:lnTo>
                  <a:pt x="5074841" y="1255146"/>
                </a:lnTo>
                <a:lnTo>
                  <a:pt x="4625482" y="1255146"/>
                </a:lnTo>
                <a:lnTo>
                  <a:pt x="4616013" y="1255146"/>
                </a:lnTo>
                <a:lnTo>
                  <a:pt x="4035034" y="1255146"/>
                </a:lnTo>
                <a:lnTo>
                  <a:pt x="4007409" y="1255146"/>
                </a:lnTo>
                <a:lnTo>
                  <a:pt x="3705539" y="1255146"/>
                </a:lnTo>
                <a:lnTo>
                  <a:pt x="3700618" y="1255146"/>
                </a:lnTo>
                <a:lnTo>
                  <a:pt x="3094115" y="1255146"/>
                </a:lnTo>
                <a:lnTo>
                  <a:pt x="3082488" y="1255146"/>
                </a:lnTo>
                <a:lnTo>
                  <a:pt x="3043355" y="1255146"/>
                </a:lnTo>
                <a:lnTo>
                  <a:pt x="3038379" y="1239221"/>
                </a:lnTo>
                <a:cubicBezTo>
                  <a:pt x="3035062" y="1225287"/>
                  <a:pt x="3030085" y="1210192"/>
                  <a:pt x="3023450" y="1193936"/>
                </a:cubicBezTo>
                <a:cubicBezTo>
                  <a:pt x="3016814" y="1177679"/>
                  <a:pt x="3006198" y="1165902"/>
                  <a:pt x="2991600" y="1158603"/>
                </a:cubicBezTo>
                <a:close/>
                <a:moveTo>
                  <a:pt x="8222723" y="1041159"/>
                </a:moveTo>
                <a:cubicBezTo>
                  <a:pt x="8216751" y="1070354"/>
                  <a:pt x="8213765" y="1090923"/>
                  <a:pt x="8213765" y="1102867"/>
                </a:cubicBezTo>
                <a:cubicBezTo>
                  <a:pt x="8213765" y="1120782"/>
                  <a:pt x="8217581" y="1136873"/>
                  <a:pt x="8225211" y="1151138"/>
                </a:cubicBezTo>
                <a:cubicBezTo>
                  <a:pt x="8232842" y="1165404"/>
                  <a:pt x="8242628" y="1177182"/>
                  <a:pt x="8254572" y="1186471"/>
                </a:cubicBezTo>
                <a:cubicBezTo>
                  <a:pt x="8266515" y="1195760"/>
                  <a:pt x="8279952" y="1202893"/>
                  <a:pt x="8294881" y="1207870"/>
                </a:cubicBezTo>
                <a:cubicBezTo>
                  <a:pt x="8309810" y="1212846"/>
                  <a:pt x="8324574" y="1215334"/>
                  <a:pt x="8339171" y="1215334"/>
                </a:cubicBezTo>
                <a:cubicBezTo>
                  <a:pt x="8347134" y="1215334"/>
                  <a:pt x="8357087" y="1215003"/>
                  <a:pt x="8369030" y="1214339"/>
                </a:cubicBezTo>
                <a:cubicBezTo>
                  <a:pt x="8380973" y="1213676"/>
                  <a:pt x="8393581" y="1212680"/>
                  <a:pt x="8406851" y="1211353"/>
                </a:cubicBezTo>
                <a:cubicBezTo>
                  <a:pt x="8420122" y="1210026"/>
                  <a:pt x="8433060" y="1209031"/>
                  <a:pt x="8445667" y="1208367"/>
                </a:cubicBezTo>
                <a:cubicBezTo>
                  <a:pt x="8458275" y="1207704"/>
                  <a:pt x="8468559" y="1207372"/>
                  <a:pt x="8476521" y="1207372"/>
                </a:cubicBezTo>
                <a:cubicBezTo>
                  <a:pt x="8485147" y="1207372"/>
                  <a:pt x="8493773" y="1207870"/>
                  <a:pt x="8502399" y="1208865"/>
                </a:cubicBezTo>
                <a:cubicBezTo>
                  <a:pt x="8511025" y="1209860"/>
                  <a:pt x="8518987" y="1211851"/>
                  <a:pt x="8526286" y="1214837"/>
                </a:cubicBezTo>
                <a:cubicBezTo>
                  <a:pt x="8533585" y="1217823"/>
                  <a:pt x="8539556" y="1221638"/>
                  <a:pt x="8544201" y="1226283"/>
                </a:cubicBezTo>
                <a:cubicBezTo>
                  <a:pt x="8548846" y="1230927"/>
                  <a:pt x="8551168" y="1237231"/>
                  <a:pt x="8551168" y="1245193"/>
                </a:cubicBezTo>
                <a:cubicBezTo>
                  <a:pt x="8551168" y="1249838"/>
                  <a:pt x="8547519" y="1253155"/>
                  <a:pt x="8540220" y="1255146"/>
                </a:cubicBezTo>
                <a:lnTo>
                  <a:pt x="8195738" y="1255146"/>
                </a:lnTo>
                <a:lnTo>
                  <a:pt x="8187888" y="1255146"/>
                </a:lnTo>
                <a:lnTo>
                  <a:pt x="8121092" y="1255146"/>
                </a:lnTo>
                <a:lnTo>
                  <a:pt x="8116115" y="1239221"/>
                </a:lnTo>
                <a:cubicBezTo>
                  <a:pt x="8112798" y="1225951"/>
                  <a:pt x="8107656" y="1211022"/>
                  <a:pt x="8100689" y="1194433"/>
                </a:cubicBezTo>
                <a:cubicBezTo>
                  <a:pt x="8093721" y="1177845"/>
                  <a:pt x="8083602" y="1165570"/>
                  <a:pt x="8070332" y="1157608"/>
                </a:cubicBezTo>
                <a:lnTo>
                  <a:pt x="8070332" y="1295953"/>
                </a:lnTo>
                <a:cubicBezTo>
                  <a:pt x="8067014" y="1288654"/>
                  <a:pt x="8062204" y="1282351"/>
                  <a:pt x="8055901" y="1277042"/>
                </a:cubicBezTo>
                <a:cubicBezTo>
                  <a:pt x="8049597" y="1271734"/>
                  <a:pt x="8040142" y="1264435"/>
                  <a:pt x="8027535" y="1255146"/>
                </a:cubicBezTo>
                <a:lnTo>
                  <a:pt x="7977975" y="1255146"/>
                </a:lnTo>
                <a:lnTo>
                  <a:pt x="7937959" y="1255146"/>
                </a:lnTo>
                <a:lnTo>
                  <a:pt x="7527891" y="1255146"/>
                </a:lnTo>
                <a:lnTo>
                  <a:pt x="7521138" y="1255146"/>
                </a:lnTo>
                <a:lnTo>
                  <a:pt x="7016312" y="1255146"/>
                </a:lnTo>
                <a:lnTo>
                  <a:pt x="7050152" y="1302920"/>
                </a:lnTo>
                <a:lnTo>
                  <a:pt x="7063091" y="1302920"/>
                </a:lnTo>
                <a:lnTo>
                  <a:pt x="7070058" y="1329793"/>
                </a:lnTo>
                <a:cubicBezTo>
                  <a:pt x="7082001" y="1337091"/>
                  <a:pt x="7094111" y="1342565"/>
                  <a:pt x="7106386" y="1346215"/>
                </a:cubicBezTo>
                <a:cubicBezTo>
                  <a:pt x="7118661" y="1349864"/>
                  <a:pt x="7131434" y="1353016"/>
                  <a:pt x="7144704" y="1355670"/>
                </a:cubicBezTo>
                <a:cubicBezTo>
                  <a:pt x="7157312" y="1358988"/>
                  <a:pt x="7169753" y="1362471"/>
                  <a:pt x="7182028" y="1366121"/>
                </a:cubicBezTo>
                <a:cubicBezTo>
                  <a:pt x="7194304" y="1369770"/>
                  <a:pt x="7205252" y="1374912"/>
                  <a:pt x="7214873" y="1381547"/>
                </a:cubicBezTo>
                <a:cubicBezTo>
                  <a:pt x="7224494" y="1388183"/>
                  <a:pt x="7232125" y="1396975"/>
                  <a:pt x="7237764" y="1407923"/>
                </a:cubicBezTo>
                <a:cubicBezTo>
                  <a:pt x="7243404" y="1418871"/>
                  <a:pt x="7246224" y="1433303"/>
                  <a:pt x="7246224" y="1451218"/>
                </a:cubicBezTo>
                <a:cubicBezTo>
                  <a:pt x="7246224" y="1457853"/>
                  <a:pt x="7241580" y="1467640"/>
                  <a:pt x="7232290" y="1480579"/>
                </a:cubicBezTo>
                <a:cubicBezTo>
                  <a:pt x="7223001" y="1493517"/>
                  <a:pt x="7212219" y="1506622"/>
                  <a:pt x="7199943" y="1519893"/>
                </a:cubicBezTo>
                <a:cubicBezTo>
                  <a:pt x="7187668" y="1533163"/>
                  <a:pt x="7175558" y="1544775"/>
                  <a:pt x="7163615" y="1554728"/>
                </a:cubicBezTo>
                <a:cubicBezTo>
                  <a:pt x="7151671" y="1564681"/>
                  <a:pt x="7143378" y="1569657"/>
                  <a:pt x="7138733" y="1569657"/>
                </a:cubicBezTo>
                <a:cubicBezTo>
                  <a:pt x="7137406" y="1569657"/>
                  <a:pt x="7133093" y="1567003"/>
                  <a:pt x="7125794" y="1561695"/>
                </a:cubicBezTo>
                <a:cubicBezTo>
                  <a:pt x="7118496" y="1556386"/>
                  <a:pt x="7112855" y="1546102"/>
                  <a:pt x="7108874" y="1530841"/>
                </a:cubicBezTo>
                <a:lnTo>
                  <a:pt x="7069063" y="1532831"/>
                </a:lnTo>
                <a:cubicBezTo>
                  <a:pt x="7070390" y="1542784"/>
                  <a:pt x="7074371" y="1554562"/>
                  <a:pt x="7081006" y="1568164"/>
                </a:cubicBezTo>
                <a:cubicBezTo>
                  <a:pt x="7087642" y="1581766"/>
                  <a:pt x="7095604" y="1594705"/>
                  <a:pt x="7104893" y="1606980"/>
                </a:cubicBezTo>
                <a:cubicBezTo>
                  <a:pt x="7114182" y="1619256"/>
                  <a:pt x="7124301" y="1629706"/>
                  <a:pt x="7135249" y="1638332"/>
                </a:cubicBezTo>
                <a:cubicBezTo>
                  <a:pt x="7146197" y="1646958"/>
                  <a:pt x="7156648" y="1651271"/>
                  <a:pt x="7166601" y="1651271"/>
                </a:cubicBezTo>
                <a:cubicBezTo>
                  <a:pt x="7173236" y="1651271"/>
                  <a:pt x="7180535" y="1648782"/>
                  <a:pt x="7188498" y="1643806"/>
                </a:cubicBezTo>
                <a:cubicBezTo>
                  <a:pt x="7196460" y="1638830"/>
                  <a:pt x="7204920" y="1632360"/>
                  <a:pt x="7213878" y="1624398"/>
                </a:cubicBezTo>
                <a:cubicBezTo>
                  <a:pt x="7222835" y="1616436"/>
                  <a:pt x="7232125" y="1607312"/>
                  <a:pt x="7241746" y="1597027"/>
                </a:cubicBezTo>
                <a:cubicBezTo>
                  <a:pt x="7251367" y="1586743"/>
                  <a:pt x="7261154" y="1576292"/>
                  <a:pt x="7271107" y="1565676"/>
                </a:cubicBezTo>
                <a:cubicBezTo>
                  <a:pt x="7280396" y="1555723"/>
                  <a:pt x="7289519" y="1545770"/>
                  <a:pt x="7298477" y="1535817"/>
                </a:cubicBezTo>
                <a:cubicBezTo>
                  <a:pt x="7307435" y="1525864"/>
                  <a:pt x="7316060" y="1517239"/>
                  <a:pt x="7324355" y="1509940"/>
                </a:cubicBezTo>
                <a:cubicBezTo>
                  <a:pt x="7332649" y="1502641"/>
                  <a:pt x="7340445" y="1496669"/>
                  <a:pt x="7347744" y="1492025"/>
                </a:cubicBezTo>
                <a:cubicBezTo>
                  <a:pt x="7355043" y="1487380"/>
                  <a:pt x="7361678" y="1485058"/>
                  <a:pt x="7367650" y="1485058"/>
                </a:cubicBezTo>
                <a:cubicBezTo>
                  <a:pt x="7374949" y="1485058"/>
                  <a:pt x="7382247" y="1488375"/>
                  <a:pt x="7389546" y="1495010"/>
                </a:cubicBezTo>
                <a:cubicBezTo>
                  <a:pt x="7396845" y="1501646"/>
                  <a:pt x="7403480" y="1509442"/>
                  <a:pt x="7409452" y="1518400"/>
                </a:cubicBezTo>
                <a:cubicBezTo>
                  <a:pt x="7415423" y="1527357"/>
                  <a:pt x="7420234" y="1536481"/>
                  <a:pt x="7423883" y="1545770"/>
                </a:cubicBezTo>
                <a:cubicBezTo>
                  <a:pt x="7427533" y="1555059"/>
                  <a:pt x="7429357" y="1562358"/>
                  <a:pt x="7429357" y="1567666"/>
                </a:cubicBezTo>
                <a:lnTo>
                  <a:pt x="7429357" y="1772696"/>
                </a:lnTo>
                <a:lnTo>
                  <a:pt x="7482108" y="1820470"/>
                </a:lnTo>
                <a:lnTo>
                  <a:pt x="7482108" y="1302920"/>
                </a:lnTo>
                <a:lnTo>
                  <a:pt x="7553982" y="1302920"/>
                </a:lnTo>
                <a:lnTo>
                  <a:pt x="7564717" y="1302920"/>
                </a:lnTo>
                <a:lnTo>
                  <a:pt x="7878446" y="1302920"/>
                </a:lnTo>
                <a:lnTo>
                  <a:pt x="7878446" y="1329793"/>
                </a:lnTo>
                <a:lnTo>
                  <a:pt x="7576874" y="1494015"/>
                </a:lnTo>
                <a:lnTo>
                  <a:pt x="7633605" y="1563685"/>
                </a:lnTo>
                <a:cubicBezTo>
                  <a:pt x="7662137" y="1567666"/>
                  <a:pt x="7690171" y="1575297"/>
                  <a:pt x="7717707" y="1586577"/>
                </a:cubicBezTo>
                <a:cubicBezTo>
                  <a:pt x="7745243" y="1597857"/>
                  <a:pt x="7770623" y="1612952"/>
                  <a:pt x="7793847" y="1631862"/>
                </a:cubicBezTo>
                <a:cubicBezTo>
                  <a:pt x="7817070" y="1650773"/>
                  <a:pt x="7837971" y="1673996"/>
                  <a:pt x="7856550" y="1701533"/>
                </a:cubicBezTo>
                <a:cubicBezTo>
                  <a:pt x="7875128" y="1729069"/>
                  <a:pt x="7889726" y="1760752"/>
                  <a:pt x="7900343" y="1796583"/>
                </a:cubicBezTo>
                <a:lnTo>
                  <a:pt x="7931197" y="1819474"/>
                </a:lnTo>
                <a:lnTo>
                  <a:pt x="7931197" y="1302920"/>
                </a:lnTo>
                <a:lnTo>
                  <a:pt x="7975780" y="1302920"/>
                </a:lnTo>
                <a:lnTo>
                  <a:pt x="8016791" y="1302920"/>
                </a:lnTo>
                <a:lnTo>
                  <a:pt x="8019573" y="1302920"/>
                </a:lnTo>
                <a:cubicBezTo>
                  <a:pt x="8024217" y="1304910"/>
                  <a:pt x="8029359" y="1309223"/>
                  <a:pt x="8035000" y="1315859"/>
                </a:cubicBezTo>
                <a:cubicBezTo>
                  <a:pt x="8040639" y="1322494"/>
                  <a:pt x="8046113" y="1329793"/>
                  <a:pt x="8051422" y="1337755"/>
                </a:cubicBezTo>
                <a:cubicBezTo>
                  <a:pt x="8056730" y="1345717"/>
                  <a:pt x="8061208" y="1353679"/>
                  <a:pt x="8064858" y="1361642"/>
                </a:cubicBezTo>
                <a:cubicBezTo>
                  <a:pt x="8068507" y="1369604"/>
                  <a:pt x="8070332" y="1375908"/>
                  <a:pt x="8070332" y="1380552"/>
                </a:cubicBezTo>
                <a:lnTo>
                  <a:pt x="8070332" y="1772696"/>
                </a:lnTo>
                <a:lnTo>
                  <a:pt x="8122087" y="1820470"/>
                </a:lnTo>
                <a:lnTo>
                  <a:pt x="8122087" y="1302920"/>
                </a:lnTo>
                <a:lnTo>
                  <a:pt x="8220732" y="1302920"/>
                </a:lnTo>
                <a:lnTo>
                  <a:pt x="8233559" y="1302920"/>
                </a:lnTo>
                <a:lnTo>
                  <a:pt x="8687457" y="1302920"/>
                </a:lnTo>
                <a:lnTo>
                  <a:pt x="8693494" y="1302920"/>
                </a:lnTo>
                <a:lnTo>
                  <a:pt x="8853670" y="1302920"/>
                </a:lnTo>
                <a:cubicBezTo>
                  <a:pt x="8819830" y="1332115"/>
                  <a:pt x="8792294" y="1368941"/>
                  <a:pt x="8771061" y="1413397"/>
                </a:cubicBezTo>
                <a:cubicBezTo>
                  <a:pt x="8749829" y="1457853"/>
                  <a:pt x="8739876" y="1510603"/>
                  <a:pt x="8741203" y="1571647"/>
                </a:cubicBezTo>
                <a:cubicBezTo>
                  <a:pt x="8741867" y="1612786"/>
                  <a:pt x="8747672" y="1648285"/>
                  <a:pt x="8758620" y="1678143"/>
                </a:cubicBezTo>
                <a:cubicBezTo>
                  <a:pt x="8769568" y="1708002"/>
                  <a:pt x="8783171" y="1732718"/>
                  <a:pt x="8799427" y="1752292"/>
                </a:cubicBezTo>
                <a:cubicBezTo>
                  <a:pt x="8815684" y="1771866"/>
                  <a:pt x="8833931" y="1786464"/>
                  <a:pt x="8854168" y="1796085"/>
                </a:cubicBezTo>
                <a:cubicBezTo>
                  <a:pt x="8874406" y="1805706"/>
                  <a:pt x="8894477" y="1810517"/>
                  <a:pt x="8914383" y="1810517"/>
                </a:cubicBezTo>
                <a:cubicBezTo>
                  <a:pt x="8928981" y="1810517"/>
                  <a:pt x="8941422" y="1808526"/>
                  <a:pt x="8951706" y="1804545"/>
                </a:cubicBezTo>
                <a:cubicBezTo>
                  <a:pt x="8961991" y="1800564"/>
                  <a:pt x="8970285" y="1795256"/>
                  <a:pt x="8976588" y="1788620"/>
                </a:cubicBezTo>
                <a:cubicBezTo>
                  <a:pt x="8982892" y="1781985"/>
                  <a:pt x="8987536" y="1774852"/>
                  <a:pt x="8990522" y="1767222"/>
                </a:cubicBezTo>
                <a:cubicBezTo>
                  <a:pt x="8993508" y="1759591"/>
                  <a:pt x="8995001" y="1752127"/>
                  <a:pt x="8995001" y="1744828"/>
                </a:cubicBezTo>
                <a:cubicBezTo>
                  <a:pt x="8995001" y="1736865"/>
                  <a:pt x="8993177" y="1728903"/>
                  <a:pt x="8989527" y="1720941"/>
                </a:cubicBezTo>
                <a:cubicBezTo>
                  <a:pt x="8985878" y="1712978"/>
                  <a:pt x="8981067" y="1706011"/>
                  <a:pt x="8975095" y="1700040"/>
                </a:cubicBezTo>
                <a:cubicBezTo>
                  <a:pt x="8969124" y="1694068"/>
                  <a:pt x="8961991" y="1689423"/>
                  <a:pt x="8953697" y="1686106"/>
                </a:cubicBezTo>
                <a:cubicBezTo>
                  <a:pt x="8945403" y="1682788"/>
                  <a:pt x="8936279" y="1681129"/>
                  <a:pt x="8926326" y="1681129"/>
                </a:cubicBezTo>
                <a:cubicBezTo>
                  <a:pt x="8911729" y="1681793"/>
                  <a:pt x="8900615" y="1687433"/>
                  <a:pt x="8892984" y="1698049"/>
                </a:cubicBezTo>
                <a:cubicBezTo>
                  <a:pt x="8885354" y="1708666"/>
                  <a:pt x="8881538" y="1721604"/>
                  <a:pt x="8881538" y="1736865"/>
                </a:cubicBezTo>
                <a:cubicBezTo>
                  <a:pt x="8881538" y="1742174"/>
                  <a:pt x="8881870" y="1747482"/>
                  <a:pt x="8882534" y="1752790"/>
                </a:cubicBezTo>
                <a:cubicBezTo>
                  <a:pt x="8883197" y="1758098"/>
                  <a:pt x="8884856" y="1763406"/>
                  <a:pt x="8887510" y="1768715"/>
                </a:cubicBezTo>
                <a:cubicBezTo>
                  <a:pt x="8872249" y="1760752"/>
                  <a:pt x="8858813" y="1749804"/>
                  <a:pt x="8847201" y="1735870"/>
                </a:cubicBezTo>
                <a:cubicBezTo>
                  <a:pt x="8835589" y="1721936"/>
                  <a:pt x="8825802" y="1706509"/>
                  <a:pt x="8817840" y="1689589"/>
                </a:cubicBezTo>
                <a:cubicBezTo>
                  <a:pt x="8809878" y="1672669"/>
                  <a:pt x="8803740" y="1655583"/>
                  <a:pt x="8799427" y="1638332"/>
                </a:cubicBezTo>
                <a:cubicBezTo>
                  <a:pt x="8795114" y="1621080"/>
                  <a:pt x="8792958" y="1605155"/>
                  <a:pt x="8792958" y="1590558"/>
                </a:cubicBezTo>
                <a:cubicBezTo>
                  <a:pt x="8792958" y="1570652"/>
                  <a:pt x="8794451" y="1552571"/>
                  <a:pt x="8797436" y="1536315"/>
                </a:cubicBezTo>
                <a:cubicBezTo>
                  <a:pt x="8800422" y="1520058"/>
                  <a:pt x="8804238" y="1505295"/>
                  <a:pt x="8808882" y="1492025"/>
                </a:cubicBezTo>
                <a:cubicBezTo>
                  <a:pt x="8813527" y="1478754"/>
                  <a:pt x="8818835" y="1466479"/>
                  <a:pt x="8824807" y="1455199"/>
                </a:cubicBezTo>
                <a:cubicBezTo>
                  <a:pt x="8830779" y="1443919"/>
                  <a:pt x="8837082" y="1432639"/>
                  <a:pt x="8843717" y="1421359"/>
                </a:cubicBezTo>
                <a:cubicBezTo>
                  <a:pt x="8868931" y="1385529"/>
                  <a:pt x="8895307" y="1358158"/>
                  <a:pt x="8922843" y="1339248"/>
                </a:cubicBezTo>
                <a:cubicBezTo>
                  <a:pt x="8950379" y="1320337"/>
                  <a:pt x="8979408" y="1308228"/>
                  <a:pt x="9009930" y="1302920"/>
                </a:cubicBezTo>
                <a:lnTo>
                  <a:pt x="9024860" y="1302920"/>
                </a:lnTo>
                <a:lnTo>
                  <a:pt x="9295820" y="1302920"/>
                </a:lnTo>
                <a:lnTo>
                  <a:pt x="9295820" y="1330788"/>
                </a:lnTo>
                <a:lnTo>
                  <a:pt x="9014153" y="1493020"/>
                </a:lnTo>
                <a:lnTo>
                  <a:pt x="9066904" y="1561695"/>
                </a:lnTo>
                <a:cubicBezTo>
                  <a:pt x="9122640" y="1568993"/>
                  <a:pt x="9172404" y="1591387"/>
                  <a:pt x="9216197" y="1628877"/>
                </a:cubicBezTo>
                <a:cubicBezTo>
                  <a:pt x="9259990" y="1666366"/>
                  <a:pt x="9293497" y="1722268"/>
                  <a:pt x="9316721" y="1796583"/>
                </a:cubicBezTo>
                <a:lnTo>
                  <a:pt x="9348570" y="1819474"/>
                </a:lnTo>
                <a:lnTo>
                  <a:pt x="9348570" y="1395481"/>
                </a:lnTo>
                <a:lnTo>
                  <a:pt x="9350561" y="1395481"/>
                </a:lnTo>
                <a:cubicBezTo>
                  <a:pt x="9367149" y="1395481"/>
                  <a:pt x="9384069" y="1397804"/>
                  <a:pt x="9401321" y="1402449"/>
                </a:cubicBezTo>
                <a:cubicBezTo>
                  <a:pt x="9418572" y="1407093"/>
                  <a:pt x="9434165" y="1413563"/>
                  <a:pt x="9448099" y="1421857"/>
                </a:cubicBezTo>
                <a:cubicBezTo>
                  <a:pt x="9462033" y="1430151"/>
                  <a:pt x="9473313" y="1439938"/>
                  <a:pt x="9481939" y="1451218"/>
                </a:cubicBezTo>
                <a:cubicBezTo>
                  <a:pt x="9490564" y="1462498"/>
                  <a:pt x="9494878" y="1474441"/>
                  <a:pt x="9494878" y="1487048"/>
                </a:cubicBezTo>
                <a:cubicBezTo>
                  <a:pt x="9494878" y="1497664"/>
                  <a:pt x="9492555" y="1507617"/>
                  <a:pt x="9487911" y="1516907"/>
                </a:cubicBezTo>
                <a:cubicBezTo>
                  <a:pt x="9482602" y="1514916"/>
                  <a:pt x="9476630" y="1512760"/>
                  <a:pt x="9469995" y="1510437"/>
                </a:cubicBezTo>
                <a:cubicBezTo>
                  <a:pt x="9463360" y="1508115"/>
                  <a:pt x="9457389" y="1506954"/>
                  <a:pt x="9452080" y="1506954"/>
                </a:cubicBezTo>
                <a:cubicBezTo>
                  <a:pt x="9442127" y="1506954"/>
                  <a:pt x="9433335" y="1509110"/>
                  <a:pt x="9425705" y="1513423"/>
                </a:cubicBezTo>
                <a:cubicBezTo>
                  <a:pt x="9418075" y="1517736"/>
                  <a:pt x="9411771" y="1523210"/>
                  <a:pt x="9406795" y="1529846"/>
                </a:cubicBezTo>
                <a:cubicBezTo>
                  <a:pt x="9401818" y="1536481"/>
                  <a:pt x="9398169" y="1543448"/>
                  <a:pt x="9395846" y="1550746"/>
                </a:cubicBezTo>
                <a:cubicBezTo>
                  <a:pt x="9393524" y="1558045"/>
                  <a:pt x="9392363" y="1564681"/>
                  <a:pt x="9392363" y="1570652"/>
                </a:cubicBezTo>
                <a:cubicBezTo>
                  <a:pt x="9392363" y="1589231"/>
                  <a:pt x="9398998" y="1603663"/>
                  <a:pt x="9412269" y="1613947"/>
                </a:cubicBezTo>
                <a:cubicBezTo>
                  <a:pt x="9425539" y="1624232"/>
                  <a:pt x="9439141" y="1629374"/>
                  <a:pt x="9453075" y="1629374"/>
                </a:cubicBezTo>
                <a:cubicBezTo>
                  <a:pt x="9467673" y="1629374"/>
                  <a:pt x="9480446" y="1625227"/>
                  <a:pt x="9491394" y="1616933"/>
                </a:cubicBezTo>
                <a:cubicBezTo>
                  <a:pt x="9502342" y="1608639"/>
                  <a:pt x="9511466" y="1598188"/>
                  <a:pt x="9518764" y="1585582"/>
                </a:cubicBezTo>
                <a:cubicBezTo>
                  <a:pt x="9526063" y="1572975"/>
                  <a:pt x="9531538" y="1559870"/>
                  <a:pt x="9535187" y="1546268"/>
                </a:cubicBezTo>
                <a:cubicBezTo>
                  <a:pt x="9538836" y="1532665"/>
                  <a:pt x="9540661" y="1520224"/>
                  <a:pt x="9540661" y="1508944"/>
                </a:cubicBezTo>
                <a:cubicBezTo>
                  <a:pt x="9540661" y="1489702"/>
                  <a:pt x="9536680" y="1470294"/>
                  <a:pt x="9528717" y="1450720"/>
                </a:cubicBezTo>
                <a:cubicBezTo>
                  <a:pt x="9520755" y="1431146"/>
                  <a:pt x="9508646" y="1412899"/>
                  <a:pt x="9492389" y="1395979"/>
                </a:cubicBezTo>
                <a:cubicBezTo>
                  <a:pt x="9476133" y="1379059"/>
                  <a:pt x="9456061" y="1364296"/>
                  <a:pt x="9432174" y="1351689"/>
                </a:cubicBezTo>
                <a:cubicBezTo>
                  <a:pt x="9408288" y="1339082"/>
                  <a:pt x="9380419" y="1330124"/>
                  <a:pt x="9348570" y="1324816"/>
                </a:cubicBezTo>
                <a:lnTo>
                  <a:pt x="9348570" y="1302920"/>
                </a:lnTo>
                <a:lnTo>
                  <a:pt x="9615307" y="1302920"/>
                </a:lnTo>
                <a:lnTo>
                  <a:pt x="9578482" y="1255146"/>
                </a:lnTo>
                <a:lnTo>
                  <a:pt x="8988034" y="1255146"/>
                </a:lnTo>
                <a:lnTo>
                  <a:pt x="8960408" y="1255146"/>
                </a:lnTo>
                <a:lnTo>
                  <a:pt x="8659654" y="1255146"/>
                </a:lnTo>
                <a:lnTo>
                  <a:pt x="8653617" y="1255146"/>
                </a:lnTo>
                <a:lnTo>
                  <a:pt x="8585008" y="1255146"/>
                </a:lnTo>
                <a:cubicBezTo>
                  <a:pt x="8586335" y="1251828"/>
                  <a:pt x="8587330" y="1247183"/>
                  <a:pt x="8587993" y="1241212"/>
                </a:cubicBezTo>
                <a:cubicBezTo>
                  <a:pt x="8588657" y="1235240"/>
                  <a:pt x="8589321" y="1228605"/>
                  <a:pt x="8589984" y="1221306"/>
                </a:cubicBezTo>
                <a:lnTo>
                  <a:pt x="8589984" y="1220311"/>
                </a:lnTo>
                <a:cubicBezTo>
                  <a:pt x="8585339" y="1201732"/>
                  <a:pt x="8574059" y="1184978"/>
                  <a:pt x="8556144" y="1170049"/>
                </a:cubicBezTo>
                <a:cubicBezTo>
                  <a:pt x="8538229" y="1155119"/>
                  <a:pt x="8510030" y="1147655"/>
                  <a:pt x="8471545" y="1147655"/>
                </a:cubicBezTo>
                <a:cubicBezTo>
                  <a:pt x="8460265" y="1147655"/>
                  <a:pt x="8448487" y="1147987"/>
                  <a:pt x="8436212" y="1148650"/>
                </a:cubicBezTo>
                <a:cubicBezTo>
                  <a:pt x="8423937" y="1149314"/>
                  <a:pt x="8411827" y="1149977"/>
                  <a:pt x="8399884" y="1150641"/>
                </a:cubicBezTo>
                <a:cubicBezTo>
                  <a:pt x="8376661" y="1152631"/>
                  <a:pt x="8354433" y="1153627"/>
                  <a:pt x="8333200" y="1153627"/>
                </a:cubicBezTo>
                <a:cubicBezTo>
                  <a:pt x="8307322" y="1153627"/>
                  <a:pt x="8287416" y="1149314"/>
                  <a:pt x="8273482" y="1140688"/>
                </a:cubicBezTo>
                <a:cubicBezTo>
                  <a:pt x="8259548" y="1132062"/>
                  <a:pt x="8252581" y="1118460"/>
                  <a:pt x="8252581" y="1099881"/>
                </a:cubicBezTo>
                <a:cubicBezTo>
                  <a:pt x="8252581" y="1094573"/>
                  <a:pt x="8253245" y="1088767"/>
                  <a:pt x="8254572" y="1082463"/>
                </a:cubicBezTo>
                <a:cubicBezTo>
                  <a:pt x="8255899" y="1076160"/>
                  <a:pt x="8257558" y="1069359"/>
                  <a:pt x="8259548" y="1062060"/>
                </a:cubicBezTo>
                <a:close/>
                <a:moveTo>
                  <a:pt x="6496865" y="1041159"/>
                </a:moveTo>
                <a:cubicBezTo>
                  <a:pt x="6491557" y="1050448"/>
                  <a:pt x="6487908" y="1058908"/>
                  <a:pt x="6485917" y="1066539"/>
                </a:cubicBezTo>
                <a:cubicBezTo>
                  <a:pt x="6483927" y="1074169"/>
                  <a:pt x="6482931" y="1083956"/>
                  <a:pt x="6482931" y="1095900"/>
                </a:cubicBezTo>
                <a:cubicBezTo>
                  <a:pt x="6484922" y="1121777"/>
                  <a:pt x="6491723" y="1146991"/>
                  <a:pt x="6503335" y="1171542"/>
                </a:cubicBezTo>
                <a:cubicBezTo>
                  <a:pt x="6514946" y="1196092"/>
                  <a:pt x="6532364" y="1223960"/>
                  <a:pt x="6555587" y="1255146"/>
                </a:cubicBezTo>
                <a:lnTo>
                  <a:pt x="6378184" y="1255146"/>
                </a:lnTo>
                <a:lnTo>
                  <a:pt x="6349563" y="1255146"/>
                </a:lnTo>
                <a:lnTo>
                  <a:pt x="6052614" y="1255146"/>
                </a:lnTo>
                <a:lnTo>
                  <a:pt x="6043768" y="1255146"/>
                </a:lnTo>
                <a:lnTo>
                  <a:pt x="5977967" y="1255146"/>
                </a:lnTo>
                <a:lnTo>
                  <a:pt x="5972990" y="1239221"/>
                </a:lnTo>
                <a:cubicBezTo>
                  <a:pt x="5969673" y="1225951"/>
                  <a:pt x="5964531" y="1211022"/>
                  <a:pt x="5957564" y="1194433"/>
                </a:cubicBezTo>
                <a:cubicBezTo>
                  <a:pt x="5950597" y="1177845"/>
                  <a:pt x="5940477" y="1165570"/>
                  <a:pt x="5927208" y="1157608"/>
                </a:cubicBezTo>
                <a:lnTo>
                  <a:pt x="5927208" y="1295953"/>
                </a:lnTo>
                <a:cubicBezTo>
                  <a:pt x="5923889" y="1288654"/>
                  <a:pt x="5919079" y="1282351"/>
                  <a:pt x="5912776" y="1277042"/>
                </a:cubicBezTo>
                <a:cubicBezTo>
                  <a:pt x="5906472" y="1271734"/>
                  <a:pt x="5897017" y="1264435"/>
                  <a:pt x="5884410" y="1255146"/>
                </a:cubicBezTo>
                <a:lnTo>
                  <a:pt x="5830311" y="1255146"/>
                </a:lnTo>
                <a:lnTo>
                  <a:pt x="5794834" y="1255146"/>
                </a:lnTo>
                <a:lnTo>
                  <a:pt x="5784528" y="1255146"/>
                </a:lnTo>
                <a:lnTo>
                  <a:pt x="5781542" y="1247183"/>
                </a:lnTo>
                <a:lnTo>
                  <a:pt x="5781542" y="1246188"/>
                </a:lnTo>
                <a:cubicBezTo>
                  <a:pt x="5779551" y="1239553"/>
                  <a:pt x="5777229" y="1232088"/>
                  <a:pt x="5774575" y="1223794"/>
                </a:cubicBezTo>
                <a:cubicBezTo>
                  <a:pt x="5771920" y="1215500"/>
                  <a:pt x="5768603" y="1207206"/>
                  <a:pt x="5764622" y="1198912"/>
                </a:cubicBezTo>
                <a:cubicBezTo>
                  <a:pt x="5760641" y="1190618"/>
                  <a:pt x="5756162" y="1182822"/>
                  <a:pt x="5751185" y="1175523"/>
                </a:cubicBezTo>
                <a:cubicBezTo>
                  <a:pt x="5746209" y="1168224"/>
                  <a:pt x="5740071" y="1162252"/>
                  <a:pt x="5732773" y="1157608"/>
                </a:cubicBezTo>
                <a:lnTo>
                  <a:pt x="5732773" y="1386524"/>
                </a:lnTo>
                <a:cubicBezTo>
                  <a:pt x="5710213" y="1350030"/>
                  <a:pt x="5683008" y="1319508"/>
                  <a:pt x="5651159" y="1294957"/>
                </a:cubicBezTo>
                <a:cubicBezTo>
                  <a:pt x="5619310" y="1270407"/>
                  <a:pt x="5579830" y="1258132"/>
                  <a:pt x="5532720" y="1258132"/>
                </a:cubicBezTo>
                <a:cubicBezTo>
                  <a:pt x="5508169" y="1258132"/>
                  <a:pt x="5484780" y="1263108"/>
                  <a:pt x="5462552" y="1273061"/>
                </a:cubicBezTo>
                <a:cubicBezTo>
                  <a:pt x="5440324" y="1283014"/>
                  <a:pt x="5420584" y="1295953"/>
                  <a:pt x="5403333" y="1311877"/>
                </a:cubicBezTo>
                <a:cubicBezTo>
                  <a:pt x="5386080" y="1327802"/>
                  <a:pt x="5372313" y="1345220"/>
                  <a:pt x="5362028" y="1364130"/>
                </a:cubicBezTo>
                <a:cubicBezTo>
                  <a:pt x="5351743" y="1383040"/>
                  <a:pt x="5346601" y="1401453"/>
                  <a:pt x="5346601" y="1419369"/>
                </a:cubicBezTo>
                <a:cubicBezTo>
                  <a:pt x="5346601" y="1431312"/>
                  <a:pt x="5348259" y="1441099"/>
                  <a:pt x="5351577" y="1448729"/>
                </a:cubicBezTo>
                <a:cubicBezTo>
                  <a:pt x="5354895" y="1456360"/>
                  <a:pt x="5359042" y="1462332"/>
                  <a:pt x="5364019" y="1466645"/>
                </a:cubicBezTo>
                <a:cubicBezTo>
                  <a:pt x="5368995" y="1470958"/>
                  <a:pt x="5374469" y="1474109"/>
                  <a:pt x="5380441" y="1476100"/>
                </a:cubicBezTo>
                <a:cubicBezTo>
                  <a:pt x="5386412" y="1478091"/>
                  <a:pt x="5392385" y="1479086"/>
                  <a:pt x="5398356" y="1479086"/>
                </a:cubicBezTo>
                <a:cubicBezTo>
                  <a:pt x="5404991" y="1479086"/>
                  <a:pt x="5412456" y="1477095"/>
                  <a:pt x="5420750" y="1473114"/>
                </a:cubicBezTo>
                <a:cubicBezTo>
                  <a:pt x="5429044" y="1469133"/>
                  <a:pt x="5437172" y="1464488"/>
                  <a:pt x="5445134" y="1459180"/>
                </a:cubicBezTo>
                <a:lnTo>
                  <a:pt x="5444140" y="1459180"/>
                </a:lnTo>
                <a:cubicBezTo>
                  <a:pt x="5451437" y="1455199"/>
                  <a:pt x="5458571" y="1451384"/>
                  <a:pt x="5465538" y="1447734"/>
                </a:cubicBezTo>
                <a:cubicBezTo>
                  <a:pt x="5472505" y="1444085"/>
                  <a:pt x="5478643" y="1442260"/>
                  <a:pt x="5483951" y="1442260"/>
                </a:cubicBezTo>
                <a:cubicBezTo>
                  <a:pt x="5493903" y="1442260"/>
                  <a:pt x="5502695" y="1445080"/>
                  <a:pt x="5510326" y="1450720"/>
                </a:cubicBezTo>
                <a:cubicBezTo>
                  <a:pt x="5517957" y="1456360"/>
                  <a:pt x="5521772" y="1463493"/>
                  <a:pt x="5521772" y="1472119"/>
                </a:cubicBezTo>
                <a:cubicBezTo>
                  <a:pt x="5521772" y="1475436"/>
                  <a:pt x="5515136" y="1484560"/>
                  <a:pt x="5501866" y="1499489"/>
                </a:cubicBezTo>
                <a:cubicBezTo>
                  <a:pt x="5488595" y="1514419"/>
                  <a:pt x="5466035" y="1536812"/>
                  <a:pt x="5434186" y="1566671"/>
                </a:cubicBezTo>
                <a:lnTo>
                  <a:pt x="5501866" y="1601506"/>
                </a:lnTo>
                <a:lnTo>
                  <a:pt x="5697938" y="1409415"/>
                </a:lnTo>
                <a:cubicBezTo>
                  <a:pt x="5705900" y="1420696"/>
                  <a:pt x="5713696" y="1433468"/>
                  <a:pt x="5721327" y="1447734"/>
                </a:cubicBezTo>
                <a:cubicBezTo>
                  <a:pt x="5728958" y="1462000"/>
                  <a:pt x="5732773" y="1475436"/>
                  <a:pt x="5732773" y="1488043"/>
                </a:cubicBezTo>
                <a:lnTo>
                  <a:pt x="5732773" y="1771701"/>
                </a:lnTo>
                <a:lnTo>
                  <a:pt x="5785523" y="1820470"/>
                </a:lnTo>
                <a:lnTo>
                  <a:pt x="5785523" y="1302920"/>
                </a:lnTo>
                <a:lnTo>
                  <a:pt x="5832655" y="1302920"/>
                </a:lnTo>
                <a:lnTo>
                  <a:pt x="5864151" y="1302920"/>
                </a:lnTo>
                <a:lnTo>
                  <a:pt x="5876448" y="1302920"/>
                </a:lnTo>
                <a:cubicBezTo>
                  <a:pt x="5881092" y="1304910"/>
                  <a:pt x="5886235" y="1309223"/>
                  <a:pt x="5891875" y="1315859"/>
                </a:cubicBezTo>
                <a:cubicBezTo>
                  <a:pt x="5897515" y="1322494"/>
                  <a:pt x="5902989" y="1329793"/>
                  <a:pt x="5908297" y="1337755"/>
                </a:cubicBezTo>
                <a:cubicBezTo>
                  <a:pt x="5913605" y="1345717"/>
                  <a:pt x="5918084" y="1353679"/>
                  <a:pt x="5921733" y="1361642"/>
                </a:cubicBezTo>
                <a:cubicBezTo>
                  <a:pt x="5925383" y="1369604"/>
                  <a:pt x="5927208" y="1375908"/>
                  <a:pt x="5927208" y="1380552"/>
                </a:cubicBezTo>
                <a:lnTo>
                  <a:pt x="5927208" y="1772696"/>
                </a:lnTo>
                <a:lnTo>
                  <a:pt x="5978963" y="1820470"/>
                </a:lnTo>
                <a:lnTo>
                  <a:pt x="5978963" y="1302920"/>
                </a:lnTo>
                <a:lnTo>
                  <a:pt x="6077607" y="1302920"/>
                </a:lnTo>
                <a:lnTo>
                  <a:pt x="6090434" y="1302920"/>
                </a:lnTo>
                <a:lnTo>
                  <a:pt x="6243820" y="1302920"/>
                </a:lnTo>
                <a:cubicBezTo>
                  <a:pt x="6209981" y="1332115"/>
                  <a:pt x="6182444" y="1368941"/>
                  <a:pt x="6161212" y="1413397"/>
                </a:cubicBezTo>
                <a:cubicBezTo>
                  <a:pt x="6139979" y="1457853"/>
                  <a:pt x="6130026" y="1510603"/>
                  <a:pt x="6131353" y="1571647"/>
                </a:cubicBezTo>
                <a:cubicBezTo>
                  <a:pt x="6132016" y="1612786"/>
                  <a:pt x="6137822" y="1648285"/>
                  <a:pt x="6148770" y="1678143"/>
                </a:cubicBezTo>
                <a:cubicBezTo>
                  <a:pt x="6159719" y="1708002"/>
                  <a:pt x="6173321" y="1732718"/>
                  <a:pt x="6189577" y="1752292"/>
                </a:cubicBezTo>
                <a:cubicBezTo>
                  <a:pt x="6205833" y="1771866"/>
                  <a:pt x="6224080" y="1786464"/>
                  <a:pt x="6244318" y="1796085"/>
                </a:cubicBezTo>
                <a:cubicBezTo>
                  <a:pt x="6264555" y="1805706"/>
                  <a:pt x="6284627" y="1810517"/>
                  <a:pt x="6304533" y="1810517"/>
                </a:cubicBezTo>
                <a:cubicBezTo>
                  <a:pt x="6319130" y="1810517"/>
                  <a:pt x="6331571" y="1808526"/>
                  <a:pt x="6341856" y="1804545"/>
                </a:cubicBezTo>
                <a:cubicBezTo>
                  <a:pt x="6352141" y="1800564"/>
                  <a:pt x="6360435" y="1795256"/>
                  <a:pt x="6366739" y="1788620"/>
                </a:cubicBezTo>
                <a:cubicBezTo>
                  <a:pt x="6373042" y="1781985"/>
                  <a:pt x="6377687" y="1774852"/>
                  <a:pt x="6380673" y="1767222"/>
                </a:cubicBezTo>
                <a:cubicBezTo>
                  <a:pt x="6383658" y="1759591"/>
                  <a:pt x="6385151" y="1752127"/>
                  <a:pt x="6385151" y="1744828"/>
                </a:cubicBezTo>
                <a:cubicBezTo>
                  <a:pt x="6385151" y="1736865"/>
                  <a:pt x="6383326" y="1728903"/>
                  <a:pt x="6379677" y="1720941"/>
                </a:cubicBezTo>
                <a:cubicBezTo>
                  <a:pt x="6376028" y="1712978"/>
                  <a:pt x="6371217" y="1706011"/>
                  <a:pt x="6365246" y="1700040"/>
                </a:cubicBezTo>
                <a:cubicBezTo>
                  <a:pt x="6359274" y="1694068"/>
                  <a:pt x="6352141" y="1689423"/>
                  <a:pt x="6343847" y="1686106"/>
                </a:cubicBezTo>
                <a:cubicBezTo>
                  <a:pt x="6335553" y="1682788"/>
                  <a:pt x="6326429" y="1681129"/>
                  <a:pt x="6316476" y="1681129"/>
                </a:cubicBezTo>
                <a:cubicBezTo>
                  <a:pt x="6301879" y="1681793"/>
                  <a:pt x="6290765" y="1687433"/>
                  <a:pt x="6283134" y="1698049"/>
                </a:cubicBezTo>
                <a:cubicBezTo>
                  <a:pt x="6275503" y="1708666"/>
                  <a:pt x="6271689" y="1721604"/>
                  <a:pt x="6271689" y="1736865"/>
                </a:cubicBezTo>
                <a:cubicBezTo>
                  <a:pt x="6271689" y="1742174"/>
                  <a:pt x="6272020" y="1747482"/>
                  <a:pt x="6272684" y="1752790"/>
                </a:cubicBezTo>
                <a:cubicBezTo>
                  <a:pt x="6273347" y="1758098"/>
                  <a:pt x="6275006" y="1763406"/>
                  <a:pt x="6277660" y="1768715"/>
                </a:cubicBezTo>
                <a:cubicBezTo>
                  <a:pt x="6262399" y="1760752"/>
                  <a:pt x="6248963" y="1749804"/>
                  <a:pt x="6237351" y="1735870"/>
                </a:cubicBezTo>
                <a:cubicBezTo>
                  <a:pt x="6225739" y="1721936"/>
                  <a:pt x="6215952" y="1706509"/>
                  <a:pt x="6207990" y="1689589"/>
                </a:cubicBezTo>
                <a:cubicBezTo>
                  <a:pt x="6200028" y="1672669"/>
                  <a:pt x="6193890" y="1655583"/>
                  <a:pt x="6189577" y="1638332"/>
                </a:cubicBezTo>
                <a:cubicBezTo>
                  <a:pt x="6185264" y="1621080"/>
                  <a:pt x="6183108" y="1605155"/>
                  <a:pt x="6183108" y="1590558"/>
                </a:cubicBezTo>
                <a:cubicBezTo>
                  <a:pt x="6183108" y="1570652"/>
                  <a:pt x="6184601" y="1552571"/>
                  <a:pt x="6187587" y="1536315"/>
                </a:cubicBezTo>
                <a:cubicBezTo>
                  <a:pt x="6190573" y="1520058"/>
                  <a:pt x="6194387" y="1505295"/>
                  <a:pt x="6199032" y="1492025"/>
                </a:cubicBezTo>
                <a:cubicBezTo>
                  <a:pt x="6203677" y="1478754"/>
                  <a:pt x="6208985" y="1466479"/>
                  <a:pt x="6214957" y="1455199"/>
                </a:cubicBezTo>
                <a:cubicBezTo>
                  <a:pt x="6220929" y="1443919"/>
                  <a:pt x="6227232" y="1432639"/>
                  <a:pt x="6233868" y="1421359"/>
                </a:cubicBezTo>
                <a:cubicBezTo>
                  <a:pt x="6259081" y="1385529"/>
                  <a:pt x="6285456" y="1358158"/>
                  <a:pt x="6312993" y="1339248"/>
                </a:cubicBezTo>
                <a:cubicBezTo>
                  <a:pt x="6340529" y="1320337"/>
                  <a:pt x="6369558" y="1308228"/>
                  <a:pt x="6400081" y="1302920"/>
                </a:cubicBezTo>
                <a:lnTo>
                  <a:pt x="6415010" y="1302920"/>
                </a:lnTo>
                <a:lnTo>
                  <a:pt x="6578479" y="1302920"/>
                </a:lnTo>
                <a:cubicBezTo>
                  <a:pt x="6579142" y="1304247"/>
                  <a:pt x="6579806" y="1305574"/>
                  <a:pt x="6580470" y="1306901"/>
                </a:cubicBezTo>
                <a:cubicBezTo>
                  <a:pt x="6581133" y="1308228"/>
                  <a:pt x="6581133" y="1308560"/>
                  <a:pt x="6580470" y="1307896"/>
                </a:cubicBezTo>
                <a:lnTo>
                  <a:pt x="6579474" y="1305906"/>
                </a:lnTo>
                <a:cubicBezTo>
                  <a:pt x="6580138" y="1311214"/>
                  <a:pt x="6580635" y="1316522"/>
                  <a:pt x="6580967" y="1321830"/>
                </a:cubicBezTo>
                <a:cubicBezTo>
                  <a:pt x="6581299" y="1327138"/>
                  <a:pt x="6581465" y="1332778"/>
                  <a:pt x="6581465" y="1338750"/>
                </a:cubicBezTo>
                <a:cubicBezTo>
                  <a:pt x="6581465" y="1377898"/>
                  <a:pt x="6574000" y="1410245"/>
                  <a:pt x="6559071" y="1435791"/>
                </a:cubicBezTo>
                <a:cubicBezTo>
                  <a:pt x="6544142" y="1461336"/>
                  <a:pt x="6527056" y="1481574"/>
                  <a:pt x="6507814" y="1496503"/>
                </a:cubicBezTo>
                <a:cubicBezTo>
                  <a:pt x="6488571" y="1511433"/>
                  <a:pt x="6469163" y="1522215"/>
                  <a:pt x="6449589" y="1528850"/>
                </a:cubicBezTo>
                <a:cubicBezTo>
                  <a:pt x="6430015" y="1535485"/>
                  <a:pt x="6415915" y="1539467"/>
                  <a:pt x="6407290" y="1540794"/>
                </a:cubicBezTo>
                <a:cubicBezTo>
                  <a:pt x="6407290" y="1542121"/>
                  <a:pt x="6407124" y="1544111"/>
                  <a:pt x="6406792" y="1546765"/>
                </a:cubicBezTo>
                <a:cubicBezTo>
                  <a:pt x="6406460" y="1549419"/>
                  <a:pt x="6406294" y="1551410"/>
                  <a:pt x="6406294" y="1552737"/>
                </a:cubicBezTo>
                <a:lnTo>
                  <a:pt x="6406294" y="1559704"/>
                </a:lnTo>
                <a:cubicBezTo>
                  <a:pt x="6406294" y="1587572"/>
                  <a:pt x="6410939" y="1612454"/>
                  <a:pt x="6420228" y="1634351"/>
                </a:cubicBezTo>
                <a:cubicBezTo>
                  <a:pt x="6429518" y="1656247"/>
                  <a:pt x="6441793" y="1674992"/>
                  <a:pt x="6457054" y="1690585"/>
                </a:cubicBezTo>
                <a:cubicBezTo>
                  <a:pt x="6472315" y="1706177"/>
                  <a:pt x="6490064" y="1718121"/>
                  <a:pt x="6510302" y="1726415"/>
                </a:cubicBezTo>
                <a:cubicBezTo>
                  <a:pt x="6530540" y="1734709"/>
                  <a:pt x="6551274" y="1738856"/>
                  <a:pt x="6572507" y="1738856"/>
                </a:cubicBezTo>
                <a:cubicBezTo>
                  <a:pt x="6599712" y="1738856"/>
                  <a:pt x="6624262" y="1732884"/>
                  <a:pt x="6646159" y="1720941"/>
                </a:cubicBezTo>
                <a:cubicBezTo>
                  <a:pt x="6668055" y="1708997"/>
                  <a:pt x="6686468" y="1693570"/>
                  <a:pt x="6701397" y="1674660"/>
                </a:cubicBezTo>
                <a:cubicBezTo>
                  <a:pt x="6716327" y="1655749"/>
                  <a:pt x="6727772" y="1634351"/>
                  <a:pt x="6735735" y="1610464"/>
                </a:cubicBezTo>
                <a:cubicBezTo>
                  <a:pt x="6743697" y="1586577"/>
                  <a:pt x="6747678" y="1563022"/>
                  <a:pt x="6747678" y="1539798"/>
                </a:cubicBezTo>
                <a:cubicBezTo>
                  <a:pt x="6747678" y="1497333"/>
                  <a:pt x="6739218" y="1456692"/>
                  <a:pt x="6722298" y="1417876"/>
                </a:cubicBezTo>
                <a:cubicBezTo>
                  <a:pt x="6705378" y="1379059"/>
                  <a:pt x="6677676" y="1340741"/>
                  <a:pt x="6639192" y="1302920"/>
                </a:cubicBezTo>
                <a:lnTo>
                  <a:pt x="6822325" y="1302920"/>
                </a:lnTo>
                <a:lnTo>
                  <a:pt x="6784504" y="1255146"/>
                </a:lnTo>
                <a:lnTo>
                  <a:pt x="6600375" y="1255146"/>
                </a:lnTo>
                <a:cubicBezTo>
                  <a:pt x="6585114" y="1236567"/>
                  <a:pt x="6571678" y="1215500"/>
                  <a:pt x="6560066" y="1191945"/>
                </a:cubicBezTo>
                <a:cubicBezTo>
                  <a:pt x="6548455" y="1168390"/>
                  <a:pt x="6540658" y="1144005"/>
                  <a:pt x="6536677" y="1118791"/>
                </a:cubicBezTo>
                <a:cubicBezTo>
                  <a:pt x="6537340" y="1110166"/>
                  <a:pt x="6538502" y="1102037"/>
                  <a:pt x="6540161" y="1094407"/>
                </a:cubicBezTo>
                <a:cubicBezTo>
                  <a:pt x="6541819" y="1086776"/>
                  <a:pt x="6545303" y="1078316"/>
                  <a:pt x="6550611" y="1069027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225D0F-15D6-4672-B891-C7142CC69CF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692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6" grpId="0"/>
      <p:bldP spid="10" grpId="0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F471D164-FF38-4019-8C0C-3FE23CD96B78}"/>
              </a:ext>
            </a:extLst>
          </p:cNvPr>
          <p:cNvGrpSpPr/>
          <p:nvPr/>
        </p:nvGrpSpPr>
        <p:grpSpPr>
          <a:xfrm>
            <a:off x="1418146" y="645893"/>
            <a:ext cx="7751100" cy="1324661"/>
            <a:chOff x="1418146" y="645893"/>
            <a:chExt cx="7751100" cy="1324661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D2205732-1F95-41F1-9D8D-AA64D6B09446}"/>
                </a:ext>
              </a:extLst>
            </p:cNvPr>
            <p:cNvGrpSpPr/>
            <p:nvPr/>
          </p:nvGrpSpPr>
          <p:grpSpPr>
            <a:xfrm>
              <a:off x="1418146" y="645893"/>
              <a:ext cx="7751100" cy="1308293"/>
              <a:chOff x="1477106" y="647113"/>
              <a:chExt cx="7067582" cy="1308293"/>
            </a:xfrm>
          </p:grpSpPr>
          <p:sp>
            <p:nvSpPr>
              <p:cNvPr id="11" name="Arrow: Pentagon 10">
                <a:extLst>
                  <a:ext uri="{FF2B5EF4-FFF2-40B4-BE49-F238E27FC236}">
                    <a16:creationId xmlns:a16="http://schemas.microsoft.com/office/drawing/2014/main" id="{D11249BA-2DFD-4257-B9E7-BF7A92BF8130}"/>
                  </a:ext>
                </a:extLst>
              </p:cNvPr>
              <p:cNvSpPr/>
              <p:nvPr/>
            </p:nvSpPr>
            <p:spPr>
              <a:xfrm rot="10800000">
                <a:off x="1477106" y="647113"/>
                <a:ext cx="1110744" cy="1308292"/>
              </a:xfrm>
              <a:prstGeom prst="homePlat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Arrow: Pentagon 11">
                <a:extLst>
                  <a:ext uri="{FF2B5EF4-FFF2-40B4-BE49-F238E27FC236}">
                    <a16:creationId xmlns:a16="http://schemas.microsoft.com/office/drawing/2014/main" id="{F03F3308-CC7B-44C7-B4D6-79D9B246118C}"/>
                  </a:ext>
                </a:extLst>
              </p:cNvPr>
              <p:cNvSpPr/>
              <p:nvPr/>
            </p:nvSpPr>
            <p:spPr>
              <a:xfrm>
                <a:off x="7433339" y="647113"/>
                <a:ext cx="1111349" cy="1308293"/>
              </a:xfrm>
              <a:prstGeom prst="homePlat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A7DB1A62-3163-47EC-AC39-98A43B74D185}"/>
                </a:ext>
              </a:extLst>
            </p:cNvPr>
            <p:cNvSpPr/>
            <p:nvPr/>
          </p:nvSpPr>
          <p:spPr>
            <a:xfrm>
              <a:off x="2569029" y="647115"/>
              <a:ext cx="5449334" cy="1323439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>
              <a:spAutoFit/>
            </a:bodyPr>
            <a:lstStyle/>
            <a:p>
              <a:pPr algn="r"/>
              <a:r>
                <a:rPr lang="en-US" sz="8000" b="1" dirty="0" err="1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শিক্ষক</a:t>
              </a:r>
              <a:r>
                <a:rPr lang="en-US" sz="80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bn-IN" sz="80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পরিচিতি</a:t>
              </a:r>
              <a:endParaRPr lang="en-US" sz="8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549EBCFE-B57B-48F5-A7E0-1D4D919D3EAE}"/>
              </a:ext>
            </a:extLst>
          </p:cNvPr>
          <p:cNvSpPr/>
          <p:nvPr/>
        </p:nvSpPr>
        <p:spPr>
          <a:xfrm>
            <a:off x="0" y="3094892"/>
            <a:ext cx="5880296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buNone/>
            </a:pPr>
            <a:r>
              <a:rPr lang="en-US" sz="6600" b="1" dirty="0" err="1">
                <a:solidFill>
                  <a:schemeClr val="bg1"/>
                </a:solidFill>
                <a:latin typeface="NikoshBAN" pitchFamily="2" charset="0"/>
                <a:cs typeface="NikoshBAN" pitchFamily="2" charset="0"/>
              </a:rPr>
              <a:t>আবদুল</a:t>
            </a:r>
            <a:r>
              <a:rPr lang="en-US" sz="6600" b="1" dirty="0">
                <a:solidFill>
                  <a:schemeClr val="bg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6600" b="1" dirty="0" err="1">
                <a:solidFill>
                  <a:schemeClr val="bg1"/>
                </a:solidFill>
                <a:latin typeface="NikoshBAN" pitchFamily="2" charset="0"/>
                <a:cs typeface="NikoshBAN" pitchFamily="2" charset="0"/>
              </a:rPr>
              <a:t>আহাদ</a:t>
            </a:r>
            <a:endParaRPr lang="bn-BD" sz="6600" b="1" dirty="0">
              <a:solidFill>
                <a:schemeClr val="bg1"/>
              </a:solidFill>
              <a:latin typeface="NikoshBAN" pitchFamily="2" charset="0"/>
              <a:cs typeface="NikoshBAN" pitchFamily="2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  </a:t>
            </a:r>
            <a:r>
              <a:rPr lang="en-US" sz="3600" b="1" dirty="0" err="1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সহকারী</a:t>
            </a:r>
            <a:r>
              <a:rPr lang="en-US" sz="3600" b="1" dirty="0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b="1" dirty="0" err="1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শিক্ষক</a:t>
            </a:r>
            <a:r>
              <a:rPr lang="en-US" sz="3600" b="1" dirty="0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bn-BD" sz="3600" b="1" dirty="0">
              <a:solidFill>
                <a:srgbClr val="00B0F0"/>
              </a:solidFill>
              <a:latin typeface="NikoshBAN" pitchFamily="2" charset="0"/>
              <a:cs typeface="NikoshBAN" pitchFamily="2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  </a:t>
            </a:r>
            <a:r>
              <a:rPr lang="en-US" sz="3600" b="1" dirty="0" err="1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ছিল</a:t>
            </a:r>
            <a:r>
              <a:rPr lang="bn-BD" sz="3600" b="1" dirty="0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ো</a:t>
            </a:r>
            <a:r>
              <a:rPr lang="en-US" sz="3600" b="1" dirty="0" err="1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নিয়া</a:t>
            </a:r>
            <a:r>
              <a:rPr lang="en-US" sz="3600" b="1" dirty="0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3600" b="1" dirty="0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সরকারি প্রাথমিক বিদ্যালয়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  </a:t>
            </a:r>
            <a:r>
              <a:rPr lang="en-US" sz="3600" b="1" dirty="0" err="1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সেনবাগ,নোয়াখালী</a:t>
            </a:r>
            <a:r>
              <a:rPr lang="bn-BD" sz="2800" b="1" dirty="0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।</a:t>
            </a:r>
            <a:r>
              <a:rPr lang="en-US" sz="2800" b="1" dirty="0">
                <a:solidFill>
                  <a:srgbClr val="00B0F0"/>
                </a:solidFill>
                <a:latin typeface="NikoshBAN" pitchFamily="2" charset="0"/>
                <a:cs typeface="NikoshBAN" pitchFamily="2" charset="0"/>
              </a:rPr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CF13AA-32F5-4C63-ABBB-821A5FE563A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7718" b="45940"/>
          <a:stretch/>
        </p:blipFill>
        <p:spPr>
          <a:xfrm>
            <a:off x="5573023" y="1970554"/>
            <a:ext cx="1477366" cy="414634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BDCF380-BCEC-4943-B637-67C7F66EAE07}"/>
              </a:ext>
            </a:extLst>
          </p:cNvPr>
          <p:cNvSpPr/>
          <p:nvPr/>
        </p:nvSpPr>
        <p:spPr>
          <a:xfrm>
            <a:off x="1" y="-6713"/>
            <a:ext cx="12192000" cy="6864713"/>
          </a:xfrm>
          <a:prstGeom prst="rect">
            <a:avLst/>
          </a:prstGeom>
          <a:noFill/>
          <a:ln w="76200"/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422A470-FAD7-66E5-DA4B-8BB7B91D3FBD}"/>
              </a:ext>
            </a:extLst>
          </p:cNvPr>
          <p:cNvSpPr/>
          <p:nvPr/>
        </p:nvSpPr>
        <p:spPr>
          <a:xfrm>
            <a:off x="7162801" y="2078182"/>
            <a:ext cx="4821382" cy="4599709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177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851C5F-F7BC-4A75-92F2-0C988CDA26BD}"/>
              </a:ext>
            </a:extLst>
          </p:cNvPr>
          <p:cNvSpPr/>
          <p:nvPr/>
        </p:nvSpPr>
        <p:spPr>
          <a:xfrm>
            <a:off x="3048000" y="213633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as-IN" dirty="0"/>
            </a:b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BFD0725-CA1B-487D-BE5C-B4FAC4462C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674" y="1601308"/>
            <a:ext cx="4479758" cy="501675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4B0347-3A01-4F92-9D46-0E87BBC96259}"/>
              </a:ext>
            </a:extLst>
          </p:cNvPr>
          <p:cNvSpPr txBox="1"/>
          <p:nvPr/>
        </p:nvSpPr>
        <p:spPr>
          <a:xfrm>
            <a:off x="136296" y="1296153"/>
            <a:ext cx="359633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শ্রেণিঃ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৩য়</a:t>
            </a:r>
          </a:p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বিষয়ঃ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প্রাথ</a:t>
            </a:r>
            <a:r>
              <a:rPr lang="as-IN" sz="3600" b="1" dirty="0">
                <a:solidFill>
                  <a:schemeClr val="accent5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ি</a:t>
            </a:r>
            <a:r>
              <a:rPr lang="as-IN" sz="3600" b="1" dirty="0">
                <a:solidFill>
                  <a:schemeClr val="accent5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গণিত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পাঠ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শিরোনাম</a:t>
            </a:r>
            <a:r>
              <a:rPr lang="en-GB" sz="4000" dirty="0">
                <a:latin typeface="NikoshBAN" panose="02000000000000000000" pitchFamily="2" charset="0"/>
                <a:cs typeface="NikoshBAN" panose="02000000000000000000" pitchFamily="2" charset="0"/>
              </a:rPr>
              <a:t>ঃ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ভাগ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অধ্যায়ঃ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ছয়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</a:p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পৃষ্ঠা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নং-৬</a:t>
            </a:r>
            <a:r>
              <a:rPr lang="bn-BD" sz="4000" dirty="0">
                <a:latin typeface="NikoshBAN" panose="02000000000000000000" pitchFamily="2" charset="0"/>
                <a:cs typeface="NikoshBAN" panose="02000000000000000000" pitchFamily="2" charset="0"/>
              </a:rPr>
              <a:t>৩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4000" dirty="0" err="1">
                <a:latin typeface="NikoshBAN" panose="02000000000000000000" pitchFamily="2" charset="0"/>
                <a:cs typeface="NikoshBAN" panose="02000000000000000000" pitchFamily="2" charset="0"/>
              </a:rPr>
              <a:t>টিজি</a:t>
            </a:r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 নং-97</a:t>
            </a:r>
            <a:endParaRPr lang="bn-BD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as-IN" sz="4000" dirty="0">
                <a:latin typeface="NikoshBAN" panose="02000000000000000000" pitchFamily="2" charset="0"/>
                <a:cs typeface="NikoshBAN" panose="02000000000000000000" pitchFamily="2" charset="0"/>
              </a:rPr>
              <a:t>সময়ঃ ৪০ মিনিট।</a:t>
            </a:r>
          </a:p>
          <a:p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90F5430-B05C-434C-B449-9C88CB899E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16931736">
            <a:off x="2460689" y="3340468"/>
            <a:ext cx="5347958" cy="184431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FFC80FF-77C8-424B-8688-2A3FFFB04312}"/>
              </a:ext>
            </a:extLst>
          </p:cNvPr>
          <p:cNvSpPr/>
          <p:nvPr/>
        </p:nvSpPr>
        <p:spPr>
          <a:xfrm>
            <a:off x="0" y="0"/>
            <a:ext cx="12192000" cy="6928464"/>
          </a:xfrm>
          <a:prstGeom prst="rect">
            <a:avLst/>
          </a:prstGeom>
          <a:noFill/>
          <a:ln w="76200"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croll: Horizontal 1">
            <a:extLst>
              <a:ext uri="{FF2B5EF4-FFF2-40B4-BE49-F238E27FC236}">
                <a16:creationId xmlns:a16="http://schemas.microsoft.com/office/drawing/2014/main" id="{3C0D0B69-AF79-4DC5-B02A-8A80FF453673}"/>
              </a:ext>
            </a:extLst>
          </p:cNvPr>
          <p:cNvSpPr/>
          <p:nvPr/>
        </p:nvSpPr>
        <p:spPr>
          <a:xfrm>
            <a:off x="3267006" y="115060"/>
            <a:ext cx="4695308" cy="1825941"/>
          </a:xfrm>
          <a:prstGeom prst="horizontalScroll">
            <a:avLst>
              <a:gd name="adj" fmla="val 25000"/>
            </a:avLst>
          </a:prstGeom>
          <a:solidFill>
            <a:schemeClr val="tx2">
              <a:lumMod val="50000"/>
            </a:schemeClr>
          </a:solidFill>
          <a:ln w="762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ln w="0"/>
                <a:solidFill>
                  <a:schemeClr val="accent5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পাঠ</a:t>
            </a:r>
            <a:r>
              <a:rPr lang="en-US" sz="5400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>
                <a:ln w="0"/>
                <a:solidFill>
                  <a:schemeClr val="accent5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পরিচিতি</a:t>
            </a:r>
            <a:endParaRPr lang="en-US" sz="5400" b="1" dirty="0">
              <a:ln w="0"/>
              <a:solidFill>
                <a:schemeClr val="accent5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2373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A21CEC2-E3F6-4424-A14C-71B69C3ACB5A}"/>
              </a:ext>
            </a:extLst>
          </p:cNvPr>
          <p:cNvSpPr/>
          <p:nvPr/>
        </p:nvSpPr>
        <p:spPr>
          <a:xfrm>
            <a:off x="3108160" y="3907042"/>
            <a:ext cx="7501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s-IN" sz="4000" b="1" dirty="0">
                <a:latin typeface="NikoshBAN" panose="02000000000000000000" pitchFamily="2" charset="0"/>
                <a:cs typeface="NikoshBAN" panose="02000000000000000000" pitchFamily="2" charset="0"/>
              </a:rPr>
              <a:t>২.৫.১ ভাগের ধারনা লাভ করে বলতে পারবে।</a:t>
            </a:r>
            <a:endParaRPr lang="en-US" sz="40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Wave 7">
            <a:extLst>
              <a:ext uri="{FF2B5EF4-FFF2-40B4-BE49-F238E27FC236}">
                <a16:creationId xmlns:a16="http://schemas.microsoft.com/office/drawing/2014/main" id="{EFC5389A-A38A-49B0-9EA3-828BB114CE51}"/>
              </a:ext>
            </a:extLst>
          </p:cNvPr>
          <p:cNvSpPr/>
          <p:nvPr/>
        </p:nvSpPr>
        <p:spPr>
          <a:xfrm>
            <a:off x="3903450" y="157647"/>
            <a:ext cx="3367314" cy="1389743"/>
          </a:xfrm>
          <a:prstGeom prst="wave">
            <a:avLst/>
          </a:prstGeom>
          <a:solidFill>
            <a:schemeClr val="accent1">
              <a:lumMod val="20000"/>
              <a:lumOff val="80000"/>
            </a:schemeClr>
          </a:solidFill>
          <a:ln w="76200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chemeClr val="accent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শিখনফল</a:t>
            </a:r>
          </a:p>
        </p:txBody>
      </p:sp>
      <p:sp>
        <p:nvSpPr>
          <p:cNvPr id="9" name="Scroll: Horizontal 8">
            <a:extLst>
              <a:ext uri="{FF2B5EF4-FFF2-40B4-BE49-F238E27FC236}">
                <a16:creationId xmlns:a16="http://schemas.microsoft.com/office/drawing/2014/main" id="{9A612AD1-4275-41D7-92B6-64F8F13CD006}"/>
              </a:ext>
            </a:extLst>
          </p:cNvPr>
          <p:cNvSpPr/>
          <p:nvPr/>
        </p:nvSpPr>
        <p:spPr>
          <a:xfrm>
            <a:off x="2862440" y="1185929"/>
            <a:ext cx="5775123" cy="2243071"/>
          </a:xfrm>
          <a:prstGeom prst="horizontalScroll">
            <a:avLst>
              <a:gd name="adj" fmla="val 25000"/>
            </a:avLst>
          </a:prstGeom>
          <a:solidFill>
            <a:srgbClr val="00B050"/>
          </a:solidFill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s-IN" sz="3600" dirty="0">
                <a:latin typeface="NikoshBAN" panose="02000000000000000000" pitchFamily="2" charset="0"/>
                <a:cs typeface="NikoshBAN" panose="02000000000000000000" pitchFamily="2" charset="0"/>
              </a:rPr>
              <a:t>এই পাঠ শেষে শিক্ষার্থীরা…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17B452-D8CA-41E5-BC92-D8838655E07C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noFill/>
          <a:ln w="76200"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793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 animBg="1"/>
      <p:bldP spid="9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2F2A07E-5560-00E8-F947-F56D0D562D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980113" y="3790497"/>
            <a:ext cx="28575" cy="28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E6BD17-890D-D2A9-B1A5-687D4A4BBB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980113" y="3790497"/>
            <a:ext cx="28575" cy="285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160384-890B-7787-9706-B5EA96AAD3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980113" y="3790497"/>
            <a:ext cx="28575" cy="28575"/>
          </a:xfrm>
          <a:prstGeom prst="rect">
            <a:avLst/>
          </a:prstGeom>
        </p:spPr>
      </p:pic>
      <p:sp>
        <p:nvSpPr>
          <p:cNvPr id="14" name="Scroll: Horizontal 13">
            <a:extLst>
              <a:ext uri="{FF2B5EF4-FFF2-40B4-BE49-F238E27FC236}">
                <a16:creationId xmlns:a16="http://schemas.microsoft.com/office/drawing/2014/main" id="{91BD1648-6381-4C64-82FD-B20F5C374628}"/>
              </a:ext>
            </a:extLst>
          </p:cNvPr>
          <p:cNvSpPr/>
          <p:nvPr/>
        </p:nvSpPr>
        <p:spPr>
          <a:xfrm>
            <a:off x="2014583" y="0"/>
            <a:ext cx="5558971" cy="1824993"/>
          </a:xfrm>
          <a:prstGeom prst="horizontalScroll">
            <a:avLst>
              <a:gd name="adj" fmla="val 18862"/>
            </a:avLst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চলো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একটি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ভিডিও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 err="1">
                <a:latin typeface="NikoshBAN" panose="02000000000000000000" pitchFamily="2" charset="0"/>
                <a:cs typeface="NikoshBAN" panose="02000000000000000000" pitchFamily="2" charset="0"/>
              </a:rPr>
              <a:t>দেখি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…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79C0A5B-926F-4F24-8669-7E5777FE4D2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008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22BB12B-2042-4107-9BCF-007EC5967C0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2E3E47-5870-456E-A190-C01BBF6E6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1299548" y="940495"/>
            <a:ext cx="2619375" cy="174307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DAED7DA4-EC5E-4AAB-8449-88834E855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1886462" y="940493"/>
            <a:ext cx="2619375" cy="174307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439C4DC9-72DF-4651-B015-459E41A73F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2473376" y="940491"/>
            <a:ext cx="2619375" cy="174307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B29431D5-D13A-46B8-94A5-49201E74A5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3060290" y="940489"/>
            <a:ext cx="2619375" cy="174307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BFB95D3-233B-4358-8BB3-BEFE5364E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3647204" y="940487"/>
            <a:ext cx="2619375" cy="174307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88E4D8F-1CC8-4802-AFF3-ECD90279D3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4234118" y="940485"/>
            <a:ext cx="2619375" cy="174307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6F048467-305C-4DFF-9E7A-30531BE750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4821032" y="940483"/>
            <a:ext cx="2619375" cy="174307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6E8C925A-AE4A-4E3B-B1DA-4892C57F85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5407946" y="940481"/>
            <a:ext cx="2619375" cy="174307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678FD635-FBCA-4EDD-B37C-2367333F36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5994860" y="940479"/>
            <a:ext cx="2619375" cy="174307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7247931-4D94-4F2B-B03C-241211F25F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6581774" y="940477"/>
            <a:ext cx="2619375" cy="174307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F13797EA-F284-40E6-924F-A71DB14FCD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7168688" y="940475"/>
            <a:ext cx="2619375" cy="174307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DAC0055B-8BBA-49EA-936B-5ADB42B1FC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290" b="88525" l="0" r="98545">
                        <a14:foregroundMark x1="89455" y1="27869" x2="70909" y2="39891"/>
                        <a14:foregroundMark x1="70909" y1="39891" x2="50545" y2="41530"/>
                        <a14:foregroundMark x1="50545" y1="41530" x2="14182" y2="65027"/>
                        <a14:foregroundMark x1="14182" y1="65027" x2="54545" y2="61202"/>
                        <a14:foregroundMark x1="54545" y1="61202" x2="79273" y2="41530"/>
                        <a14:foregroundMark x1="90182" y1="26230" x2="77455" y2="45902"/>
                        <a14:foregroundMark x1="77455" y1="45902" x2="66545" y2="53005"/>
                        <a14:foregroundMark x1="14909" y1="64481" x2="12727" y2="75956"/>
                        <a14:foregroundMark x1="13455" y1="60656" x2="2545" y2="84153"/>
                        <a14:foregroundMark x1="2545" y1="84153" x2="13818" y2="75410"/>
                        <a14:foregroundMark x1="13818" y1="75410" x2="13818" y2="75410"/>
                        <a14:foregroundMark x1="10909" y1="62842" x2="6182" y2="78142"/>
                        <a14:foregroundMark x1="6182" y1="78142" x2="6182" y2="78142"/>
                        <a14:foregroundMark x1="8000" y1="67213" x2="3636" y2="80328"/>
                        <a14:foregroundMark x1="5818" y1="67213" x2="0" y2="78689"/>
                        <a14:foregroundMark x1="90909" y1="24590" x2="79273" y2="48634"/>
                        <a14:foregroundMark x1="79273" y1="48634" x2="16727" y2="79781"/>
                        <a14:foregroundMark x1="87273" y1="26776" x2="93455" y2="42623"/>
                        <a14:foregroundMark x1="92000" y1="25683" x2="98545" y2="39344"/>
                        <a14:foregroundMark x1="93455" y1="21311" x2="97091" y2="34973"/>
                        <a14:foregroundMark x1="92000" y1="42623" x2="78182" y2="50820"/>
                        <a14:foregroundMark x1="86545" y1="25683" x2="54545" y2="415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35251">
            <a:off x="7718983" y="972163"/>
            <a:ext cx="2619375" cy="17430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42B1F9-1CBF-4AAA-972B-104C7F38C5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980" b="95408" l="3591" r="99282">
                        <a14:foregroundMark x1="94794" y1="49082" x2="99461" y2="51020"/>
                        <a14:foregroundMark x1="98205" y1="47041" x2="79533" y2="52347"/>
                        <a14:foregroundMark x1="80790" y1="51735" x2="43447" y2="41327"/>
                        <a14:foregroundMark x1="43447" y1="41327" x2="36445" y2="45714"/>
                        <a14:foregroundMark x1="55117" y1="43776" x2="55117" y2="43776"/>
                        <a14:foregroundMark x1="53860" y1="49082" x2="55117" y2="72245"/>
                        <a14:foregroundMark x1="55117" y1="72245" x2="55117" y2="72245"/>
                        <a14:foregroundMark x1="49192" y1="64286" x2="29443" y2="15306"/>
                        <a14:foregroundMark x1="29443" y1="15306" x2="37522" y2="8673"/>
                        <a14:foregroundMark x1="18851" y1="6020" x2="45781" y2="8673"/>
                        <a14:foregroundMark x1="20108" y1="45714" x2="24776" y2="70918"/>
                        <a14:foregroundMark x1="11849" y1="37143" x2="10772" y2="56327"/>
                        <a14:foregroundMark x1="8438" y1="38469" x2="3770" y2="53061"/>
                        <a14:foregroundMark x1="24776" y1="78878" x2="27110" y2="95510"/>
                        <a14:foregroundMark x1="21185" y1="3980" x2="43447" y2="4694"/>
                        <a14:foregroundMark x1="36445" y1="38469" x2="23519" y2="71633"/>
                        <a14:foregroundMark x1="45781" y1="47755" x2="23519" y2="73571"/>
                        <a14:foregroundMark x1="64452" y1="26531" x2="49192" y2="45102"/>
                        <a14:foregroundMark x1="32855" y1="34490" x2="73788" y2="42449"/>
                        <a14:foregroundMark x1="20108" y1="37143" x2="15440" y2="47041"/>
                        <a14:foregroundMark x1="10772" y1="35816" x2="4847" y2="57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70" y="4885475"/>
            <a:ext cx="1105099" cy="19443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5DEE04-FD3C-4316-8F10-14BC2217AB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319" b="99668" l="3593" r="98204">
                        <a14:foregroundMark x1="38922" y1="19934" x2="38323" y2="34884"/>
                        <a14:foregroundMark x1="52695" y1="18605" x2="53293" y2="36877"/>
                        <a14:foregroundMark x1="53293" y1="36877" x2="67665" y2="45515"/>
                        <a14:foregroundMark x1="70659" y1="24917" x2="70659" y2="41860"/>
                        <a14:foregroundMark x1="70659" y1="41860" x2="76048" y2="59136"/>
                        <a14:foregroundMark x1="76048" y1="59136" x2="76048" y2="59136"/>
                        <a14:foregroundMark x1="14371" y1="9302" x2="14371" y2="9302"/>
                        <a14:foregroundMark x1="19760" y1="7309" x2="31737" y2="4983"/>
                        <a14:foregroundMark x1="3593" y1="24917" x2="3593" y2="24917"/>
                        <a14:foregroundMark x1="98802" y1="68771" x2="98802" y2="68771"/>
                        <a14:foregroundMark x1="40120" y1="73090" x2="40120" y2="73090"/>
                        <a14:foregroundMark x1="52695" y1="54485" x2="52695" y2="54485"/>
                        <a14:foregroundMark x1="53293" y1="54817" x2="60479" y2="64784"/>
                        <a14:foregroundMark x1="60479" y1="64784" x2="60479" y2="64784"/>
                        <a14:foregroundMark x1="50898" y1="53821" x2="50898" y2="53821"/>
                        <a14:foregroundMark x1="28743" y1="48173" x2="31138" y2="49502"/>
                        <a14:foregroundMark x1="33533" y1="51495" x2="41916" y2="63787"/>
                        <a14:foregroundMark x1="21557" y1="53488" x2="29341" y2="48505"/>
                        <a14:foregroundMark x1="32335" y1="46179" x2="29341" y2="58472"/>
                        <a14:foregroundMark x1="33533" y1="23588" x2="32335" y2="28904"/>
                        <a14:foregroundMark x1="19760" y1="11296" x2="45509" y2="4983"/>
                        <a14:foregroundMark x1="53293" y1="86379" x2="58084" y2="97674"/>
                        <a14:foregroundMark x1="32335" y1="83389" x2="25150" y2="99336"/>
                        <a14:foregroundMark x1="25150" y1="99336" x2="25150" y2="99668"/>
                        <a14:foregroundMark x1="14371" y1="96013" x2="23353" y2="95017"/>
                        <a14:foregroundMark x1="59880" y1="95681" x2="73054" y2="966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197" y="5148726"/>
            <a:ext cx="1452775" cy="16520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7FF890B-1676-4E69-BC7E-1E743853DEE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519" b="92500" l="9972" r="99003">
                        <a14:foregroundMark x1="24074" y1="84352" x2="24074" y2="84352"/>
                        <a14:foregroundMark x1="23647" y1="85093" x2="23647" y2="85093"/>
                        <a14:foregroundMark x1="16382" y1="87407" x2="16382" y2="87407"/>
                        <a14:foregroundMark x1="26923" y1="78519" x2="25214" y2="86944"/>
                        <a14:foregroundMark x1="11966" y1="85741" x2="27920" y2="85370"/>
                        <a14:foregroundMark x1="27920" y1="85370" x2="32479" y2="85370"/>
                        <a14:foregroundMark x1="54558" y1="75648" x2="64245" y2="78889"/>
                        <a14:foregroundMark x1="64245" y1="78889" x2="71083" y2="84537"/>
                        <a14:foregroundMark x1="71083" y1="84537" x2="71083" y2="84537"/>
                        <a14:foregroundMark x1="29345" y1="78333" x2="29630" y2="83519"/>
                        <a14:foregroundMark x1="48575" y1="56019" x2="66952" y2="47407"/>
                        <a14:foregroundMark x1="63105" y1="55556" x2="47721" y2="65000"/>
                        <a14:foregroundMark x1="63105" y1="21944" x2="68234" y2="35278"/>
                        <a14:foregroundMark x1="65385" y1="45926" x2="47436" y2="50648"/>
                        <a14:foregroundMark x1="55271" y1="41204" x2="47721" y2="47593"/>
                        <a14:foregroundMark x1="64387" y1="43241" x2="56838" y2="45741"/>
                        <a14:foregroundMark x1="56838" y1="45741" x2="56838" y2="45741"/>
                        <a14:foregroundMark x1="55271" y1="42037" x2="53704" y2="45556"/>
                        <a14:foregroundMark x1="65385" y1="86944" x2="57835" y2="88796"/>
                        <a14:foregroundMark x1="67236" y1="84074" x2="61823" y2="86111"/>
                        <a14:foregroundMark x1="74217" y1="87593" x2="56553" y2="91296"/>
                        <a14:foregroundMark x1="32906" y1="86944" x2="12678" y2="88981"/>
                        <a14:foregroundMark x1="24359" y1="82500" x2="12678" y2="84352"/>
                        <a14:foregroundMark x1="10399" y1="85093" x2="12963" y2="88426"/>
                        <a14:foregroundMark x1="71083" y1="25185" x2="69088" y2="30370"/>
                        <a14:foregroundMark x1="71368" y1="25463" x2="65670" y2="30185"/>
                        <a14:foregroundMark x1="65670" y1="30185" x2="65670" y2="30185"/>
                        <a14:foregroundMark x1="52137" y1="22963" x2="46439" y2="25185"/>
                        <a14:foregroundMark x1="57123" y1="6759" x2="69088" y2="6759"/>
                        <a14:foregroundMark x1="69088" y1="6759" x2="73504" y2="7778"/>
                        <a14:foregroundMark x1="82336" y1="6389" x2="90028" y2="16204"/>
                        <a14:foregroundMark x1="47436" y1="12315" x2="84615" y2="3519"/>
                        <a14:foregroundMark x1="92165" y1="7593" x2="99003" y2="23796"/>
                        <a14:foregroundMark x1="99003" y1="23796" x2="98433" y2="25463"/>
                        <a14:foregroundMark x1="51425" y1="90648" x2="59402" y2="9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534" y="4622962"/>
            <a:ext cx="1452775" cy="223503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9FB3ED6-7C44-410F-9255-BA0F668705D7}"/>
              </a:ext>
            </a:extLst>
          </p:cNvPr>
          <p:cNvSpPr txBox="1"/>
          <p:nvPr/>
        </p:nvSpPr>
        <p:spPr>
          <a:xfrm>
            <a:off x="3438354" y="1569205"/>
            <a:ext cx="4210903" cy="92333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54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মোট</a:t>
            </a:r>
            <a:r>
              <a:rPr lang="en-US" sz="5400" b="1" dirty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পে</a:t>
            </a:r>
            <a:r>
              <a:rPr lang="as-IN" sz="5400" b="1" dirty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</a:t>
            </a:r>
            <a:r>
              <a:rPr lang="en-US" sz="5400" b="1" dirty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্</a:t>
            </a:r>
            <a:r>
              <a:rPr lang="as-IN" sz="5400" b="1" dirty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</a:t>
            </a:r>
            <a:r>
              <a:rPr lang="en-US" sz="5400" b="1" dirty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ি</a:t>
            </a:r>
            <a:r>
              <a:rPr lang="as-IN" sz="5400" b="1" dirty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ল</a:t>
            </a:r>
            <a:r>
              <a:rPr lang="en-US" sz="5400" b="1" dirty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5400" b="1" dirty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১</a:t>
            </a:r>
            <a:r>
              <a:rPr lang="en-US" sz="5400" b="1" dirty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২টি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9823CA8-040C-48D0-A162-28F9CAB166CB}"/>
              </a:ext>
            </a:extLst>
          </p:cNvPr>
          <p:cNvSpPr txBox="1"/>
          <p:nvPr/>
        </p:nvSpPr>
        <p:spPr>
          <a:xfrm>
            <a:off x="2899335" y="3011280"/>
            <a:ext cx="5138341" cy="70788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প্র্রত্যেকে</a:t>
            </a:r>
            <a:r>
              <a:rPr lang="en-US" sz="40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40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</a:t>
            </a:r>
            <a:r>
              <a:rPr lang="en-US" sz="40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ায়</a:t>
            </a:r>
            <a:r>
              <a:rPr lang="en-US" sz="40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৪ </a:t>
            </a:r>
            <a:r>
              <a:rPr lang="en-US" sz="4000" b="1" dirty="0" err="1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টি</a:t>
            </a:r>
            <a:r>
              <a:rPr lang="en-US" sz="40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40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</a:t>
            </a:r>
            <a:r>
              <a:rPr lang="en-US" sz="40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র</a:t>
            </a:r>
            <a:r>
              <a:rPr lang="as-IN" sz="40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ে</a:t>
            </a:r>
            <a:r>
              <a:rPr lang="en-US" sz="4000" b="1" dirty="0">
                <a:solidFill>
                  <a:srgbClr val="00206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24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7 L -0.03086 0.50926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9" y="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3.7037E-7 L 0.25612 0.51343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99" y="2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7037E-7 L 0.48763 0.5338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2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3.7037E-7 L -0.13828 0.50718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4" y="2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7037E-7 L 0.15065 0.52569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26" y="2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38229 0.52153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15" y="2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7 L -0.24687 0.51343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44" y="2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03893 0.51343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0" y="2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3.7037E-7 L 0.26667 0.53588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33" y="2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3.7037E-7 L -0.35573 0.51944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86" y="2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7 L -0.07773 0.52778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3" y="2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0 L 0.15639 0.49236 " pathEditMode="relative" rAng="0" ptsTypes="AA">
                                      <p:cBhvr>
                                        <p:cTn id="16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2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6DC0F3C6-7F7F-4830-A3C5-606515D895A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BEC9480-E062-452B-8548-AA5285D7D82E}"/>
              </a:ext>
            </a:extLst>
          </p:cNvPr>
          <p:cNvSpPr/>
          <p:nvPr/>
        </p:nvSpPr>
        <p:spPr>
          <a:xfrm>
            <a:off x="5613834" y="3783653"/>
            <a:ext cx="48603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9600" b="1" dirty="0">
                <a:solidFill>
                  <a:schemeClr val="accent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sp>
        <p:nvSpPr>
          <p:cNvPr id="5" name="Callout: Down Arrow 4">
            <a:extLst>
              <a:ext uri="{FF2B5EF4-FFF2-40B4-BE49-F238E27FC236}">
                <a16:creationId xmlns:a16="http://schemas.microsoft.com/office/drawing/2014/main" id="{8B19F935-1713-4BCB-BF48-B246AC643A97}"/>
              </a:ext>
            </a:extLst>
          </p:cNvPr>
          <p:cNvSpPr/>
          <p:nvPr/>
        </p:nvSpPr>
        <p:spPr>
          <a:xfrm>
            <a:off x="4065563" y="520505"/>
            <a:ext cx="4515729" cy="2335237"/>
          </a:xfrm>
          <a:prstGeom prst="downArrowCallout">
            <a:avLst/>
          </a:prstGeom>
          <a:solidFill>
            <a:schemeClr val="tx2">
              <a:lumMod val="20000"/>
              <a:lumOff val="80000"/>
            </a:schemeClr>
          </a:solidFill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7200" b="1" dirty="0" err="1">
                <a:solidFill>
                  <a:schemeClr val="accent6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পাঠ</a:t>
            </a:r>
            <a:r>
              <a:rPr lang="en-US" sz="7200" b="1" dirty="0">
                <a:solidFill>
                  <a:schemeClr val="accent6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7200" b="1" dirty="0" err="1">
                <a:solidFill>
                  <a:schemeClr val="accent6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শিরোনাম</a:t>
            </a:r>
            <a:r>
              <a:rPr lang="en-US" sz="6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31215F-5A54-4DB5-884B-630815D46B7D}"/>
              </a:ext>
            </a:extLst>
          </p:cNvPr>
          <p:cNvSpPr txBox="1"/>
          <p:nvPr/>
        </p:nvSpPr>
        <p:spPr>
          <a:xfrm>
            <a:off x="3488787" y="3179298"/>
            <a:ext cx="5922499" cy="2489982"/>
          </a:xfrm>
          <a:custGeom>
            <a:avLst/>
            <a:gdLst/>
            <a:ahLst/>
            <a:cxnLst/>
            <a:rect l="l" t="t" r="r" b="b"/>
            <a:pathLst>
              <a:path w="5922499" h="2489982">
                <a:moveTo>
                  <a:pt x="1904701" y="931215"/>
                </a:moveTo>
                <a:cubicBezTo>
                  <a:pt x="1908496" y="1000269"/>
                  <a:pt x="1917695" y="1066131"/>
                  <a:pt x="1932298" y="1128802"/>
                </a:cubicBezTo>
                <a:cubicBezTo>
                  <a:pt x="1946900" y="1191474"/>
                  <a:pt x="1968537" y="1249093"/>
                  <a:pt x="1997207" y="1301662"/>
                </a:cubicBezTo>
                <a:cubicBezTo>
                  <a:pt x="2025878" y="1354230"/>
                  <a:pt x="2062822" y="1398344"/>
                  <a:pt x="2108037" y="1434005"/>
                </a:cubicBezTo>
                <a:cubicBezTo>
                  <a:pt x="2153252" y="1469666"/>
                  <a:pt x="2209141" y="1488475"/>
                  <a:pt x="2275704" y="1490432"/>
                </a:cubicBezTo>
                <a:lnTo>
                  <a:pt x="2283131" y="1490432"/>
                </a:lnTo>
                <a:cubicBezTo>
                  <a:pt x="2328480" y="1490432"/>
                  <a:pt x="2368903" y="1482526"/>
                  <a:pt x="2404401" y="1466716"/>
                </a:cubicBezTo>
                <a:cubicBezTo>
                  <a:pt x="2439898" y="1450905"/>
                  <a:pt x="2469940" y="1429676"/>
                  <a:pt x="2494527" y="1403029"/>
                </a:cubicBezTo>
                <a:cubicBezTo>
                  <a:pt x="2519114" y="1376382"/>
                  <a:pt x="2537711" y="1345961"/>
                  <a:pt x="2550320" y="1311768"/>
                </a:cubicBezTo>
                <a:cubicBezTo>
                  <a:pt x="2562928" y="1277575"/>
                  <a:pt x="2569232" y="1241940"/>
                  <a:pt x="2569232" y="1204864"/>
                </a:cubicBezTo>
                <a:cubicBezTo>
                  <a:pt x="2569232" y="1106310"/>
                  <a:pt x="2518880" y="1021950"/>
                  <a:pt x="2418176" y="951784"/>
                </a:cubicBezTo>
                <a:cubicBezTo>
                  <a:pt x="2388720" y="990714"/>
                  <a:pt x="2364926" y="1021709"/>
                  <a:pt x="2346796" y="1044769"/>
                </a:cubicBezTo>
                <a:cubicBezTo>
                  <a:pt x="2328665" y="1067828"/>
                  <a:pt x="2315604" y="1082412"/>
                  <a:pt x="2307614" y="1088520"/>
                </a:cubicBezTo>
                <a:cubicBezTo>
                  <a:pt x="2315041" y="1079047"/>
                  <a:pt x="2318755" y="1064756"/>
                  <a:pt x="2318755" y="1045647"/>
                </a:cubicBezTo>
                <a:cubicBezTo>
                  <a:pt x="2318755" y="1028243"/>
                  <a:pt x="2315271" y="1012310"/>
                  <a:pt x="2308303" y="997848"/>
                </a:cubicBezTo>
                <a:cubicBezTo>
                  <a:pt x="2301336" y="983387"/>
                  <a:pt x="2292193" y="971309"/>
                  <a:pt x="2280874" y="961613"/>
                </a:cubicBezTo>
                <a:cubicBezTo>
                  <a:pt x="2269555" y="951918"/>
                  <a:pt x="2257169" y="944650"/>
                  <a:pt x="2243716" y="939810"/>
                </a:cubicBezTo>
                <a:cubicBezTo>
                  <a:pt x="2230262" y="934970"/>
                  <a:pt x="2217065" y="932549"/>
                  <a:pt x="2204123" y="932549"/>
                </a:cubicBezTo>
                <a:cubicBezTo>
                  <a:pt x="2167165" y="932549"/>
                  <a:pt x="2138131" y="944680"/>
                  <a:pt x="2117020" y="968940"/>
                </a:cubicBezTo>
                <a:cubicBezTo>
                  <a:pt x="2095910" y="993201"/>
                  <a:pt x="2085355" y="1022498"/>
                  <a:pt x="2085355" y="1056832"/>
                </a:cubicBezTo>
                <a:cubicBezTo>
                  <a:pt x="2088394" y="1089105"/>
                  <a:pt x="2096792" y="1115434"/>
                  <a:pt x="2110549" y="1135818"/>
                </a:cubicBezTo>
                <a:cubicBezTo>
                  <a:pt x="2124307" y="1156202"/>
                  <a:pt x="2140729" y="1172420"/>
                  <a:pt x="2159816" y="1184473"/>
                </a:cubicBezTo>
                <a:cubicBezTo>
                  <a:pt x="2178902" y="1196525"/>
                  <a:pt x="2199123" y="1205212"/>
                  <a:pt x="2220478" y="1210534"/>
                </a:cubicBezTo>
                <a:cubicBezTo>
                  <a:pt x="2241833" y="1215856"/>
                  <a:pt x="2263629" y="1219022"/>
                  <a:pt x="2285866" y="1220030"/>
                </a:cubicBezTo>
                <a:cubicBezTo>
                  <a:pt x="2312313" y="1217020"/>
                  <a:pt x="2334613" y="1212165"/>
                  <a:pt x="2352766" y="1205464"/>
                </a:cubicBezTo>
                <a:cubicBezTo>
                  <a:pt x="2370919" y="1198764"/>
                  <a:pt x="2387752" y="1190751"/>
                  <a:pt x="2403266" y="1181426"/>
                </a:cubicBezTo>
                <a:cubicBezTo>
                  <a:pt x="2418780" y="1172101"/>
                  <a:pt x="2431574" y="1162625"/>
                  <a:pt x="2441648" y="1152996"/>
                </a:cubicBezTo>
                <a:cubicBezTo>
                  <a:pt x="2451721" y="1143367"/>
                  <a:pt x="2458114" y="1135010"/>
                  <a:pt x="2460827" y="1127924"/>
                </a:cubicBezTo>
                <a:cubicBezTo>
                  <a:pt x="2463481" y="1134254"/>
                  <a:pt x="2467505" y="1144902"/>
                  <a:pt x="2472902" y="1159867"/>
                </a:cubicBezTo>
                <a:cubicBezTo>
                  <a:pt x="2478298" y="1174833"/>
                  <a:pt x="2480996" y="1188283"/>
                  <a:pt x="2480996" y="1200216"/>
                </a:cubicBezTo>
                <a:cubicBezTo>
                  <a:pt x="2480996" y="1221979"/>
                  <a:pt x="2475874" y="1242496"/>
                  <a:pt x="2465630" y="1261768"/>
                </a:cubicBezTo>
                <a:cubicBezTo>
                  <a:pt x="2455386" y="1281041"/>
                  <a:pt x="2441381" y="1298070"/>
                  <a:pt x="2423613" y="1312858"/>
                </a:cubicBezTo>
                <a:cubicBezTo>
                  <a:pt x="2405846" y="1327646"/>
                  <a:pt x="2384691" y="1339654"/>
                  <a:pt x="2360149" y="1348882"/>
                </a:cubicBezTo>
                <a:cubicBezTo>
                  <a:pt x="2335607" y="1358110"/>
                  <a:pt x="2310275" y="1363547"/>
                  <a:pt x="2284154" y="1365193"/>
                </a:cubicBezTo>
                <a:lnTo>
                  <a:pt x="2255424" y="1365193"/>
                </a:lnTo>
                <a:cubicBezTo>
                  <a:pt x="2229940" y="1362791"/>
                  <a:pt x="2206006" y="1355890"/>
                  <a:pt x="2183620" y="1344490"/>
                </a:cubicBezTo>
                <a:cubicBezTo>
                  <a:pt x="2161235" y="1333090"/>
                  <a:pt x="2140547" y="1322105"/>
                  <a:pt x="2121557" y="1311535"/>
                </a:cubicBezTo>
                <a:cubicBezTo>
                  <a:pt x="2105072" y="1291195"/>
                  <a:pt x="2090180" y="1271942"/>
                  <a:pt x="2076883" y="1253774"/>
                </a:cubicBezTo>
                <a:cubicBezTo>
                  <a:pt x="2063585" y="1235607"/>
                  <a:pt x="2051032" y="1213125"/>
                  <a:pt x="2039224" y="1186329"/>
                </a:cubicBezTo>
                <a:cubicBezTo>
                  <a:pt x="2027416" y="1159534"/>
                  <a:pt x="2016746" y="1127976"/>
                  <a:pt x="2007214" y="1091655"/>
                </a:cubicBezTo>
                <a:cubicBezTo>
                  <a:pt x="1997682" y="1055335"/>
                  <a:pt x="1989832" y="1009890"/>
                  <a:pt x="1983665" y="955320"/>
                </a:cubicBezTo>
                <a:close/>
                <a:moveTo>
                  <a:pt x="3465913" y="656455"/>
                </a:moveTo>
                <a:lnTo>
                  <a:pt x="3465913" y="960212"/>
                </a:lnTo>
                <a:lnTo>
                  <a:pt x="3460440" y="945191"/>
                </a:lnTo>
                <a:cubicBezTo>
                  <a:pt x="3457790" y="939645"/>
                  <a:pt x="3454459" y="933960"/>
                  <a:pt x="3450447" y="928135"/>
                </a:cubicBezTo>
                <a:cubicBezTo>
                  <a:pt x="3434399" y="904838"/>
                  <a:pt x="3416669" y="884225"/>
                  <a:pt x="3397256" y="866294"/>
                </a:cubicBezTo>
                <a:cubicBezTo>
                  <a:pt x="3377843" y="848364"/>
                  <a:pt x="3356106" y="833395"/>
                  <a:pt x="3332046" y="821387"/>
                </a:cubicBezTo>
                <a:cubicBezTo>
                  <a:pt x="3307985" y="809379"/>
                  <a:pt x="3285704" y="807533"/>
                  <a:pt x="3265201" y="815850"/>
                </a:cubicBezTo>
                <a:lnTo>
                  <a:pt x="3265201" y="801618"/>
                </a:lnTo>
                <a:lnTo>
                  <a:pt x="3241163" y="801618"/>
                </a:lnTo>
                <a:cubicBezTo>
                  <a:pt x="3233484" y="801618"/>
                  <a:pt x="3221965" y="802607"/>
                  <a:pt x="3206607" y="804586"/>
                </a:cubicBezTo>
                <a:cubicBezTo>
                  <a:pt x="3191248" y="806566"/>
                  <a:pt x="3173981" y="810746"/>
                  <a:pt x="3154806" y="817128"/>
                </a:cubicBezTo>
                <a:cubicBezTo>
                  <a:pt x="3135630" y="823510"/>
                  <a:pt x="3115576" y="833420"/>
                  <a:pt x="3094643" y="846859"/>
                </a:cubicBezTo>
                <a:cubicBezTo>
                  <a:pt x="3073711" y="860298"/>
                  <a:pt x="3053520" y="883843"/>
                  <a:pt x="3034070" y="917495"/>
                </a:cubicBezTo>
                <a:cubicBezTo>
                  <a:pt x="3022907" y="924418"/>
                  <a:pt x="3014527" y="936515"/>
                  <a:pt x="3008931" y="953786"/>
                </a:cubicBezTo>
                <a:cubicBezTo>
                  <a:pt x="3003334" y="971057"/>
                  <a:pt x="3000536" y="987386"/>
                  <a:pt x="3000536" y="1002774"/>
                </a:cubicBezTo>
                <a:cubicBezTo>
                  <a:pt x="3000536" y="1013270"/>
                  <a:pt x="3001833" y="1025015"/>
                  <a:pt x="3004428" y="1038009"/>
                </a:cubicBezTo>
                <a:cubicBezTo>
                  <a:pt x="3007022" y="1051002"/>
                  <a:pt x="3012114" y="1063203"/>
                  <a:pt x="3019705" y="1074611"/>
                </a:cubicBezTo>
                <a:cubicBezTo>
                  <a:pt x="3027295" y="1086018"/>
                  <a:pt x="3037635" y="1095551"/>
                  <a:pt x="3050725" y="1103207"/>
                </a:cubicBezTo>
                <a:cubicBezTo>
                  <a:pt x="3063815" y="1110864"/>
                  <a:pt x="3081071" y="1114693"/>
                  <a:pt x="3102493" y="1114693"/>
                </a:cubicBezTo>
                <a:cubicBezTo>
                  <a:pt x="3114516" y="1114693"/>
                  <a:pt x="3127291" y="1111176"/>
                  <a:pt x="3140818" y="1104141"/>
                </a:cubicBezTo>
                <a:cubicBezTo>
                  <a:pt x="3154346" y="1097107"/>
                  <a:pt x="3168663" y="1090025"/>
                  <a:pt x="3183769" y="1082894"/>
                </a:cubicBezTo>
                <a:cubicBezTo>
                  <a:pt x="3199602" y="1076089"/>
                  <a:pt x="3211555" y="1070849"/>
                  <a:pt x="3219626" y="1067172"/>
                </a:cubicBezTo>
                <a:cubicBezTo>
                  <a:pt x="3227699" y="1063496"/>
                  <a:pt x="3231823" y="1061658"/>
                  <a:pt x="3232001" y="1061658"/>
                </a:cubicBezTo>
                <a:cubicBezTo>
                  <a:pt x="3242008" y="1061658"/>
                  <a:pt x="3247011" y="1064356"/>
                  <a:pt x="3247011" y="1069752"/>
                </a:cubicBezTo>
                <a:cubicBezTo>
                  <a:pt x="3247011" y="1074674"/>
                  <a:pt x="3242849" y="1084428"/>
                  <a:pt x="3234525" y="1099016"/>
                </a:cubicBezTo>
                <a:cubicBezTo>
                  <a:pt x="3226201" y="1113603"/>
                  <a:pt x="3216028" y="1130266"/>
                  <a:pt x="3204005" y="1149005"/>
                </a:cubicBezTo>
                <a:cubicBezTo>
                  <a:pt x="3180182" y="1168143"/>
                  <a:pt x="3162084" y="1182801"/>
                  <a:pt x="3149713" y="1192978"/>
                </a:cubicBezTo>
                <a:cubicBezTo>
                  <a:pt x="3137342" y="1203155"/>
                  <a:pt x="3127065" y="1211328"/>
                  <a:pt x="3118882" y="1217495"/>
                </a:cubicBezTo>
                <a:lnTo>
                  <a:pt x="3103583" y="1230904"/>
                </a:lnTo>
                <a:lnTo>
                  <a:pt x="3205628" y="1349115"/>
                </a:lnTo>
                <a:cubicBezTo>
                  <a:pt x="3260035" y="1294309"/>
                  <a:pt x="3298279" y="1244783"/>
                  <a:pt x="3320360" y="1200539"/>
                </a:cubicBezTo>
                <a:cubicBezTo>
                  <a:pt x="3342442" y="1156295"/>
                  <a:pt x="3353482" y="1122935"/>
                  <a:pt x="3353482" y="1100461"/>
                </a:cubicBezTo>
                <a:cubicBezTo>
                  <a:pt x="3353482" y="1060435"/>
                  <a:pt x="3340514" y="1028751"/>
                  <a:pt x="3314578" y="1005409"/>
                </a:cubicBezTo>
                <a:cubicBezTo>
                  <a:pt x="3288643" y="982068"/>
                  <a:pt x="3245803" y="970397"/>
                  <a:pt x="3186060" y="970397"/>
                </a:cubicBezTo>
                <a:cubicBezTo>
                  <a:pt x="3166417" y="970397"/>
                  <a:pt x="3153994" y="972724"/>
                  <a:pt x="3148790" y="977379"/>
                </a:cubicBezTo>
                <a:cubicBezTo>
                  <a:pt x="3159731" y="963548"/>
                  <a:pt x="3175293" y="950880"/>
                  <a:pt x="3195477" y="939376"/>
                </a:cubicBezTo>
                <a:cubicBezTo>
                  <a:pt x="3215661" y="927872"/>
                  <a:pt x="3237323" y="922120"/>
                  <a:pt x="3260465" y="922120"/>
                </a:cubicBezTo>
                <a:cubicBezTo>
                  <a:pt x="3274296" y="922120"/>
                  <a:pt x="3289429" y="925356"/>
                  <a:pt x="3305862" y="931827"/>
                </a:cubicBezTo>
                <a:cubicBezTo>
                  <a:pt x="3322295" y="938298"/>
                  <a:pt x="3337953" y="946770"/>
                  <a:pt x="3352837" y="957244"/>
                </a:cubicBezTo>
                <a:cubicBezTo>
                  <a:pt x="3367721" y="967717"/>
                  <a:pt x="3380823" y="978814"/>
                  <a:pt x="3392141" y="990532"/>
                </a:cubicBezTo>
                <a:cubicBezTo>
                  <a:pt x="3403460" y="1002251"/>
                  <a:pt x="3411321" y="1013374"/>
                  <a:pt x="3415723" y="1023899"/>
                </a:cubicBezTo>
                <a:cubicBezTo>
                  <a:pt x="3434284" y="1047070"/>
                  <a:pt x="3447289" y="1068918"/>
                  <a:pt x="3454739" y="1089443"/>
                </a:cubicBezTo>
                <a:cubicBezTo>
                  <a:pt x="3462188" y="1109968"/>
                  <a:pt x="3465913" y="1124336"/>
                  <a:pt x="3465913" y="1132549"/>
                </a:cubicBezTo>
                <a:lnTo>
                  <a:pt x="3465913" y="1538063"/>
                </a:lnTo>
                <a:lnTo>
                  <a:pt x="3569804" y="1612824"/>
                </a:lnTo>
                <a:lnTo>
                  <a:pt x="3569804" y="887008"/>
                </a:lnTo>
                <a:lnTo>
                  <a:pt x="3687015" y="887008"/>
                </a:lnTo>
                <a:lnTo>
                  <a:pt x="3626152" y="791656"/>
                </a:lnTo>
                <a:lnTo>
                  <a:pt x="3565281" y="791656"/>
                </a:lnTo>
                <a:lnTo>
                  <a:pt x="3564784" y="788715"/>
                </a:lnTo>
                <a:cubicBezTo>
                  <a:pt x="3564224" y="786688"/>
                  <a:pt x="3563385" y="784288"/>
                  <a:pt x="3562265" y="781516"/>
                </a:cubicBezTo>
                <a:cubicBezTo>
                  <a:pt x="3557729" y="762555"/>
                  <a:pt x="3550569" y="740210"/>
                  <a:pt x="3540784" y="714482"/>
                </a:cubicBezTo>
                <a:cubicBezTo>
                  <a:pt x="3531000" y="688754"/>
                  <a:pt x="3506043" y="669411"/>
                  <a:pt x="3465913" y="656455"/>
                </a:cubicBezTo>
                <a:close/>
                <a:moveTo>
                  <a:pt x="2753537" y="655031"/>
                </a:moveTo>
                <a:lnTo>
                  <a:pt x="2753537" y="822728"/>
                </a:lnTo>
                <a:lnTo>
                  <a:pt x="2740426" y="812289"/>
                </a:lnTo>
                <a:cubicBezTo>
                  <a:pt x="2732682" y="806339"/>
                  <a:pt x="2723503" y="799461"/>
                  <a:pt x="2712888" y="791656"/>
                </a:cubicBezTo>
                <a:lnTo>
                  <a:pt x="2620133" y="791656"/>
                </a:lnTo>
                <a:lnTo>
                  <a:pt x="2567970" y="791656"/>
                </a:lnTo>
                <a:lnTo>
                  <a:pt x="1822247" y="791656"/>
                </a:lnTo>
                <a:lnTo>
                  <a:pt x="1874859" y="887008"/>
                </a:lnTo>
                <a:lnTo>
                  <a:pt x="2628099" y="887008"/>
                </a:lnTo>
                <a:lnTo>
                  <a:pt x="2680973" y="887008"/>
                </a:lnTo>
                <a:lnTo>
                  <a:pt x="2693453" y="887008"/>
                </a:lnTo>
                <a:cubicBezTo>
                  <a:pt x="2696210" y="888194"/>
                  <a:pt x="2701021" y="892823"/>
                  <a:pt x="2707885" y="900895"/>
                </a:cubicBezTo>
                <a:cubicBezTo>
                  <a:pt x="2714749" y="908967"/>
                  <a:pt x="2721779" y="918407"/>
                  <a:pt x="2728977" y="929214"/>
                </a:cubicBezTo>
                <a:cubicBezTo>
                  <a:pt x="2736174" y="940021"/>
                  <a:pt x="2742067" y="950432"/>
                  <a:pt x="2746655" y="960446"/>
                </a:cubicBezTo>
                <a:cubicBezTo>
                  <a:pt x="2751243" y="970460"/>
                  <a:pt x="2753537" y="977527"/>
                  <a:pt x="2753537" y="981649"/>
                </a:cubicBezTo>
                <a:lnTo>
                  <a:pt x="2753537" y="1538152"/>
                </a:lnTo>
                <a:lnTo>
                  <a:pt x="2856006" y="1612824"/>
                </a:lnTo>
                <a:lnTo>
                  <a:pt x="2856006" y="887008"/>
                </a:lnTo>
                <a:lnTo>
                  <a:pt x="3012287" y="887008"/>
                </a:lnTo>
                <a:lnTo>
                  <a:pt x="2951447" y="791656"/>
                </a:lnTo>
                <a:lnTo>
                  <a:pt x="2850735" y="791656"/>
                </a:lnTo>
                <a:lnTo>
                  <a:pt x="2847000" y="779714"/>
                </a:lnTo>
                <a:cubicBezTo>
                  <a:pt x="2842582" y="761999"/>
                  <a:pt x="2835017" y="740422"/>
                  <a:pt x="2824307" y="714982"/>
                </a:cubicBezTo>
                <a:cubicBezTo>
                  <a:pt x="2813596" y="689543"/>
                  <a:pt x="2790006" y="669560"/>
                  <a:pt x="2753537" y="655031"/>
                </a:cubicBezTo>
                <a:close/>
                <a:moveTo>
                  <a:pt x="0" y="0"/>
                </a:moveTo>
                <a:lnTo>
                  <a:pt x="5922499" y="0"/>
                </a:lnTo>
                <a:lnTo>
                  <a:pt x="5922499" y="2489982"/>
                </a:lnTo>
                <a:lnTo>
                  <a:pt x="0" y="248998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rgbClr val="C0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1500" b="1" dirty="0" err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31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Group 131">
            <a:extLst>
              <a:ext uri="{FF2B5EF4-FFF2-40B4-BE49-F238E27FC236}">
                <a16:creationId xmlns:a16="http://schemas.microsoft.com/office/drawing/2014/main" id="{614349E2-914A-4775-B274-74E3F12C50EB}"/>
              </a:ext>
            </a:extLst>
          </p:cNvPr>
          <p:cNvGrpSpPr/>
          <p:nvPr/>
        </p:nvGrpSpPr>
        <p:grpSpPr>
          <a:xfrm>
            <a:off x="211353" y="976811"/>
            <a:ext cx="3924886" cy="1281041"/>
            <a:chOff x="-15585" y="981969"/>
            <a:chExt cx="4192969" cy="165174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1F88DE1-4FFD-403E-BE26-40FBA5038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778" b="97778" l="9524" r="93810">
                          <a14:foregroundMark x1="23810" y1="7778" x2="17143" y2="67778"/>
                          <a14:foregroundMark x1="16667" y1="13333" x2="9524" y2="64444"/>
                          <a14:foregroundMark x1="10952" y1="70000" x2="33333" y2="97778"/>
                          <a14:foregroundMark x1="56190" y1="23333" x2="58095" y2="22222"/>
                          <a14:foregroundMark x1="63333" y1="28889" x2="64762" y2="31111"/>
                          <a14:foregroundMark x1="68095" y1="32222" x2="72381" y2="38889"/>
                          <a14:foregroundMark x1="79524" y1="38889" x2="83810" y2="45556"/>
                          <a14:foregroundMark x1="87143" y1="48889" x2="88095" y2="51111"/>
                          <a14:foregroundMark x1="90000" y1="56667" x2="90000" y2="56667"/>
                          <a14:foregroundMark x1="89048" y1="66667" x2="89048" y2="66667"/>
                          <a14:foregroundMark x1="93810" y1="51111" x2="93810" y2="51111"/>
                          <a14:foregroundMark x1="13810" y1="31111" x2="10000" y2="56667"/>
                          <a14:foregroundMark x1="10000" y1="56667" x2="10000" y2="622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585" y="981969"/>
              <a:ext cx="4192969" cy="1651740"/>
            </a:xfrm>
            <a:prstGeom prst="rect">
              <a:avLst/>
            </a:prstGeom>
          </p:spPr>
        </p:pic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D8C96DCB-2CE0-40BE-A388-57FDF6C1C78D}"/>
                </a:ext>
              </a:extLst>
            </p:cNvPr>
            <p:cNvGrpSpPr/>
            <p:nvPr/>
          </p:nvGrpSpPr>
          <p:grpSpPr>
            <a:xfrm>
              <a:off x="456303" y="1393587"/>
              <a:ext cx="2781043" cy="1010674"/>
              <a:chOff x="456303" y="1393587"/>
              <a:chExt cx="2781043" cy="1010674"/>
            </a:xfrm>
          </p:grpSpPr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9261278A-19C0-44B7-A490-EECD88DED25D}"/>
                  </a:ext>
                </a:extLst>
              </p:cNvPr>
              <p:cNvSpPr/>
              <p:nvPr/>
            </p:nvSpPr>
            <p:spPr>
              <a:xfrm>
                <a:off x="1290857" y="1393587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67EDC0A5-25C6-45CA-9A6D-F5813C649D0C}"/>
                  </a:ext>
                </a:extLst>
              </p:cNvPr>
              <p:cNvSpPr/>
              <p:nvPr/>
            </p:nvSpPr>
            <p:spPr>
              <a:xfrm>
                <a:off x="691989" y="1545591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6EE1E637-D470-452F-8CD6-CB88521F86DF}"/>
                  </a:ext>
                </a:extLst>
              </p:cNvPr>
              <p:cNvSpPr/>
              <p:nvPr/>
            </p:nvSpPr>
            <p:spPr>
              <a:xfrm>
                <a:off x="456303" y="1870503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E207D882-7FC5-470A-AD0C-85D2CD6C16BF}"/>
                  </a:ext>
                </a:extLst>
              </p:cNvPr>
              <p:cNvSpPr/>
              <p:nvPr/>
            </p:nvSpPr>
            <p:spPr>
              <a:xfrm>
                <a:off x="1055172" y="1996207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CE9A71EF-DCF5-4F78-8869-0DB510555F2C}"/>
                  </a:ext>
                </a:extLst>
              </p:cNvPr>
              <p:cNvSpPr/>
              <p:nvPr/>
            </p:nvSpPr>
            <p:spPr>
              <a:xfrm>
                <a:off x="1845216" y="1461053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E727B074-AE88-40AF-8B4D-2A61E1CED0A3}"/>
                  </a:ext>
                </a:extLst>
              </p:cNvPr>
              <p:cNvSpPr/>
              <p:nvPr/>
            </p:nvSpPr>
            <p:spPr>
              <a:xfrm>
                <a:off x="1246347" y="1712461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C27E8C13-D163-46E6-B674-85F8F64EAE63}"/>
                  </a:ext>
                </a:extLst>
              </p:cNvPr>
              <p:cNvSpPr/>
              <p:nvPr/>
            </p:nvSpPr>
            <p:spPr>
              <a:xfrm>
                <a:off x="1757187" y="1749535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E86CA7EE-B15F-4009-B930-8D08C204DBEF}"/>
                  </a:ext>
                </a:extLst>
              </p:cNvPr>
              <p:cNvSpPr/>
              <p:nvPr/>
            </p:nvSpPr>
            <p:spPr>
              <a:xfrm>
                <a:off x="1609530" y="2076885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433B2BDD-D47F-48B5-8414-1C51F8642465}"/>
                  </a:ext>
                </a:extLst>
              </p:cNvPr>
              <p:cNvSpPr/>
              <p:nvPr/>
            </p:nvSpPr>
            <p:spPr>
              <a:xfrm>
                <a:off x="2228557" y="1644224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F9989970-A429-4188-88CB-5DBA8138EE59}"/>
                  </a:ext>
                </a:extLst>
              </p:cNvPr>
              <p:cNvSpPr/>
              <p:nvPr/>
            </p:nvSpPr>
            <p:spPr>
              <a:xfrm>
                <a:off x="2127737" y="2120516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FB084BFF-F165-421E-9184-BE334A1B635D}"/>
                  </a:ext>
                </a:extLst>
              </p:cNvPr>
              <p:cNvSpPr/>
              <p:nvPr/>
            </p:nvSpPr>
            <p:spPr>
              <a:xfrm>
                <a:off x="2765976" y="1619994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99397801-899E-427B-BC8A-67FCEC84580B}"/>
                  </a:ext>
                </a:extLst>
              </p:cNvPr>
              <p:cNvSpPr/>
              <p:nvPr/>
            </p:nvSpPr>
            <p:spPr>
              <a:xfrm>
                <a:off x="2641158" y="1978642"/>
                <a:ext cx="471370" cy="28374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1" name="Picture 50">
            <a:extLst>
              <a:ext uri="{FF2B5EF4-FFF2-40B4-BE49-F238E27FC236}">
                <a16:creationId xmlns:a16="http://schemas.microsoft.com/office/drawing/2014/main" id="{B04B683D-C1B4-4931-8557-E35829E79C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16" b="90798" l="7389" r="89409">
                        <a14:foregroundMark x1="16256" y1="87117" x2="16256" y2="87117"/>
                        <a14:foregroundMark x1="9606" y1="87730" x2="23892" y2="87117"/>
                        <a14:foregroundMark x1="23892" y1="87117" x2="26847" y2="84049"/>
                        <a14:foregroundMark x1="23153" y1="73006" x2="31527" y2="88957"/>
                        <a14:foregroundMark x1="31527" y1="88957" x2="31281" y2="90798"/>
                        <a14:foregroundMark x1="31281" y1="90798" x2="31281" y2="90798"/>
                        <a14:foregroundMark x1="11823" y1="71779" x2="7389" y2="87730"/>
                        <a14:foregroundMark x1="29557" y1="88344" x2="32020" y2="89571"/>
                        <a14:foregroundMark x1="50246" y1="17178" x2="50246" y2="17178"/>
                        <a14:foregroundMark x1="52709" y1="42945" x2="52709" y2="42945"/>
                        <a14:foregroundMark x1="45813" y1="43558" x2="50985" y2="47239"/>
                        <a14:foregroundMark x1="39901" y1="56442" x2="53202" y2="60123"/>
                        <a14:foregroundMark x1="54926" y1="53374" x2="60099" y2="68098"/>
                        <a14:foregroundMark x1="39655" y1="57055" x2="39655" y2="70552"/>
                        <a14:foregroundMark x1="39655" y1="61350" x2="38177" y2="74847"/>
                        <a14:foregroundMark x1="38177" y1="74847" x2="38177" y2="74847"/>
                        <a14:foregroundMark x1="38177" y1="61350" x2="38177" y2="69939"/>
                        <a14:foregroundMark x1="84975" y1="36810" x2="84975" y2="36810"/>
                        <a14:foregroundMark x1="80788" y1="59509" x2="80788" y2="59509"/>
                        <a14:foregroundMark x1="76355" y1="74233" x2="76355" y2="74233"/>
                        <a14:foregroundMark x1="72906" y1="74233" x2="84729" y2="74847"/>
                        <a14:foregroundMark x1="73153" y1="63804" x2="73153" y2="84663"/>
                        <a14:foregroundMark x1="82512" y1="66871" x2="88916" y2="791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706" y="3768528"/>
            <a:ext cx="4181332" cy="143613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9290752-9D0A-47A2-A999-196E2A04AF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16" b="90798" l="7389" r="89409">
                        <a14:foregroundMark x1="16256" y1="87117" x2="16256" y2="87117"/>
                        <a14:foregroundMark x1="9606" y1="87730" x2="23892" y2="87117"/>
                        <a14:foregroundMark x1="23892" y1="87117" x2="26847" y2="84049"/>
                        <a14:foregroundMark x1="23153" y1="73006" x2="31527" y2="88957"/>
                        <a14:foregroundMark x1="31527" y1="88957" x2="31281" y2="90798"/>
                        <a14:foregroundMark x1="31281" y1="90798" x2="31281" y2="90798"/>
                        <a14:foregroundMark x1="11823" y1="71779" x2="7389" y2="87730"/>
                        <a14:foregroundMark x1="29557" y1="88344" x2="32020" y2="89571"/>
                        <a14:foregroundMark x1="50246" y1="17178" x2="50246" y2="17178"/>
                        <a14:foregroundMark x1="52709" y1="42945" x2="52709" y2="42945"/>
                        <a14:foregroundMark x1="45813" y1="43558" x2="50985" y2="47239"/>
                        <a14:foregroundMark x1="39901" y1="56442" x2="53202" y2="60123"/>
                        <a14:foregroundMark x1="54926" y1="53374" x2="60099" y2="68098"/>
                        <a14:foregroundMark x1="39655" y1="57055" x2="39655" y2="70552"/>
                        <a14:foregroundMark x1="39655" y1="61350" x2="38177" y2="74847"/>
                        <a14:foregroundMark x1="38177" y1="74847" x2="38177" y2="74847"/>
                        <a14:foregroundMark x1="38177" y1="61350" x2="38177" y2="69939"/>
                        <a14:foregroundMark x1="84975" y1="36810" x2="84975" y2="36810"/>
                        <a14:foregroundMark x1="80788" y1="59509" x2="80788" y2="59509"/>
                        <a14:foregroundMark x1="76355" y1="74233" x2="76355" y2="74233"/>
                        <a14:foregroundMark x1="72906" y1="74233" x2="84729" y2="74847"/>
                        <a14:foregroundMark x1="73153" y1="63804" x2="73153" y2="84663"/>
                        <a14:foregroundMark x1="82512" y1="66871" x2="88916" y2="791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613" y="567356"/>
            <a:ext cx="3274138" cy="1124545"/>
          </a:xfrm>
          <a:prstGeom prst="rect">
            <a:avLst/>
          </a:pr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AF94E930-C5E9-4573-B935-5AAC42682328}"/>
              </a:ext>
            </a:extLst>
          </p:cNvPr>
          <p:cNvGrpSpPr/>
          <p:nvPr/>
        </p:nvGrpSpPr>
        <p:grpSpPr>
          <a:xfrm>
            <a:off x="476311" y="103561"/>
            <a:ext cx="4671302" cy="879681"/>
            <a:chOff x="584696" y="105319"/>
            <a:chExt cx="4671302" cy="879681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29B366CD-D4B9-413A-BDFC-7D9FB099664F}"/>
                </a:ext>
              </a:extLst>
            </p:cNvPr>
            <p:cNvSpPr/>
            <p:nvPr/>
          </p:nvSpPr>
          <p:spPr>
            <a:xfrm>
              <a:off x="1063030" y="190726"/>
              <a:ext cx="4192968" cy="612805"/>
            </a:xfrm>
            <a:prstGeom prst="roundRect">
              <a:avLst>
                <a:gd name="adj" fmla="val 40352"/>
              </a:avLst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chemeClr val="accent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প</a:t>
              </a:r>
              <a:r>
                <a:rPr lang="as-IN" sz="3600" b="1" dirty="0">
                  <a:solidFill>
                    <a:schemeClr val="accent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্</a:t>
              </a:r>
              <a:r>
                <a:rPr lang="en-US" sz="3600" b="1" dirty="0">
                  <a:solidFill>
                    <a:schemeClr val="accent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র</a:t>
              </a:r>
              <a:r>
                <a:rPr lang="as-IN" sz="3600" b="1" dirty="0">
                  <a:solidFill>
                    <a:schemeClr val="accent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ত</a:t>
              </a:r>
              <a:r>
                <a:rPr lang="en-US" sz="3600" b="1" dirty="0" err="1">
                  <a:solidFill>
                    <a:schemeClr val="accent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্যেকে</a:t>
              </a:r>
              <a:r>
                <a:rPr lang="en-US" sz="3600" b="1" dirty="0">
                  <a:solidFill>
                    <a:schemeClr val="accent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bn-IN" sz="3600" b="1" dirty="0">
                  <a:solidFill>
                    <a:schemeClr val="accent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কয়টি করে পাবে?</a:t>
              </a:r>
              <a:endParaRPr lang="en-US" sz="3600" b="1" dirty="0">
                <a:solidFill>
                  <a:schemeClr val="accent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8" name="Speech Bubble: Oval 27">
              <a:extLst>
                <a:ext uri="{FF2B5EF4-FFF2-40B4-BE49-F238E27FC236}">
                  <a16:creationId xmlns:a16="http://schemas.microsoft.com/office/drawing/2014/main" id="{2996E0D8-0489-4491-9673-10F30B6D189E}"/>
                </a:ext>
              </a:extLst>
            </p:cNvPr>
            <p:cNvSpPr/>
            <p:nvPr/>
          </p:nvSpPr>
          <p:spPr>
            <a:xfrm>
              <a:off x="584696" y="105319"/>
              <a:ext cx="562121" cy="879681"/>
            </a:xfrm>
            <a:prstGeom prst="wedgeEllipseCallout">
              <a:avLst>
                <a:gd name="adj1" fmla="val 24165"/>
                <a:gd name="adj2" fmla="val 90549"/>
              </a:avLst>
            </a:prstGeom>
            <a:solidFill>
              <a:schemeClr val="tx2">
                <a:lumMod val="40000"/>
                <a:lumOff val="60000"/>
              </a:schemeClr>
            </a:solidFill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bn-IN" sz="9600" b="1" dirty="0">
                  <a:solidFill>
                    <a:srgbClr val="0070C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?</a:t>
              </a:r>
              <a:endParaRPr lang="en-US" sz="9600" b="1" dirty="0">
                <a:solidFill>
                  <a:srgbClr val="0070C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0783B968-777C-4E9E-BD7B-207166E623CF}"/>
              </a:ext>
            </a:extLst>
          </p:cNvPr>
          <p:cNvGrpSpPr/>
          <p:nvPr/>
        </p:nvGrpSpPr>
        <p:grpSpPr>
          <a:xfrm>
            <a:off x="211353" y="2143282"/>
            <a:ext cx="6984544" cy="1391543"/>
            <a:chOff x="476311" y="2502326"/>
            <a:chExt cx="6984544" cy="1391543"/>
          </a:xfrm>
        </p:grpSpPr>
        <p:sp>
          <p:nvSpPr>
            <p:cNvPr id="36" name="Speech Bubble: Rectangle 35">
              <a:extLst>
                <a:ext uri="{FF2B5EF4-FFF2-40B4-BE49-F238E27FC236}">
                  <a16:creationId xmlns:a16="http://schemas.microsoft.com/office/drawing/2014/main" id="{AB62E05B-5F1C-4C1E-A0FE-7B1AC045CDF9}"/>
                </a:ext>
              </a:extLst>
            </p:cNvPr>
            <p:cNvSpPr/>
            <p:nvPr/>
          </p:nvSpPr>
          <p:spPr>
            <a:xfrm rot="5400000">
              <a:off x="4442752" y="371785"/>
              <a:ext cx="687133" cy="5349072"/>
            </a:xfrm>
            <a:prstGeom prst="wedgeRectCallout">
              <a:avLst>
                <a:gd name="adj1" fmla="val 23053"/>
                <a:gd name="adj2" fmla="val 60096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5CF5868F-7452-460F-900C-B1D9E139A48C}"/>
                </a:ext>
              </a:extLst>
            </p:cNvPr>
            <p:cNvGrpSpPr/>
            <p:nvPr/>
          </p:nvGrpSpPr>
          <p:grpSpPr>
            <a:xfrm>
              <a:off x="476311" y="2502326"/>
              <a:ext cx="6911353" cy="1391543"/>
              <a:chOff x="386976" y="2419363"/>
              <a:chExt cx="6911353" cy="1391543"/>
            </a:xfrm>
          </p:grpSpPr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6E5025B5-2079-4D6C-B1DB-C07AC92E64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8929" b="94643" l="8989" r="89888">
                            <a14:foregroundMark x1="51685" y1="40179" x2="51685" y2="40179"/>
                            <a14:foregroundMark x1="57303" y1="65179" x2="57303" y2="65179"/>
                            <a14:foregroundMark x1="41573" y1="76786" x2="41573" y2="76786"/>
                            <a14:foregroundMark x1="34831" y1="79464" x2="34831" y2="79464"/>
                            <a14:foregroundMark x1="33708" y1="84821" x2="33708" y2="84821"/>
                            <a14:foregroundMark x1="33708" y1="72321" x2="33708" y2="72321"/>
                            <a14:foregroundMark x1="35955" y1="67857" x2="35955" y2="67857"/>
                            <a14:foregroundMark x1="37079" y1="66964" x2="37079" y2="66964"/>
                            <a14:foregroundMark x1="73034" y1="74107" x2="73034" y2="74107"/>
                            <a14:foregroundMark x1="66292" y1="78571" x2="66292" y2="78571"/>
                            <a14:foregroundMark x1="46067" y1="84821" x2="46067" y2="84821"/>
                            <a14:foregroundMark x1="62921" y1="75000" x2="76404" y2="83036"/>
                            <a14:foregroundMark x1="76404" y1="83036" x2="76404" y2="83036"/>
                            <a14:foregroundMark x1="60674" y1="86607" x2="60674" y2="86607"/>
                            <a14:foregroundMark x1="50562" y1="92857" x2="50562" y2="92857"/>
                            <a14:foregroundMark x1="38202" y1="92857" x2="38202" y2="92857"/>
                            <a14:foregroundMark x1="28090" y1="94643" x2="28090" y2="94643"/>
                            <a14:foregroundMark x1="20225" y1="86607" x2="20225" y2="86607"/>
                            <a14:foregroundMark x1="25843" y1="94643" x2="25843" y2="94643"/>
                            <a14:foregroundMark x1="25843" y1="85714" x2="25843" y2="85714"/>
                            <a14:foregroundMark x1="23596" y1="78571" x2="23596" y2="78571"/>
                            <a14:foregroundMark x1="21348" y1="81250" x2="21348" y2="81250"/>
                            <a14:foregroundMark x1="78652" y1="36607" x2="78652" y2="3660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6976" y="2419363"/>
                <a:ext cx="1105779" cy="1391543"/>
              </a:xfrm>
              <a:prstGeom prst="rect">
                <a:avLst/>
              </a:prstGeom>
            </p:spPr>
          </p:pic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EBCFE0F2-0551-4863-9A0B-6A6D25C8E9A0}"/>
                  </a:ext>
                </a:extLst>
              </p:cNvPr>
              <p:cNvSpPr txBox="1"/>
              <p:nvPr/>
            </p:nvSpPr>
            <p:spPr>
              <a:xfrm>
                <a:off x="2098316" y="2660464"/>
                <a:ext cx="5200013" cy="646331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bn-IN" sz="3600" b="1" dirty="0">
                    <a:solidFill>
                      <a:schemeClr val="accent1"/>
                    </a:solidFill>
                    <a:latin typeface="NikoshBAN" panose="02000000000000000000" pitchFamily="2" charset="0"/>
                    <a:cs typeface="NikoshBAN" panose="02000000000000000000" pitchFamily="2" charset="0"/>
                  </a:rPr>
                  <a:t>কিভাবে হিসাব করা যায় চিন্তা করি। </a:t>
                </a:r>
                <a:endParaRPr lang="en-US" sz="3600" b="1" dirty="0" err="1">
                  <a:solidFill>
                    <a:schemeClr val="accent1"/>
                  </a:solidFill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</p:grpSp>
      </p:grpSp>
      <p:sp>
        <p:nvSpPr>
          <p:cNvPr id="130" name="Oval 129">
            <a:extLst>
              <a:ext uri="{FF2B5EF4-FFF2-40B4-BE49-F238E27FC236}">
                <a16:creationId xmlns:a16="http://schemas.microsoft.com/office/drawing/2014/main" id="{6757B7D4-1411-4C3E-918D-6ABB44B4CCAE}"/>
              </a:ext>
            </a:extLst>
          </p:cNvPr>
          <p:cNvSpPr/>
          <p:nvPr/>
        </p:nvSpPr>
        <p:spPr>
          <a:xfrm>
            <a:off x="346273" y="4290067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ECBEC558-2FB7-45B1-9004-644C28B3F9FC}"/>
              </a:ext>
            </a:extLst>
          </p:cNvPr>
          <p:cNvSpPr/>
          <p:nvPr/>
        </p:nvSpPr>
        <p:spPr>
          <a:xfrm>
            <a:off x="346273" y="4666064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5D5B52AA-1916-4F60-BF3E-4806BE078FFB}"/>
              </a:ext>
            </a:extLst>
          </p:cNvPr>
          <p:cNvSpPr/>
          <p:nvPr/>
        </p:nvSpPr>
        <p:spPr>
          <a:xfrm>
            <a:off x="346273" y="5042061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905697B0-E9E6-4BF4-ABD0-ACCFDA15E8C9}"/>
              </a:ext>
            </a:extLst>
          </p:cNvPr>
          <p:cNvSpPr/>
          <p:nvPr/>
        </p:nvSpPr>
        <p:spPr>
          <a:xfrm>
            <a:off x="935968" y="4322109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0FDBA244-9BCF-47AF-92BA-430A9730FA12}"/>
              </a:ext>
            </a:extLst>
          </p:cNvPr>
          <p:cNvSpPr/>
          <p:nvPr/>
        </p:nvSpPr>
        <p:spPr>
          <a:xfrm>
            <a:off x="890997" y="4666064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F26D1271-15B9-400F-83BF-3A245BF0FD0E}"/>
              </a:ext>
            </a:extLst>
          </p:cNvPr>
          <p:cNvSpPr/>
          <p:nvPr/>
        </p:nvSpPr>
        <p:spPr>
          <a:xfrm>
            <a:off x="908407" y="5020312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99159B7C-7444-4627-AC46-6D0FF90112E1}"/>
              </a:ext>
            </a:extLst>
          </p:cNvPr>
          <p:cNvSpPr/>
          <p:nvPr/>
        </p:nvSpPr>
        <p:spPr>
          <a:xfrm>
            <a:off x="1495879" y="4341222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C79F9140-673B-48AA-8703-17C8FE517D03}"/>
              </a:ext>
            </a:extLst>
          </p:cNvPr>
          <p:cNvSpPr/>
          <p:nvPr/>
        </p:nvSpPr>
        <p:spPr>
          <a:xfrm>
            <a:off x="1508827" y="4675885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27C1A5FE-B455-4464-8260-EB3E4D0B0C42}"/>
              </a:ext>
            </a:extLst>
          </p:cNvPr>
          <p:cNvSpPr/>
          <p:nvPr/>
        </p:nvSpPr>
        <p:spPr>
          <a:xfrm>
            <a:off x="1512915" y="4990904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CE03B2D3-0298-4C39-9060-C9DC3281D068}"/>
              </a:ext>
            </a:extLst>
          </p:cNvPr>
          <p:cNvSpPr/>
          <p:nvPr/>
        </p:nvSpPr>
        <p:spPr>
          <a:xfrm>
            <a:off x="2096486" y="4292449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D1BFF0D9-450A-4C05-B141-A9102C808C3F}"/>
              </a:ext>
            </a:extLst>
          </p:cNvPr>
          <p:cNvSpPr/>
          <p:nvPr/>
        </p:nvSpPr>
        <p:spPr>
          <a:xfrm>
            <a:off x="2070562" y="4652885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D8CFC0C9-F902-48DF-B377-2A84F5B1FA2C}"/>
              </a:ext>
            </a:extLst>
          </p:cNvPr>
          <p:cNvSpPr/>
          <p:nvPr/>
        </p:nvSpPr>
        <p:spPr>
          <a:xfrm>
            <a:off x="2044638" y="5013321"/>
            <a:ext cx="471370" cy="283745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9661A40D-5B81-42E2-AB93-D7F4E442F876}"/>
              </a:ext>
            </a:extLst>
          </p:cNvPr>
          <p:cNvGrpSpPr/>
          <p:nvPr/>
        </p:nvGrpSpPr>
        <p:grpSpPr>
          <a:xfrm>
            <a:off x="2516008" y="5458469"/>
            <a:ext cx="8406440" cy="1200744"/>
            <a:chOff x="2295398" y="5494113"/>
            <a:chExt cx="8406440" cy="1200744"/>
          </a:xfrm>
        </p:grpSpPr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7279315A-3C73-46FD-AEE2-2E19755C2AD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62356" y="5494113"/>
              <a:ext cx="1139482" cy="1200744"/>
            </a:xfrm>
            <a:prstGeom prst="rect">
              <a:avLst/>
            </a:prstGeom>
          </p:spPr>
        </p:pic>
        <p:sp>
          <p:nvSpPr>
            <p:cNvPr id="164" name="Speech Bubble: Rectangle 163">
              <a:extLst>
                <a:ext uri="{FF2B5EF4-FFF2-40B4-BE49-F238E27FC236}">
                  <a16:creationId xmlns:a16="http://schemas.microsoft.com/office/drawing/2014/main" id="{C6EAE727-E3F8-4A7A-BB2F-0124CF08C42E}"/>
                </a:ext>
              </a:extLst>
            </p:cNvPr>
            <p:cNvSpPr/>
            <p:nvPr/>
          </p:nvSpPr>
          <p:spPr>
            <a:xfrm rot="16200000">
              <a:off x="5121033" y="2940312"/>
              <a:ext cx="604508" cy="6255778"/>
            </a:xfrm>
            <a:prstGeom prst="wedgeRectCallout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9BD101D8-8F2F-4B39-8B24-78B0CC8C89B3}"/>
                </a:ext>
              </a:extLst>
            </p:cNvPr>
            <p:cNvSpPr txBox="1"/>
            <p:nvPr/>
          </p:nvSpPr>
          <p:spPr>
            <a:xfrm>
              <a:off x="2516008" y="5730261"/>
              <a:ext cx="625577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bn-IN" sz="4000" dirty="0">
                  <a:latin typeface="NikoshBAN" panose="02000000000000000000" pitchFamily="2" charset="0"/>
                  <a:cs typeface="NikoshBAN" panose="02000000000000000000" pitchFamily="2" charset="0"/>
                </a:rPr>
                <a:t>তাহলে প্রত্যেকে ৪টি করে বিস্কুট পেল</a:t>
              </a:r>
              <a:endParaRPr lang="en-US" sz="4000" dirty="0" err="1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168" name="Rectangle 167">
            <a:extLst>
              <a:ext uri="{FF2B5EF4-FFF2-40B4-BE49-F238E27FC236}">
                <a16:creationId xmlns:a16="http://schemas.microsoft.com/office/drawing/2014/main" id="{E03152DE-B5BA-4C2F-B87E-8ECC2EA0A49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971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00232 L 0.58685 0.0643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84" y="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4.07407E-6 L 0.69739 0.0067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870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2.96296E-6 L 0.80807 -0.04537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04" y="-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4.07407E-6 L 0.55925 0.07685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6" y="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07407E-6 L 0.66875 0.00671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437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3.7037E-6 L 0.78216 -0.04213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102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6 L 0.48698 0.10533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49" y="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81481E-6 L 0.59258 0.04144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22" y="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3.7037E-7 L 0.7099 0.00741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95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2.22222E-6 L 0.46158 0.12685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73" y="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57318 0.04144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9" y="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68893 0.00741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40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 animBg="1"/>
      <p:bldP spid="130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5547723-2BBB-4C2F-AF6E-D17655D56833}"/>
              </a:ext>
            </a:extLst>
          </p:cNvPr>
          <p:cNvGrpSpPr/>
          <p:nvPr/>
        </p:nvGrpSpPr>
        <p:grpSpPr>
          <a:xfrm>
            <a:off x="420510" y="209045"/>
            <a:ext cx="10538222" cy="1901581"/>
            <a:chOff x="420510" y="209045"/>
            <a:chExt cx="10538222" cy="1901581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13B90EA-EA3A-472B-AF42-3C08A4FDC1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630" b="89630" l="9524" r="98810">
                          <a14:foregroundMark x1="92857" y1="25926" x2="92857" y2="25926"/>
                          <a14:foregroundMark x1="98810" y1="24444" x2="98810" y2="24444"/>
                          <a14:foregroundMark x1="91667" y1="26667" x2="91667" y2="26667"/>
                          <a14:foregroundMark x1="92857" y1="23704" x2="92857" y2="23704"/>
                          <a14:foregroundMark x1="95238" y1="26667" x2="95238" y2="26667"/>
                          <a14:foregroundMark x1="94048" y1="27407" x2="94048" y2="2740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510" y="209045"/>
              <a:ext cx="1183207" cy="1901581"/>
            </a:xfrm>
            <a:prstGeom prst="rect">
              <a:avLst/>
            </a:prstGeom>
          </p:spPr>
        </p:pic>
        <p:sp>
          <p:nvSpPr>
            <p:cNvPr id="4" name="Speech Bubble: Rectangle 3">
              <a:extLst>
                <a:ext uri="{FF2B5EF4-FFF2-40B4-BE49-F238E27FC236}">
                  <a16:creationId xmlns:a16="http://schemas.microsoft.com/office/drawing/2014/main" id="{D87E931E-884A-4F79-B68E-0A6823E89A1D}"/>
                </a:ext>
              </a:extLst>
            </p:cNvPr>
            <p:cNvSpPr/>
            <p:nvPr/>
          </p:nvSpPr>
          <p:spPr>
            <a:xfrm rot="5400000">
              <a:off x="6347562" y="-2919794"/>
              <a:ext cx="584775" cy="8159261"/>
            </a:xfrm>
            <a:prstGeom prst="wedgeRectCallou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93DE0035-83EC-47EA-A29A-07DF2BF8D1A5}"/>
                    </a:ext>
                  </a:extLst>
                </p:cNvPr>
                <p:cNvSpPr txBox="1"/>
                <p:nvPr/>
              </p:nvSpPr>
              <p:spPr>
                <a:xfrm>
                  <a:off x="2560318" y="913615"/>
                  <a:ext cx="839841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bn-IN" sz="3200" b="1" dirty="0">
                      <a:latin typeface="NikoshBAN" panose="02000000000000000000" pitchFamily="2" charset="0"/>
                      <a:cs typeface="NikoshBAN" panose="02000000000000000000" pitchFamily="2" charset="0"/>
                    </a:rPr>
                    <a:t>এই ধরনের হিসাবকে ভাগ বলে এবং </a:t>
                  </a:r>
                  <a14:m>
                    <m:oMath xmlns:m="http://schemas.openxmlformats.org/officeDocument/2006/math">
                      <m:r>
                        <a:rPr lang="bn-IN" sz="3200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NikoshBAN" panose="02000000000000000000" pitchFamily="2" charset="0"/>
                        </a:rPr>
                        <m:t>÷</m:t>
                      </m:r>
                    </m:oMath>
                  </a14:m>
                  <a:r>
                    <a:rPr lang="bn-IN" sz="3200" b="1" dirty="0">
                      <a:solidFill>
                        <a:srgbClr val="FF0000"/>
                      </a:solidFill>
                      <a:latin typeface="NikoshBAN" panose="02000000000000000000" pitchFamily="2" charset="0"/>
                      <a:cs typeface="NikoshBAN" panose="02000000000000000000" pitchFamily="2" charset="0"/>
                    </a:rPr>
                    <a:t> </a:t>
                  </a:r>
                  <a:r>
                    <a:rPr lang="bn-IN" sz="3200" b="1" dirty="0">
                      <a:latin typeface="NikoshBAN" panose="02000000000000000000" pitchFamily="2" charset="0"/>
                      <a:cs typeface="NikoshBAN" panose="02000000000000000000" pitchFamily="2" charset="0"/>
                    </a:rPr>
                    <a:t>প্রতীককে ভাগ চিহ্ন বলে। </a:t>
                  </a:r>
                  <a:endParaRPr lang="en-US" sz="3200" b="1" dirty="0" err="1">
                    <a:latin typeface="NikoshBAN" panose="02000000000000000000" pitchFamily="2" charset="0"/>
                    <a:cs typeface="NikoshBAN" panose="02000000000000000000" pitchFamily="2" charset="0"/>
                  </a:endParaRPr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93DE0035-83EC-47EA-A29A-07DF2BF8D1A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60318" y="913615"/>
                  <a:ext cx="8398414" cy="584775"/>
                </a:xfrm>
                <a:prstGeom prst="rect">
                  <a:avLst/>
                </a:prstGeom>
                <a:blipFill>
                  <a:blip r:embed="rId4"/>
                  <a:stretch>
                    <a:fillRect l="-1814" t="-12500" r="-218" b="-3437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928223B-24AA-47E0-84D9-D3AAD4FDBDFF}"/>
              </a:ext>
            </a:extLst>
          </p:cNvPr>
          <p:cNvSpPr/>
          <p:nvPr/>
        </p:nvSpPr>
        <p:spPr>
          <a:xfrm>
            <a:off x="1828797" y="2334731"/>
            <a:ext cx="9256544" cy="3609654"/>
          </a:xfrm>
          <a:prstGeom prst="roundRect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A60357-2936-4760-834B-57411845990C}"/>
              </a:ext>
            </a:extLst>
          </p:cNvPr>
          <p:cNvSpPr txBox="1"/>
          <p:nvPr/>
        </p:nvSpPr>
        <p:spPr>
          <a:xfrm>
            <a:off x="2377438" y="2392082"/>
            <a:ext cx="997613" cy="84680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l"/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১২</a:t>
            </a:r>
            <a:endParaRPr lang="en-US" sz="4000" dirty="0" err="1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1C90FDD-7F12-45A8-A935-D7182B49C252}"/>
                  </a:ext>
                </a:extLst>
              </p:cNvPr>
              <p:cNvSpPr txBox="1"/>
              <p:nvPr/>
            </p:nvSpPr>
            <p:spPr>
              <a:xfrm>
                <a:off x="4128677" y="2671055"/>
                <a:ext cx="812353" cy="15291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NikoshBAN" panose="02000000000000000000" pitchFamily="2" charset="0"/>
                        </a:rPr>
                        <m:t>÷</m:t>
                      </m:r>
                    </m:oMath>
                  </m:oMathPara>
                </a14:m>
                <a:endParaRPr lang="en-US" sz="4000" dirty="0" err="1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1C90FDD-7F12-45A8-A935-D7182B49C2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8677" y="2671055"/>
                <a:ext cx="812353" cy="152911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3382068E-BD18-4CA4-B3AF-FEF3BE9CD9BD}"/>
              </a:ext>
            </a:extLst>
          </p:cNvPr>
          <p:cNvSpPr txBox="1"/>
          <p:nvPr/>
        </p:nvSpPr>
        <p:spPr>
          <a:xfrm>
            <a:off x="5762513" y="2392082"/>
            <a:ext cx="812353" cy="84680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৩</a:t>
            </a:r>
            <a:endParaRPr lang="en-US" sz="4000" dirty="0" err="1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F0E7467-0C85-4109-A4EC-4483C64C6BC4}"/>
                  </a:ext>
                </a:extLst>
              </p:cNvPr>
              <p:cNvSpPr txBox="1"/>
              <p:nvPr/>
            </p:nvSpPr>
            <p:spPr>
              <a:xfrm>
                <a:off x="7502801" y="2690615"/>
                <a:ext cx="1026129" cy="15291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n-IN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NikoshBAN" panose="02000000000000000000" pitchFamily="2" charset="0"/>
                        </a:rPr>
                        <m:t>=</m:t>
                      </m:r>
                    </m:oMath>
                  </m:oMathPara>
                </a14:m>
                <a:endParaRPr lang="en-US" sz="4000" dirty="0" err="1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F0E7467-0C85-4109-A4EC-4483C64C6B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2801" y="2690615"/>
                <a:ext cx="1026129" cy="152911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894C2044-6A84-4E8A-9909-9F0CCD0FE90E}"/>
              </a:ext>
            </a:extLst>
          </p:cNvPr>
          <p:cNvSpPr txBox="1"/>
          <p:nvPr/>
        </p:nvSpPr>
        <p:spPr>
          <a:xfrm>
            <a:off x="9562819" y="2392084"/>
            <a:ext cx="869248" cy="846807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l"/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৪</a:t>
            </a:r>
            <a:endParaRPr lang="en-US" sz="4000" dirty="0" err="1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5C8BC29-96DB-4797-9BC5-47053B45A67E}"/>
              </a:ext>
            </a:extLst>
          </p:cNvPr>
          <p:cNvSpPr/>
          <p:nvPr/>
        </p:nvSpPr>
        <p:spPr>
          <a:xfrm>
            <a:off x="5502632" y="4261986"/>
            <a:ext cx="1567692" cy="1529117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IN" sz="3600" b="1" dirty="0">
                <a:latin typeface="NikoshBAN" panose="02000000000000000000" pitchFamily="2" charset="0"/>
                <a:cs typeface="NikoshBAN" panose="02000000000000000000" pitchFamily="2" charset="0"/>
              </a:rPr>
              <a:t>শিশুর সংখ্যা</a:t>
            </a:r>
            <a:endParaRPr lang="en-US" sz="36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DDDD4A8-11D6-46CC-93B2-D0E532712E24}"/>
              </a:ext>
            </a:extLst>
          </p:cNvPr>
          <p:cNvSpPr/>
          <p:nvPr/>
        </p:nvSpPr>
        <p:spPr>
          <a:xfrm>
            <a:off x="9216574" y="4373584"/>
            <a:ext cx="1567692" cy="130592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IN" sz="2800" b="1" dirty="0">
                <a:latin typeface="NikoshBAN" panose="02000000000000000000" pitchFamily="2" charset="0"/>
                <a:cs typeface="NikoshBAN" panose="02000000000000000000" pitchFamily="2" charset="0"/>
              </a:rPr>
              <a:t>বিস্কুটের সংখ্যা</a:t>
            </a:r>
            <a:endParaRPr lang="en-US" sz="28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CE4BE0B-2AAE-429E-B84E-CA370119A490}"/>
              </a:ext>
            </a:extLst>
          </p:cNvPr>
          <p:cNvSpPr/>
          <p:nvPr/>
        </p:nvSpPr>
        <p:spPr>
          <a:xfrm>
            <a:off x="3955882" y="4298310"/>
            <a:ext cx="1300463" cy="149279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IN" sz="2800" b="1" dirty="0">
                <a:latin typeface="NikoshBAN" panose="02000000000000000000" pitchFamily="2" charset="0"/>
                <a:cs typeface="NikoshBAN" panose="02000000000000000000" pitchFamily="2" charset="0"/>
              </a:rPr>
              <a:t>ভাগ চিহ্ন</a:t>
            </a:r>
            <a:endParaRPr lang="en-US" sz="28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0AA68F0-C6B9-49EF-B045-C44A9FC7C54A}"/>
              </a:ext>
            </a:extLst>
          </p:cNvPr>
          <p:cNvSpPr/>
          <p:nvPr/>
        </p:nvSpPr>
        <p:spPr>
          <a:xfrm>
            <a:off x="7328644" y="4317460"/>
            <a:ext cx="1567692" cy="130592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IN" sz="3600" b="1" dirty="0">
                <a:latin typeface="NikoshBAN" panose="02000000000000000000" pitchFamily="2" charset="0"/>
                <a:cs typeface="NikoshBAN" panose="02000000000000000000" pitchFamily="2" charset="0"/>
              </a:rPr>
              <a:t>সমান চিহ্ন</a:t>
            </a:r>
            <a:endParaRPr lang="en-US" sz="36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9695A75-ED70-4B34-A12A-C090EE28483E}"/>
              </a:ext>
            </a:extLst>
          </p:cNvPr>
          <p:cNvSpPr/>
          <p:nvPr/>
        </p:nvSpPr>
        <p:spPr>
          <a:xfrm>
            <a:off x="2141903" y="4446231"/>
            <a:ext cx="1567692" cy="1233276"/>
          </a:xfrm>
          <a:prstGeom prst="ellips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IN" sz="3600" b="1" dirty="0">
                <a:latin typeface="NikoshBAN" panose="02000000000000000000" pitchFamily="2" charset="0"/>
                <a:cs typeface="NikoshBAN" panose="02000000000000000000" pitchFamily="2" charset="0"/>
              </a:rPr>
              <a:t>মোট বিস্কুট</a:t>
            </a:r>
            <a:r>
              <a:rPr lang="en-US" sz="3600" b="1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sp>
        <p:nvSpPr>
          <p:cNvPr id="21" name="Arrow: Down 20">
            <a:extLst>
              <a:ext uri="{FF2B5EF4-FFF2-40B4-BE49-F238E27FC236}">
                <a16:creationId xmlns:a16="http://schemas.microsoft.com/office/drawing/2014/main" id="{F3A6837D-7C88-430E-88E9-DCCBDAA34F89}"/>
              </a:ext>
            </a:extLst>
          </p:cNvPr>
          <p:cNvSpPr/>
          <p:nvPr/>
        </p:nvSpPr>
        <p:spPr>
          <a:xfrm>
            <a:off x="2560209" y="3291910"/>
            <a:ext cx="654192" cy="1134874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6" name="Arrow: Down 25">
            <a:extLst>
              <a:ext uri="{FF2B5EF4-FFF2-40B4-BE49-F238E27FC236}">
                <a16:creationId xmlns:a16="http://schemas.microsoft.com/office/drawing/2014/main" id="{33611AFF-F020-4C03-82FA-FCB8943BBF9C}"/>
              </a:ext>
            </a:extLst>
          </p:cNvPr>
          <p:cNvSpPr/>
          <p:nvPr/>
        </p:nvSpPr>
        <p:spPr>
          <a:xfrm>
            <a:off x="4192908" y="3330512"/>
            <a:ext cx="654192" cy="1023276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7" name="Arrow: Down 26">
            <a:extLst>
              <a:ext uri="{FF2B5EF4-FFF2-40B4-BE49-F238E27FC236}">
                <a16:creationId xmlns:a16="http://schemas.microsoft.com/office/drawing/2014/main" id="{EA41E707-DDFF-4676-A635-AB4045172FC3}"/>
              </a:ext>
            </a:extLst>
          </p:cNvPr>
          <p:cNvSpPr/>
          <p:nvPr/>
        </p:nvSpPr>
        <p:spPr>
          <a:xfrm>
            <a:off x="5881738" y="3321544"/>
            <a:ext cx="654192" cy="961820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8" name="Arrow: Down 27">
            <a:extLst>
              <a:ext uri="{FF2B5EF4-FFF2-40B4-BE49-F238E27FC236}">
                <a16:creationId xmlns:a16="http://schemas.microsoft.com/office/drawing/2014/main" id="{D2DD3123-1CC3-4E80-9200-C534C26998D0}"/>
              </a:ext>
            </a:extLst>
          </p:cNvPr>
          <p:cNvSpPr/>
          <p:nvPr/>
        </p:nvSpPr>
        <p:spPr>
          <a:xfrm>
            <a:off x="7712841" y="3302928"/>
            <a:ext cx="654192" cy="1134874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9" name="Arrow: Down 28">
            <a:extLst>
              <a:ext uri="{FF2B5EF4-FFF2-40B4-BE49-F238E27FC236}">
                <a16:creationId xmlns:a16="http://schemas.microsoft.com/office/drawing/2014/main" id="{A62F10F3-A2DB-4531-816F-91A41148C095}"/>
              </a:ext>
            </a:extLst>
          </p:cNvPr>
          <p:cNvSpPr/>
          <p:nvPr/>
        </p:nvSpPr>
        <p:spPr>
          <a:xfrm>
            <a:off x="9663742" y="3291373"/>
            <a:ext cx="654192" cy="1134874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2AC6B1D-90F8-4616-9F83-65592D25AE1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978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/>
      <p:bldP spid="11" grpId="0" animBg="1"/>
      <p:bldP spid="12" grpId="0"/>
      <p:bldP spid="14" grpId="0" animBg="1"/>
      <p:bldP spid="16" grpId="0" animBg="1"/>
      <p:bldP spid="17" grpId="0" animBg="1"/>
      <p:bldP spid="18" grpId="0" animBg="1"/>
      <p:bldP spid="19" grpId="0" animBg="1"/>
      <p:bldP spid="15" grpId="0" animBg="1"/>
      <p:bldP spid="21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054A96-BF23-4631-9AF8-952795C50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375" b="93750" l="9428" r="94949">
                        <a14:foregroundMark x1="22896" y1="50000" x2="22896" y2="50000"/>
                        <a14:foregroundMark x1="23569" y1="29167" x2="23569" y2="29167"/>
                        <a14:foregroundMark x1="9428" y1="70833" x2="9428" y2="70833"/>
                        <a14:foregroundMark x1="23569" y1="71875" x2="23569" y2="71875"/>
                        <a14:foregroundMark x1="31987" y1="67708" x2="31987" y2="67708"/>
                        <a14:foregroundMark x1="25589" y1="73958" x2="25589" y2="73958"/>
                        <a14:foregroundMark x1="20539" y1="82292" x2="20539" y2="82292"/>
                        <a14:foregroundMark x1="9428" y1="87500" x2="9428" y2="87500"/>
                        <a14:foregroundMark x1="14141" y1="76042" x2="14141" y2="76042"/>
                        <a14:foregroundMark x1="28956" y1="87500" x2="28956" y2="87500"/>
                        <a14:foregroundMark x1="30976" y1="91667" x2="30976" y2="91667"/>
                        <a14:foregroundMark x1="30976" y1="93750" x2="30976" y2="93750"/>
                        <a14:foregroundMark x1="32997" y1="65625" x2="32997" y2="65625"/>
                        <a14:foregroundMark x1="31987" y1="71875" x2="31987" y2="71875"/>
                        <a14:foregroundMark x1="31987" y1="71875" x2="31987" y2="71875"/>
                        <a14:foregroundMark x1="25589" y1="35417" x2="25589" y2="35417"/>
                        <a14:foregroundMark x1="22559" y1="14583" x2="22559" y2="14583"/>
                        <a14:foregroundMark x1="14478" y1="20833" x2="14478" y2="20833"/>
                        <a14:foregroundMark x1="14141" y1="41667" x2="14141" y2="41667"/>
                        <a14:foregroundMark x1="17508" y1="46875" x2="17508" y2="46875"/>
                        <a14:foregroundMark x1="10438" y1="93750" x2="10438" y2="93750"/>
                        <a14:foregroundMark x1="52189" y1="81250" x2="52189" y2="81250"/>
                        <a14:foregroundMark x1="84175" y1="32292" x2="84175" y2="32292"/>
                        <a14:foregroundMark x1="89562" y1="17708" x2="89562" y2="17708"/>
                        <a14:foregroundMark x1="83502" y1="13542" x2="83502" y2="13542"/>
                        <a14:foregroundMark x1="80808" y1="78125" x2="80808" y2="78125"/>
                        <a14:foregroundMark x1="74747" y1="88542" x2="74747" y2="88542"/>
                        <a14:foregroundMark x1="82155" y1="87500" x2="82155" y2="87500"/>
                        <a14:foregroundMark x1="94949" y1="75000" x2="94949" y2="75000"/>
                        <a14:foregroundMark x1="57912" y1="45833" x2="57912" y2="45833"/>
                        <a14:foregroundMark x1="48822" y1="93750" x2="48822" y2="93750"/>
                        <a14:foregroundMark x1="54882" y1="81250" x2="54882" y2="81250"/>
                        <a14:foregroundMark x1="56902" y1="38542" x2="56902" y2="38542"/>
                        <a14:foregroundMark x1="48822" y1="26042" x2="48822" y2="26042"/>
                        <a14:foregroundMark x1="52189" y1="17708" x2="52189" y2="17708"/>
                        <a14:foregroundMark x1="90572" y1="19792" x2="90572" y2="197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522" y="1612907"/>
            <a:ext cx="2178763" cy="70424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9EBBEF4-A17F-45ED-A05D-7F2EDCA4EB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524" b="95238" l="0" r="93023">
                        <a14:foregroundMark x1="775" y1="26984" x2="33333" y2="36508"/>
                        <a14:foregroundMark x1="81395" y1="76190" x2="81395" y2="76190"/>
                        <a14:foregroundMark x1="76744" y1="87302" x2="49612" y2="84127"/>
                        <a14:foregroundMark x1="81395" y1="74603" x2="4651" y2="87302"/>
                        <a14:foregroundMark x1="13953" y1="71429" x2="52713" y2="96825"/>
                        <a14:foregroundMark x1="52713" y1="96825" x2="54264" y2="96825"/>
                        <a14:foregroundMark x1="71318" y1="25397" x2="83721" y2="34921"/>
                        <a14:foregroundMark x1="85271" y1="42857" x2="93023" y2="66667"/>
                        <a14:foregroundMark x1="15504" y1="20635" x2="61240" y2="26984"/>
                        <a14:foregroundMark x1="27907" y1="20635" x2="70543" y2="31746"/>
                        <a14:foregroundMark x1="62016" y1="26984" x2="35659" y2="253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276" y="1592152"/>
            <a:ext cx="1786976" cy="7920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AA0374-D214-4D9B-A1D3-11DD4BE211A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125" y="1572389"/>
            <a:ext cx="370716" cy="39264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A3C67078-39E5-4FD4-8464-41328DB5078E}"/>
              </a:ext>
            </a:extLst>
          </p:cNvPr>
          <p:cNvGrpSpPr/>
          <p:nvPr/>
        </p:nvGrpSpPr>
        <p:grpSpPr>
          <a:xfrm>
            <a:off x="744974" y="1046241"/>
            <a:ext cx="7200432" cy="543375"/>
            <a:chOff x="887287" y="1105684"/>
            <a:chExt cx="7200432" cy="543375"/>
          </a:xfrm>
        </p:grpSpPr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CA066F6B-38BB-4ABA-A979-8EFF6A1EC88F}"/>
                </a:ext>
              </a:extLst>
            </p:cNvPr>
            <p:cNvSpPr/>
            <p:nvPr/>
          </p:nvSpPr>
          <p:spPr>
            <a:xfrm>
              <a:off x="887287" y="1105684"/>
              <a:ext cx="463212" cy="488606"/>
            </a:xfrm>
            <a:prstGeom prst="triangl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3200" b="1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E4EDD63-7EAD-4C46-8B43-529D7ABB7032}"/>
                </a:ext>
              </a:extLst>
            </p:cNvPr>
            <p:cNvSpPr txBox="1"/>
            <p:nvPr/>
          </p:nvSpPr>
          <p:spPr>
            <a:xfrm>
              <a:off x="1403896" y="1125839"/>
              <a:ext cx="668382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চল, থালায় কিছু আপেল নিয়ে তিনজনের মধ্যে ভাগ করি।</a:t>
              </a:r>
              <a:endParaRPr lang="en-US" sz="2800" dirty="0" err="1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4FC3E77-ADD9-4794-A1F2-F5CE8F146438}"/>
              </a:ext>
            </a:extLst>
          </p:cNvPr>
          <p:cNvGrpSpPr/>
          <p:nvPr/>
        </p:nvGrpSpPr>
        <p:grpSpPr>
          <a:xfrm>
            <a:off x="990631" y="2371126"/>
            <a:ext cx="2421708" cy="1070861"/>
            <a:chOff x="990631" y="2371126"/>
            <a:chExt cx="2421708" cy="107086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E7B6B8ED-B8E3-4A04-8F59-6FCA34C3D8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524" b="95238" l="0" r="93023">
                          <a14:foregroundMark x1="775" y1="26984" x2="33333" y2="36508"/>
                          <a14:foregroundMark x1="81395" y1="76190" x2="81395" y2="76190"/>
                          <a14:foregroundMark x1="76744" y1="87302" x2="49612" y2="84127"/>
                          <a14:foregroundMark x1="81395" y1="74603" x2="4651" y2="87302"/>
                          <a14:foregroundMark x1="13953" y1="71429" x2="52713" y2="96825"/>
                          <a14:foregroundMark x1="52713" y1="96825" x2="54264" y2="96825"/>
                          <a14:foregroundMark x1="71318" y1="25397" x2="83721" y2="34921"/>
                          <a14:foregroundMark x1="85271" y1="42857" x2="93023" y2="66667"/>
                          <a14:foregroundMark x1="15504" y1="20635" x2="61240" y2="26984"/>
                          <a14:foregroundMark x1="27907" y1="20635" x2="70543" y2="31746"/>
                          <a14:foregroundMark x1="62016" y1="26984" x2="35659" y2="253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0631" y="3049400"/>
              <a:ext cx="907086" cy="3796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42C0926B-C5A9-4F96-88E8-5569DFE068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375" b="93750" l="9428" r="94949">
                          <a14:foregroundMark x1="22896" y1="50000" x2="22896" y2="50000"/>
                          <a14:foregroundMark x1="23569" y1="29167" x2="23569" y2="29167"/>
                          <a14:foregroundMark x1="9428" y1="70833" x2="9428" y2="70833"/>
                          <a14:foregroundMark x1="23569" y1="71875" x2="23569" y2="71875"/>
                          <a14:foregroundMark x1="31987" y1="67708" x2="31987" y2="67708"/>
                          <a14:foregroundMark x1="25589" y1="73958" x2="25589" y2="73958"/>
                          <a14:foregroundMark x1="20539" y1="82292" x2="20539" y2="82292"/>
                          <a14:foregroundMark x1="9428" y1="87500" x2="9428" y2="87500"/>
                          <a14:foregroundMark x1="14141" y1="76042" x2="14141" y2="76042"/>
                          <a14:foregroundMark x1="28956" y1="87500" x2="28956" y2="87500"/>
                          <a14:foregroundMark x1="30976" y1="91667" x2="30976" y2="91667"/>
                          <a14:foregroundMark x1="30976" y1="93750" x2="30976" y2="93750"/>
                          <a14:foregroundMark x1="32997" y1="65625" x2="32997" y2="65625"/>
                          <a14:foregroundMark x1="31987" y1="71875" x2="31987" y2="71875"/>
                          <a14:foregroundMark x1="31987" y1="71875" x2="31987" y2="71875"/>
                          <a14:foregroundMark x1="25589" y1="35417" x2="25589" y2="35417"/>
                          <a14:foregroundMark x1="22559" y1="14583" x2="22559" y2="14583"/>
                          <a14:foregroundMark x1="14478" y1="20833" x2="14478" y2="20833"/>
                          <a14:foregroundMark x1="14141" y1="41667" x2="14141" y2="41667"/>
                          <a14:foregroundMark x1="17508" y1="46875" x2="17508" y2="46875"/>
                          <a14:foregroundMark x1="10438" y1="93750" x2="10438" y2="93750"/>
                          <a14:foregroundMark x1="52189" y1="81250" x2="52189" y2="81250"/>
                          <a14:foregroundMark x1="84175" y1="32292" x2="84175" y2="32292"/>
                          <a14:foregroundMark x1="89562" y1="17708" x2="89562" y2="17708"/>
                          <a14:foregroundMark x1="83502" y1="13542" x2="83502" y2="13542"/>
                          <a14:foregroundMark x1="80808" y1="78125" x2="80808" y2="78125"/>
                          <a14:foregroundMark x1="74747" y1="88542" x2="74747" y2="88542"/>
                          <a14:foregroundMark x1="82155" y1="87500" x2="82155" y2="87500"/>
                          <a14:foregroundMark x1="94949" y1="75000" x2="94949" y2="75000"/>
                          <a14:foregroundMark x1="57912" y1="45833" x2="57912" y2="45833"/>
                          <a14:foregroundMark x1="48822" y1="93750" x2="48822" y2="93750"/>
                          <a14:foregroundMark x1="54882" y1="81250" x2="54882" y2="81250"/>
                          <a14:foregroundMark x1="56902" y1="38542" x2="56902" y2="38542"/>
                          <a14:foregroundMark x1="48822" y1="26042" x2="48822" y2="26042"/>
                          <a14:foregroundMark x1="52189" y1="17708" x2="52189" y2="17708"/>
                          <a14:foregroundMark x1="90572" y1="19792" x2="90572" y2="1979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0631" y="2371126"/>
              <a:ext cx="2178763" cy="704247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5A0DB4B-E80E-4622-924E-EF210C676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524" b="95238" l="0" r="93023">
                          <a14:foregroundMark x1="775" y1="26984" x2="33333" y2="36508"/>
                          <a14:foregroundMark x1="81395" y1="76190" x2="81395" y2="76190"/>
                          <a14:foregroundMark x1="76744" y1="87302" x2="49612" y2="84127"/>
                          <a14:foregroundMark x1="81395" y1="74603" x2="4651" y2="87302"/>
                          <a14:foregroundMark x1="13953" y1="71429" x2="52713" y2="96825"/>
                          <a14:foregroundMark x1="52713" y1="96825" x2="54264" y2="96825"/>
                          <a14:foregroundMark x1="71318" y1="25397" x2="83721" y2="34921"/>
                          <a14:foregroundMark x1="85271" y1="42857" x2="93023" y2="66667"/>
                          <a14:foregroundMark x1="15504" y1="20635" x2="61240" y2="26984"/>
                          <a14:foregroundMark x1="27907" y1="20635" x2="70543" y2="31746"/>
                          <a14:foregroundMark x1="62016" y1="26984" x2="35659" y2="253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7942" y="3062387"/>
              <a:ext cx="907086" cy="37960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8C401675-F869-4D3C-A88A-5F0686F8DB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524" b="95238" l="0" r="93023">
                          <a14:foregroundMark x1="775" y1="26984" x2="33333" y2="36508"/>
                          <a14:foregroundMark x1="81395" y1="76190" x2="81395" y2="76190"/>
                          <a14:foregroundMark x1="76744" y1="87302" x2="49612" y2="84127"/>
                          <a14:foregroundMark x1="81395" y1="74603" x2="4651" y2="87302"/>
                          <a14:foregroundMark x1="13953" y1="71429" x2="52713" y2="96825"/>
                          <a14:foregroundMark x1="52713" y1="96825" x2="54264" y2="96825"/>
                          <a14:foregroundMark x1="71318" y1="25397" x2="83721" y2="34921"/>
                          <a14:foregroundMark x1="85271" y1="42857" x2="93023" y2="66667"/>
                          <a14:foregroundMark x1="15504" y1="20635" x2="61240" y2="26984"/>
                          <a14:foregroundMark x1="27907" y1="20635" x2="70543" y2="31746"/>
                          <a14:foregroundMark x1="62016" y1="26984" x2="35659" y2="253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5253" y="3020572"/>
              <a:ext cx="907086" cy="379600"/>
            </a:xfrm>
            <a:prstGeom prst="rect">
              <a:avLst/>
            </a:prstGeom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2EA4655-923B-429D-A103-82E29D21720F}"/>
              </a:ext>
            </a:extLst>
          </p:cNvPr>
          <p:cNvGrpSpPr/>
          <p:nvPr/>
        </p:nvGrpSpPr>
        <p:grpSpPr>
          <a:xfrm>
            <a:off x="7274499" y="4133477"/>
            <a:ext cx="2800525" cy="1022068"/>
            <a:chOff x="990631" y="2371126"/>
            <a:chExt cx="1664397" cy="1070861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8F24C187-2E5D-45DF-8473-4D73AC4549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524" b="95238" l="0" r="93023">
                          <a14:foregroundMark x1="775" y1="26984" x2="33333" y2="36508"/>
                          <a14:foregroundMark x1="81395" y1="76190" x2="81395" y2="76190"/>
                          <a14:foregroundMark x1="76744" y1="87302" x2="49612" y2="84127"/>
                          <a14:foregroundMark x1="81395" y1="74603" x2="4651" y2="87302"/>
                          <a14:foregroundMark x1="13953" y1="71429" x2="52713" y2="96825"/>
                          <a14:foregroundMark x1="52713" y1="96825" x2="54264" y2="96825"/>
                          <a14:foregroundMark x1="71318" y1="25397" x2="83721" y2="34921"/>
                          <a14:foregroundMark x1="85271" y1="42857" x2="93023" y2="66667"/>
                          <a14:foregroundMark x1="15504" y1="20635" x2="61240" y2="26984"/>
                          <a14:foregroundMark x1="27907" y1="20635" x2="70543" y2="31746"/>
                          <a14:foregroundMark x1="62016" y1="26984" x2="35659" y2="253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0631" y="3049400"/>
              <a:ext cx="907086" cy="379600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A9CB7505-807D-4BA3-BEEB-5935EB9436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375" b="93750" l="9428" r="94949">
                          <a14:foregroundMark x1="22896" y1="50000" x2="22896" y2="50000"/>
                          <a14:foregroundMark x1="23569" y1="29167" x2="23569" y2="29167"/>
                          <a14:foregroundMark x1="9428" y1="70833" x2="9428" y2="70833"/>
                          <a14:foregroundMark x1="23569" y1="71875" x2="23569" y2="71875"/>
                          <a14:foregroundMark x1="31987" y1="67708" x2="31987" y2="67708"/>
                          <a14:foregroundMark x1="25589" y1="73958" x2="25589" y2="73958"/>
                          <a14:foregroundMark x1="20539" y1="82292" x2="20539" y2="82292"/>
                          <a14:foregroundMark x1="9428" y1="87500" x2="9428" y2="87500"/>
                          <a14:foregroundMark x1="14141" y1="76042" x2="14141" y2="76042"/>
                          <a14:foregroundMark x1="28956" y1="87500" x2="28956" y2="87500"/>
                          <a14:foregroundMark x1="30976" y1="91667" x2="30976" y2="91667"/>
                          <a14:foregroundMark x1="30976" y1="93750" x2="30976" y2="93750"/>
                          <a14:foregroundMark x1="32997" y1="65625" x2="32997" y2="65625"/>
                          <a14:foregroundMark x1="31987" y1="71875" x2="31987" y2="71875"/>
                          <a14:foregroundMark x1="31987" y1="71875" x2="31987" y2="71875"/>
                          <a14:foregroundMark x1="25589" y1="35417" x2="25589" y2="35417"/>
                          <a14:foregroundMark x1="22559" y1="14583" x2="22559" y2="14583"/>
                          <a14:foregroundMark x1="14478" y1="20833" x2="14478" y2="20833"/>
                          <a14:foregroundMark x1="14141" y1="41667" x2="14141" y2="41667"/>
                          <a14:foregroundMark x1="17508" y1="46875" x2="17508" y2="46875"/>
                          <a14:foregroundMark x1="10438" y1="93750" x2="10438" y2="93750"/>
                          <a14:foregroundMark x1="52189" y1="81250" x2="52189" y2="81250"/>
                          <a14:foregroundMark x1="84175" y1="32292" x2="84175" y2="32292"/>
                          <a14:foregroundMark x1="89562" y1="17708" x2="89562" y2="17708"/>
                          <a14:foregroundMark x1="83502" y1="13542" x2="83502" y2="13542"/>
                          <a14:foregroundMark x1="80808" y1="78125" x2="80808" y2="78125"/>
                          <a14:foregroundMark x1="74747" y1="88542" x2="74747" y2="88542"/>
                          <a14:foregroundMark x1="82155" y1="87500" x2="82155" y2="87500"/>
                          <a14:foregroundMark x1="94949" y1="75000" x2="94949" y2="75000"/>
                          <a14:foregroundMark x1="57912" y1="45833" x2="57912" y2="45833"/>
                          <a14:foregroundMark x1="48822" y1="93750" x2="48822" y2="93750"/>
                          <a14:foregroundMark x1="54882" y1="81250" x2="54882" y2="81250"/>
                          <a14:foregroundMark x1="56902" y1="38542" x2="56902" y2="38542"/>
                          <a14:foregroundMark x1="48822" y1="26042" x2="48822" y2="26042"/>
                          <a14:foregroundMark x1="52189" y1="17708" x2="52189" y2="17708"/>
                          <a14:foregroundMark x1="90572" y1="19792" x2="90572" y2="1979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0482"/>
            <a:stretch/>
          </p:blipFill>
          <p:spPr>
            <a:xfrm>
              <a:off x="990632" y="2371126"/>
              <a:ext cx="1514622" cy="704247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746A3A5-22CC-4B22-9C4F-D7AF3F6D3D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524" b="95238" l="0" r="93023">
                          <a14:foregroundMark x1="775" y1="26984" x2="33333" y2="36508"/>
                          <a14:foregroundMark x1="81395" y1="76190" x2="81395" y2="76190"/>
                          <a14:foregroundMark x1="76744" y1="87302" x2="49612" y2="84127"/>
                          <a14:foregroundMark x1="81395" y1="74603" x2="4651" y2="87302"/>
                          <a14:foregroundMark x1="13953" y1="71429" x2="52713" y2="96825"/>
                          <a14:foregroundMark x1="52713" y1="96825" x2="54264" y2="96825"/>
                          <a14:foregroundMark x1="71318" y1="25397" x2="83721" y2="34921"/>
                          <a14:foregroundMark x1="85271" y1="42857" x2="93023" y2="66667"/>
                          <a14:foregroundMark x1="15504" y1="20635" x2="61240" y2="26984"/>
                          <a14:foregroundMark x1="27907" y1="20635" x2="70543" y2="31746"/>
                          <a14:foregroundMark x1="62016" y1="26984" x2="35659" y2="253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7942" y="3062387"/>
              <a:ext cx="907086" cy="379600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2A46848-C698-4FA2-816A-D712398C4A55}"/>
                  </a:ext>
                </a:extLst>
              </p:cNvPr>
              <p:cNvSpPr txBox="1"/>
              <p:nvPr/>
            </p:nvSpPr>
            <p:spPr>
              <a:xfrm>
                <a:off x="1261583" y="3500660"/>
                <a:ext cx="1919320" cy="584775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3200" dirty="0">
                    <a:ea typeface="Cambria Math" panose="02040503050406030204" pitchFamily="18" charset="0"/>
                    <a:cs typeface="NikoshBAN" panose="02000000000000000000" pitchFamily="2" charset="0"/>
                  </a:rPr>
                  <a:t>৬</a:t>
                </a:r>
                <a:r>
                  <a:rPr lang="bn-IN" sz="3200" dirty="0">
                    <a:ea typeface="Cambria Math" panose="02040503050406030204" pitchFamily="18" charset="0"/>
                    <a:cs typeface="NikoshBAN" panose="02000000000000000000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bn-IN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NikoshBAN" panose="02000000000000000000" pitchFamily="2" charset="0"/>
                      </a:rPr>
                      <m:t>÷</m:t>
                    </m:r>
                  </m:oMath>
                </a14:m>
                <a:r>
                  <a:rPr lang="bn-IN" sz="32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৩</a:t>
                </a:r>
                <a:r>
                  <a:rPr lang="bn-IN" sz="32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bn-IN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NikoshBAN" panose="02000000000000000000" pitchFamily="2" charset="0"/>
                      </a:rPr>
                      <m:t>=</m:t>
                    </m:r>
                  </m:oMath>
                </a14:m>
                <a:r>
                  <a:rPr lang="bn-IN" sz="32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32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২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2A46848-C698-4FA2-816A-D712398C4A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1583" y="3500660"/>
                <a:ext cx="1919320" cy="584775"/>
              </a:xfrm>
              <a:prstGeom prst="rect">
                <a:avLst/>
              </a:prstGeom>
              <a:blipFill>
                <a:blip r:embed="rId8"/>
                <a:stretch>
                  <a:fillRect l="-8254" t="-12500" r="-1905" b="-34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6DB5EA19-6640-4F3A-88A1-4E1050D9C7D7}"/>
                  </a:ext>
                </a:extLst>
              </p:cNvPr>
              <p:cNvSpPr txBox="1"/>
              <p:nvPr/>
            </p:nvSpPr>
            <p:spPr>
              <a:xfrm>
                <a:off x="7196332" y="5145316"/>
                <a:ext cx="1827920" cy="523220"/>
              </a:xfrm>
              <a:prstGeom prst="rect">
                <a:avLst/>
              </a:prstGeom>
              <a:solidFill>
                <a:srgbClr val="00B0F0"/>
              </a:solidFill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2800" dirty="0">
                    <a:ea typeface="Cambria Math" panose="02040503050406030204" pitchFamily="18" charset="0"/>
                    <a:cs typeface="NikoshBAN" panose="02000000000000000000" pitchFamily="2" charset="0"/>
                  </a:rPr>
                  <a:t>৬</a:t>
                </a:r>
                <a:r>
                  <a:rPr lang="bn-IN" sz="2800" dirty="0">
                    <a:ea typeface="Cambria Math" panose="02040503050406030204" pitchFamily="18" charset="0"/>
                    <a:cs typeface="NikoshBAN" panose="02000000000000000000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bn-IN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NikoshBAN" panose="02000000000000000000" pitchFamily="2" charset="0"/>
                      </a:rPr>
                      <m:t>÷</m:t>
                    </m:r>
                  </m:oMath>
                </a14:m>
                <a:r>
                  <a:rPr lang="bn-IN" sz="28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  </a:t>
                </a:r>
                <a:r>
                  <a:rPr lang="en-US" sz="28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২</a:t>
                </a:r>
                <a:r>
                  <a:rPr lang="bn-IN" sz="28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bn-IN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NikoshBAN" panose="02000000000000000000" pitchFamily="2" charset="0"/>
                      </a:rPr>
                      <m:t>=</m:t>
                    </m:r>
                  </m:oMath>
                </a14:m>
                <a:r>
                  <a:rPr lang="bn-IN" sz="28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r>
                  <a:rPr lang="en-US" sz="28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৩</a:t>
                </a:r>
                <a:r>
                  <a:rPr lang="bn-IN" sz="28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 </a:t>
                </a:r>
                <a:endParaRPr lang="en-US" sz="2800" dirty="0" err="1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6DB5EA19-6640-4F3A-88A1-4E1050D9C7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6332" y="5145316"/>
                <a:ext cx="1827920" cy="523220"/>
              </a:xfrm>
              <a:prstGeom prst="rect">
                <a:avLst/>
              </a:prstGeom>
              <a:blipFill>
                <a:blip r:embed="rId9"/>
                <a:stretch>
                  <a:fillRect l="-7023" t="-9302" r="-3679" b="-337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Group 41">
            <a:extLst>
              <a:ext uri="{FF2B5EF4-FFF2-40B4-BE49-F238E27FC236}">
                <a16:creationId xmlns:a16="http://schemas.microsoft.com/office/drawing/2014/main" id="{DB590A5F-2D31-4966-B096-597BB99E4724}"/>
              </a:ext>
            </a:extLst>
          </p:cNvPr>
          <p:cNvGrpSpPr/>
          <p:nvPr/>
        </p:nvGrpSpPr>
        <p:grpSpPr>
          <a:xfrm>
            <a:off x="5075599" y="2771345"/>
            <a:ext cx="5576512" cy="1023096"/>
            <a:chOff x="5122793" y="2673497"/>
            <a:chExt cx="5576512" cy="1023096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6884FF56-0444-4AE0-B3E2-ECD19A212E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8824" b="92157" l="4301" r="87097">
                          <a14:foregroundMark x1="45161" y1="75490" x2="45161" y2="75490"/>
                          <a14:foregroundMark x1="21505" y1="83333" x2="21505" y2="83333"/>
                          <a14:foregroundMark x1="29032" y1="87255" x2="29032" y2="87255"/>
                          <a14:foregroundMark x1="22581" y1="92157" x2="22581" y2="92157"/>
                          <a14:foregroundMark x1="21505" y1="92157" x2="21505" y2="68627"/>
                          <a14:foregroundMark x1="12903" y1="50000" x2="12903" y2="50000"/>
                          <a14:foregroundMark x1="11828" y1="41176" x2="11828" y2="41176"/>
                          <a14:foregroundMark x1="5376" y1="65686" x2="29032" y2="20588"/>
                          <a14:foregroundMark x1="29032" y1="20588" x2="34409" y2="16667"/>
                          <a14:foregroundMark x1="59140" y1="87255" x2="59140" y2="87255"/>
                          <a14:foregroundMark x1="82796" y1="50980" x2="82796" y2="50980"/>
                          <a14:foregroundMark x1="61290" y1="26471" x2="61290" y2="26471"/>
                          <a14:foregroundMark x1="41935" y1="8824" x2="41935" y2="8824"/>
                          <a14:foregroundMark x1="68817" y1="89216" x2="68817" y2="8921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13356" y="2724907"/>
              <a:ext cx="885949" cy="971686"/>
            </a:xfrm>
            <a:prstGeom prst="rect">
              <a:avLst/>
            </a:prstGeom>
          </p:spPr>
        </p:pic>
        <p:sp>
          <p:nvSpPr>
            <p:cNvPr id="40" name="Speech Bubble: Rectangle 39">
              <a:extLst>
                <a:ext uri="{FF2B5EF4-FFF2-40B4-BE49-F238E27FC236}">
                  <a16:creationId xmlns:a16="http://schemas.microsoft.com/office/drawing/2014/main" id="{6B7B8F38-A909-44B3-9943-2E98ED0C0206}"/>
                </a:ext>
              </a:extLst>
            </p:cNvPr>
            <p:cNvSpPr/>
            <p:nvPr/>
          </p:nvSpPr>
          <p:spPr>
            <a:xfrm rot="16200000">
              <a:off x="6748964" y="1047326"/>
              <a:ext cx="954107" cy="4206450"/>
            </a:xfrm>
            <a:prstGeom prst="wedgeRectCallout">
              <a:avLst/>
            </a:prstGeom>
            <a:solidFill>
              <a:srgbClr val="E41CB0"/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3200" b="1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AC09E57B-4BD3-46D8-A563-64F292AA2216}"/>
                </a:ext>
              </a:extLst>
            </p:cNvPr>
            <p:cNvSpPr txBox="1"/>
            <p:nvPr/>
          </p:nvSpPr>
          <p:spPr>
            <a:xfrm>
              <a:off x="5219114" y="2686485"/>
              <a:ext cx="420644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আমি ছয়টি আপেল নিয়ে তিনজনের মধ্যে এইভাবে ভাগ করছি।</a:t>
              </a:r>
              <a:endParaRPr lang="en-US" sz="2800" dirty="0" err="1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68FAD8D0-244C-4325-8BA6-7B289DBB5069}"/>
              </a:ext>
            </a:extLst>
          </p:cNvPr>
          <p:cNvGrpSpPr/>
          <p:nvPr/>
        </p:nvGrpSpPr>
        <p:grpSpPr>
          <a:xfrm>
            <a:off x="567807" y="4197331"/>
            <a:ext cx="5755617" cy="1209844"/>
            <a:chOff x="683856" y="4078246"/>
            <a:chExt cx="5755617" cy="1209844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5832C342-4A3C-482E-9E2B-4E2F806A77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9449" b="89764" l="9783" r="90217">
                          <a14:foregroundMark x1="50000" y1="77953" x2="50000" y2="77953"/>
                          <a14:foregroundMark x1="53261" y1="73228" x2="77174" y2="76378"/>
                          <a14:foregroundMark x1="73913" y1="73228" x2="90217" y2="81102"/>
                          <a14:foregroundMark x1="22826" y1="31496" x2="34783" y2="44882"/>
                          <a14:foregroundMark x1="34783" y1="53543" x2="45652" y2="8503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856" y="4078246"/>
              <a:ext cx="876422" cy="1209844"/>
            </a:xfrm>
            <a:prstGeom prst="rect">
              <a:avLst/>
            </a:prstGeom>
          </p:spPr>
        </p:pic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A0AD9D3A-E56E-42AD-9264-867833F6427B}"/>
                </a:ext>
              </a:extLst>
            </p:cNvPr>
            <p:cNvGrpSpPr/>
            <p:nvPr/>
          </p:nvGrpSpPr>
          <p:grpSpPr>
            <a:xfrm>
              <a:off x="2194573" y="4243871"/>
              <a:ext cx="4244900" cy="954107"/>
              <a:chOff x="2040474" y="4102388"/>
              <a:chExt cx="4244900" cy="954107"/>
            </a:xfrm>
          </p:grpSpPr>
          <p:sp>
            <p:nvSpPr>
              <p:cNvPr id="45" name="Speech Bubble: Rectangle 44">
                <a:extLst>
                  <a:ext uri="{FF2B5EF4-FFF2-40B4-BE49-F238E27FC236}">
                    <a16:creationId xmlns:a16="http://schemas.microsoft.com/office/drawing/2014/main" id="{3FA0977D-5F74-4AF3-9DED-35EB7FDFCB05}"/>
                  </a:ext>
                </a:extLst>
              </p:cNvPr>
              <p:cNvSpPr/>
              <p:nvPr/>
            </p:nvSpPr>
            <p:spPr>
              <a:xfrm rot="16200000">
                <a:off x="3666645" y="2476217"/>
                <a:ext cx="954107" cy="4206450"/>
              </a:xfrm>
              <a:prstGeom prst="wedgeRectCallout">
                <a:avLst>
                  <a:gd name="adj1" fmla="val -20832"/>
                  <a:gd name="adj2" fmla="val -63581"/>
                </a:avLst>
              </a:prstGeom>
              <a:solidFill>
                <a:schemeClr val="accent2"/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3200" b="1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F5A0D87D-DA34-40A5-ADD0-BCB665FA7C9E}"/>
                  </a:ext>
                </a:extLst>
              </p:cNvPr>
              <p:cNvSpPr txBox="1"/>
              <p:nvPr/>
            </p:nvSpPr>
            <p:spPr>
              <a:xfrm>
                <a:off x="2078926" y="4102388"/>
                <a:ext cx="420644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bn-IN" sz="28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আমি ছয়টি আপেল নিয়ে দুইজনের মধ্যে এইভাবে ভাগ করছি।</a:t>
                </a:r>
                <a:endParaRPr lang="en-US" sz="2800" dirty="0" err="1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</p:grp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1F836D5-B36E-4BA5-A95C-DC2A042580C3}"/>
              </a:ext>
            </a:extLst>
          </p:cNvPr>
          <p:cNvGrpSpPr/>
          <p:nvPr/>
        </p:nvGrpSpPr>
        <p:grpSpPr>
          <a:xfrm>
            <a:off x="5524099" y="5465835"/>
            <a:ext cx="6268693" cy="1371791"/>
            <a:chOff x="5373859" y="5486209"/>
            <a:chExt cx="6268693" cy="1371791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E8BF6DFB-DF81-416B-AE4F-209C7C998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9028" b="93750" l="8000" r="92000">
                          <a14:foregroundMark x1="92000" y1="94444" x2="92000" y2="94444"/>
                          <a14:foregroundMark x1="14000" y1="17361" x2="14000" y2="17361"/>
                          <a14:foregroundMark x1="8000" y1="10417" x2="8000" y2="10417"/>
                          <a14:foregroundMark x1="52000" y1="72917" x2="52000" y2="7291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89919" y="5486209"/>
              <a:ext cx="952633" cy="1371791"/>
            </a:xfrm>
            <a:prstGeom prst="rect">
              <a:avLst/>
            </a:prstGeom>
          </p:spPr>
        </p:pic>
        <p:sp>
          <p:nvSpPr>
            <p:cNvPr id="51" name="Thought Bubble: Cloud 50">
              <a:extLst>
                <a:ext uri="{FF2B5EF4-FFF2-40B4-BE49-F238E27FC236}">
                  <a16:creationId xmlns:a16="http://schemas.microsoft.com/office/drawing/2014/main" id="{BB2788DB-87FD-426E-8F33-A2BBB7B3C823}"/>
                </a:ext>
              </a:extLst>
            </p:cNvPr>
            <p:cNvSpPr/>
            <p:nvPr/>
          </p:nvSpPr>
          <p:spPr>
            <a:xfrm>
              <a:off x="5373859" y="5704571"/>
              <a:ext cx="4873086" cy="954107"/>
            </a:xfrm>
            <a:prstGeom prst="cloudCallout">
              <a:avLst>
                <a:gd name="adj1" fmla="val 68228"/>
                <a:gd name="adj2" fmla="val -29377"/>
              </a:avLst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BD19C6E7-6EED-4799-A24C-EE4CFAEE4019}"/>
                </a:ext>
              </a:extLst>
            </p:cNvPr>
            <p:cNvSpPr txBox="1"/>
            <p:nvPr/>
          </p:nvSpPr>
          <p:spPr>
            <a:xfrm>
              <a:off x="5697415" y="5827681"/>
              <a:ext cx="396697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2400" dirty="0">
                  <a:latin typeface="NikoshBAN" panose="02000000000000000000" pitchFamily="2" charset="0"/>
                  <a:cs typeface="NikoshBAN" panose="02000000000000000000" pitchFamily="2" charset="0"/>
                </a:rPr>
                <a:t>যদি থালায় কোন</a:t>
              </a:r>
              <a:r>
                <a:rPr lang="en-US" sz="2400" dirty="0">
                  <a:latin typeface="NikoshBAN" panose="02000000000000000000" pitchFamily="2" charset="0"/>
                  <a:cs typeface="NikoshBAN" panose="02000000000000000000" pitchFamily="2" charset="0"/>
                </a:rPr>
                <a:t>ো</a:t>
              </a:r>
              <a:r>
                <a:rPr lang="bn-IN" sz="2400" dirty="0">
                  <a:latin typeface="NikoshBAN" panose="02000000000000000000" pitchFamily="2" charset="0"/>
                  <a:cs typeface="NikoshBAN" panose="02000000000000000000" pitchFamily="2" charset="0"/>
                </a:rPr>
                <a:t> আপেল না থাকে, তবে প্রত্যেকে কয়টি করে পাবে</a:t>
              </a:r>
              <a:r>
                <a:rPr lang="en-US" sz="2400" dirty="0">
                  <a:latin typeface="NikoshBAN" panose="02000000000000000000" pitchFamily="2" charset="0"/>
                  <a:cs typeface="NikoshBAN" panose="02000000000000000000" pitchFamily="2" charset="0"/>
                </a:rPr>
                <a:t>? </a:t>
              </a:r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1B3AE5F6-227A-41DA-9A8F-309C450F7CE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B1C6BAA3-4B55-4742-B17A-754C3481A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622" y="1905163"/>
            <a:ext cx="370716" cy="39264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61432DB-37F1-4F37-BD2E-953DCF0F92A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048" y="1626307"/>
            <a:ext cx="370716" cy="39264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6E5E5CD8-FFE0-4F35-BD2F-842277C035B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9106" y="1873419"/>
            <a:ext cx="370716" cy="39264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A7C6E7D0-9D70-4402-AF4E-9A244B265E5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568" y="1626103"/>
            <a:ext cx="370716" cy="39264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A9E440A9-9952-4869-BD83-60ABD458A5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477" y="1963866"/>
            <a:ext cx="370716" cy="39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24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7 L -0.51966 0.21019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90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0 L -0.4595 0.1747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82" y="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7.40741E-7 L -0.41484 0.1930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42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-0.54818 0.179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09" y="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7.40741E-7 L -0.49557 0.19306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79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L -0.42096 0.13913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55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7 L -0.00339 0.46042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2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0 L 0.13894 0.41204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0" y="2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7.40741E-7 L -0.00586 0.45255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" y="2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09401 0.41667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1" y="2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7.40741E-7 L -0.01406 0.45255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3" y="2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L 0.10404 0.40348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5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EFB414-94BE-484B-AA36-855B27C4065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F20C1B-8D15-4B4A-93C7-E6CCB82C7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114" y="409153"/>
            <a:ext cx="6808763" cy="64488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704D38-FED8-47F2-926A-DB5C840A9AED}"/>
              </a:ext>
            </a:extLst>
          </p:cNvPr>
          <p:cNvSpPr txBox="1"/>
          <p:nvPr/>
        </p:nvSpPr>
        <p:spPr>
          <a:xfrm>
            <a:off x="511126" y="2236762"/>
            <a:ext cx="553329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5400" dirty="0" err="1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তোমাদের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গণিত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ই</a:t>
            </a:r>
            <a:r>
              <a:rPr lang="as-IN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য়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ে</a:t>
            </a:r>
            <a:r>
              <a:rPr lang="as-IN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র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as-IN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৬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৩-৬৪ </a:t>
            </a:r>
            <a:r>
              <a:rPr lang="en-US" sz="5400" dirty="0" err="1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পৃষ্ঠা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খ</a:t>
            </a:r>
            <a:r>
              <a:rPr lang="as-IN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ো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ল</a:t>
            </a:r>
            <a:r>
              <a:rPr lang="as-IN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ো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এ</a:t>
            </a:r>
            <a:r>
              <a:rPr lang="as-IN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ং </a:t>
            </a:r>
            <a:r>
              <a:rPr lang="as-IN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</a:t>
            </a:r>
            <a:r>
              <a:rPr lang="en-US" sz="5400" dirty="0" err="1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নোয</a:t>
            </a:r>
            <a:r>
              <a:rPr lang="as-IN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ো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গ </a:t>
            </a:r>
            <a:r>
              <a:rPr lang="en-US" sz="5400" dirty="0" err="1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সহকারে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dirty="0" err="1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দেখ</a:t>
            </a:r>
            <a:r>
              <a:rPr lang="en-US" sz="5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</p:txBody>
      </p:sp>
    </p:spTree>
    <p:extLst>
      <p:ext uri="{BB962C8B-B14F-4D97-AF65-F5344CB8AC3E}">
        <p14:creationId xmlns:p14="http://schemas.microsoft.com/office/powerpoint/2010/main" val="326004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croll: Horizontal 1">
            <a:extLst>
              <a:ext uri="{FF2B5EF4-FFF2-40B4-BE49-F238E27FC236}">
                <a16:creationId xmlns:a16="http://schemas.microsoft.com/office/drawing/2014/main" id="{4E39A56F-9339-4456-963D-4DCF25696198}"/>
              </a:ext>
            </a:extLst>
          </p:cNvPr>
          <p:cNvSpPr/>
          <p:nvPr/>
        </p:nvSpPr>
        <p:spPr>
          <a:xfrm>
            <a:off x="3169917" y="532093"/>
            <a:ext cx="4684542" cy="1892105"/>
          </a:xfrm>
          <a:prstGeom prst="horizontalScroll">
            <a:avLst>
              <a:gd name="adj" fmla="val 2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দলীয়</a:t>
            </a:r>
            <a:r>
              <a:rPr lang="en-US" sz="4800" b="1" dirty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4800" b="1" dirty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4800" b="1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51CD462-DB77-4630-8D59-C1377A73A3E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2E94DE2-1BE0-4AF6-8DB5-8FFE3855B174}"/>
              </a:ext>
            </a:extLst>
          </p:cNvPr>
          <p:cNvGrpSpPr/>
          <p:nvPr/>
        </p:nvGrpSpPr>
        <p:grpSpPr>
          <a:xfrm>
            <a:off x="1524000" y="2444192"/>
            <a:ext cx="10281540" cy="3881715"/>
            <a:chOff x="1580271" y="2399249"/>
            <a:chExt cx="10281540" cy="3881715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54D75DE0-DA28-41FF-B1DE-61B409EF4C63}"/>
                </a:ext>
              </a:extLst>
            </p:cNvPr>
            <p:cNvGrpSpPr/>
            <p:nvPr/>
          </p:nvGrpSpPr>
          <p:grpSpPr>
            <a:xfrm>
              <a:off x="1580271" y="2399249"/>
              <a:ext cx="9791114" cy="1588962"/>
              <a:chOff x="1580271" y="2399249"/>
              <a:chExt cx="9791114" cy="1588962"/>
            </a:xfrm>
          </p:grpSpPr>
          <p:sp>
            <p:nvSpPr>
              <p:cNvPr id="5" name="Isosceles Triangle 4">
                <a:extLst>
                  <a:ext uri="{FF2B5EF4-FFF2-40B4-BE49-F238E27FC236}">
                    <a16:creationId xmlns:a16="http://schemas.microsoft.com/office/drawing/2014/main" id="{8750C49D-DFE2-4D20-A51C-17ABB6FFDFC3}"/>
                  </a:ext>
                </a:extLst>
              </p:cNvPr>
              <p:cNvSpPr/>
              <p:nvPr/>
            </p:nvSpPr>
            <p:spPr>
              <a:xfrm>
                <a:off x="1580271" y="2399249"/>
                <a:ext cx="478302" cy="759655"/>
              </a:xfrm>
              <a:prstGeom prst="triangle">
                <a:avLst/>
              </a:prstGeom>
              <a:solidFill>
                <a:schemeClr val="accent2"/>
              </a:solidFill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3200" b="1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6757CBAA-8A9E-44D8-A0B1-94329B1B3D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1887" b="84906" l="575" r="96408">
                            <a14:foregroundMark x1="42678" y1="71780" x2="18822" y2="83019"/>
                            <a14:foregroundMark x1="18822" y1="83019" x2="6322" y2="1887"/>
                            <a14:foregroundMark x1="575" y1="18868" x2="2730" y2="69811"/>
                            <a14:foregroundMark x1="95469" y1="36749" x2="96408" y2="37736"/>
                            <a14:backgroundMark x1="53736" y1="98113" x2="57471" y2="52830"/>
                            <a14:backgroundMark x1="57471" y1="52830" x2="62931" y2="49057"/>
                            <a14:backgroundMark x1="62931" y1="49057" x2="93678" y2="58491"/>
                            <a14:backgroundMark x1="93678" y1="58491" x2="96983" y2="98113"/>
                            <a14:backgroundMark x1="84914" y1="54717" x2="80172" y2="52830"/>
                            <a14:backgroundMark x1="80172" y1="52830" x2="91092" y2="52830"/>
                            <a14:backgroundMark x1="91092" y1="52830" x2="95690" y2="67925"/>
                            <a14:backgroundMark x1="95690" y1="67925" x2="60057" y2="50943"/>
                            <a14:backgroundMark x1="60057" y1="50943" x2="55603" y2="69811"/>
                            <a14:backgroundMark x1="55603" y1="69811" x2="54023" y2="98113"/>
                            <a14:backgroundMark x1="41810" y1="96226" x2="46264" y2="58491"/>
                            <a14:backgroundMark x1="46264" y1="58491" x2="51868" y2="45283"/>
                            <a14:backgroundMark x1="51868" y1="45283" x2="56466" y2="45283"/>
                            <a14:backgroundMark x1="56466" y1="45283" x2="56322" y2="50943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39926" y="2493803"/>
                <a:ext cx="9031459" cy="759655"/>
              </a:xfrm>
              <a:prstGeom prst="rect">
                <a:avLst/>
              </a:prstGeom>
            </p:spPr>
          </p:pic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9170BD07-5388-45CD-A294-052DE296C9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52295" y="2873630"/>
                <a:ext cx="2667372" cy="1114581"/>
              </a:xfrm>
              <a:prstGeom prst="rect">
                <a:avLst/>
              </a:prstGeom>
            </p:spPr>
          </p:pic>
        </p:grp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4A6A492F-EB77-48C6-81B8-95D817ED88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9573" l="651" r="91797">
                          <a14:foregroundMark x1="2214" y1="20513" x2="7031" y2="64957"/>
                          <a14:foregroundMark x1="7031" y1="64957" x2="6901" y2="71368"/>
                          <a14:foregroundMark x1="2995" y1="6410" x2="20703" y2="6410"/>
                          <a14:foregroundMark x1="20703" y1="6410" x2="34115" y2="0"/>
                          <a14:foregroundMark x1="34115" y1="0" x2="46484" y2="1282"/>
                          <a14:foregroundMark x1="46484" y1="1282" x2="52604" y2="12393"/>
                          <a14:foregroundMark x1="52604" y1="12393" x2="44010" y2="29915"/>
                          <a14:foregroundMark x1="3385" y1="8974" x2="5339" y2="27778"/>
                          <a14:foregroundMark x1="6510" y1="14103" x2="13151" y2="14103"/>
                          <a14:foregroundMark x1="13151" y1="14103" x2="40495" y2="12821"/>
                          <a14:foregroundMark x1="40495" y1="12821" x2="51563" y2="12821"/>
                          <a14:foregroundMark x1="3646" y1="1282" x2="21484" y2="7265"/>
                          <a14:foregroundMark x1="18880" y1="4701" x2="5208" y2="4701"/>
                          <a14:foregroundMark x1="13542" y1="0" x2="28516" y2="6410"/>
                          <a14:foregroundMark x1="60417" y1="35043" x2="60547" y2="58120"/>
                          <a14:foregroundMark x1="60547" y1="58120" x2="61458" y2="70085"/>
                          <a14:foregroundMark x1="50260" y1="21795" x2="61589" y2="36752"/>
                          <a14:foregroundMark x1="45703" y1="51282" x2="77083" y2="51282"/>
                          <a14:foregroundMark x1="77083" y1="51282" x2="89583" y2="44872"/>
                          <a14:foregroundMark x1="88411" y1="36325" x2="91927" y2="63248"/>
                          <a14:foregroundMark x1="91406" y1="39316" x2="91406" y2="39316"/>
                          <a14:foregroundMark x1="86849" y1="38889" x2="85807" y2="65385"/>
                          <a14:foregroundMark x1="15495" y1="91880" x2="37500" y2="91880"/>
                          <a14:foregroundMark x1="14583" y1="83333" x2="34896" y2="93162"/>
                          <a14:foregroundMark x1="34896" y1="93162" x2="41797" y2="93162"/>
                          <a14:foregroundMark x1="35026" y1="82051" x2="38151" y2="92308"/>
                          <a14:foregroundMark x1="39974" y1="82906" x2="40104" y2="96581"/>
                          <a14:foregroundMark x1="41276" y1="80342" x2="41276" y2="93590"/>
                          <a14:foregroundMark x1="2474" y1="2564" x2="3646" y2="19231"/>
                          <a14:foregroundMark x1="50000" y1="2137" x2="51302" y2="15812"/>
                          <a14:foregroundMark x1="19661" y1="2564" x2="28125" y2="6410"/>
                          <a14:foregroundMark x1="781" y1="18376" x2="4688" y2="78632"/>
                          <a14:foregroundMark x1="1563" y1="36325" x2="4297" y2="88462"/>
                          <a14:foregroundMark x1="5078" y1="75641" x2="23698" y2="94444"/>
                          <a14:foregroundMark x1="14974" y1="97863" x2="33984" y2="99573"/>
                          <a14:foregroundMark x1="65365" y1="32906" x2="78776" y2="39744"/>
                          <a14:foregroundMark x1="88802" y1="34615" x2="88802" y2="34615"/>
                          <a14:foregroundMark x1="91406" y1="34615" x2="91406" y2="34615"/>
                          <a14:foregroundMark x1="78516" y1="24359" x2="78516" y2="2435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2333" y="3555038"/>
              <a:ext cx="9589478" cy="27259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11889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6773DB-73F0-4BC0-937C-F1F6FE7B5BF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Scroll: Horizontal 4">
            <a:extLst>
              <a:ext uri="{FF2B5EF4-FFF2-40B4-BE49-F238E27FC236}">
                <a16:creationId xmlns:a16="http://schemas.microsoft.com/office/drawing/2014/main" id="{6B6D9B4E-8C4A-479E-B57B-C161D23B1FEE}"/>
              </a:ext>
            </a:extLst>
          </p:cNvPr>
          <p:cNvSpPr/>
          <p:nvPr/>
        </p:nvSpPr>
        <p:spPr>
          <a:xfrm>
            <a:off x="3043309" y="616500"/>
            <a:ext cx="4684542" cy="1892105"/>
          </a:xfrm>
          <a:prstGeom prst="horizontalScroll">
            <a:avLst>
              <a:gd name="adj" fmla="val 2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IN" sz="4800" b="1" dirty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একক কাজ</a:t>
            </a:r>
            <a:endParaRPr lang="en-US" sz="4800" b="1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5CC8E2-BC50-47CF-8D3B-89900F38A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5014" r="95935">
                        <a14:foregroundMark x1="7453" y1="64000" x2="7453" y2="64000"/>
                        <a14:foregroundMark x1="7588" y1="59000" x2="7588" y2="59000"/>
                        <a14:foregroundMark x1="5420" y1="51000" x2="5420" y2="51000"/>
                        <a14:foregroundMark x1="5149" y1="40000" x2="5149" y2="40000"/>
                        <a14:foregroundMark x1="7453" y1="80000" x2="7453" y2="80000"/>
                        <a14:foregroundMark x1="8808" y1="83000" x2="8808" y2="83000"/>
                        <a14:foregroundMark x1="95935" y1="67000" x2="95935" y2="67000"/>
                        <a14:foregroundMark x1="36721" y1="87000" x2="36721" y2="87000"/>
                        <a14:foregroundMark x1="63144" y1="62000" x2="63144" y2="62000"/>
                        <a14:foregroundMark x1="91599" y1="86000" x2="32791" y2="88000"/>
                        <a14:foregroundMark x1="32791" y1="88000" x2="32520" y2="88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58" y="2381995"/>
            <a:ext cx="10270906" cy="2094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670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F665B90-25F6-4605-BF2E-4871811FA31E}"/>
              </a:ext>
            </a:extLst>
          </p:cNvPr>
          <p:cNvSpPr/>
          <p:nvPr/>
        </p:nvSpPr>
        <p:spPr>
          <a:xfrm>
            <a:off x="1308295" y="337625"/>
            <a:ext cx="2293034" cy="82999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6000" dirty="0" err="1">
                <a:latin typeface="NikoshBAN" panose="02000000000000000000" pitchFamily="2" charset="0"/>
                <a:cs typeface="NikoshBAN" panose="02000000000000000000" pitchFamily="2" charset="0"/>
              </a:rPr>
              <a:t>মূল্যায়ন</a:t>
            </a:r>
            <a:endParaRPr lang="en-US" sz="6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4302614-9B76-437D-BF65-C3F1D8404857}"/>
              </a:ext>
            </a:extLst>
          </p:cNvPr>
          <p:cNvSpPr/>
          <p:nvPr/>
        </p:nvSpPr>
        <p:spPr>
          <a:xfrm>
            <a:off x="2605520" y="1625394"/>
            <a:ext cx="3263705" cy="66118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এই চিহ্নের নাম কি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187723D-20AB-457E-9D17-BAE48BE19747}"/>
              </a:ext>
            </a:extLst>
          </p:cNvPr>
          <p:cNvSpPr/>
          <p:nvPr/>
        </p:nvSpPr>
        <p:spPr>
          <a:xfrm>
            <a:off x="2658562" y="2824607"/>
            <a:ext cx="3263705" cy="66118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এই চিহ্নের নাম কি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3B12776-FEE2-4C0F-BE4D-89BD239D87CA}"/>
              </a:ext>
            </a:extLst>
          </p:cNvPr>
          <p:cNvSpPr/>
          <p:nvPr/>
        </p:nvSpPr>
        <p:spPr>
          <a:xfrm>
            <a:off x="2658562" y="5223033"/>
            <a:ext cx="3460653" cy="66118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এই চিহ্নের নাম কি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E6A11A1-7E9E-4458-99C5-3734D1676C2D}"/>
              </a:ext>
            </a:extLst>
          </p:cNvPr>
          <p:cNvSpPr/>
          <p:nvPr/>
        </p:nvSpPr>
        <p:spPr>
          <a:xfrm>
            <a:off x="2658562" y="4023820"/>
            <a:ext cx="3263705" cy="66118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এই চিহ্নের নাম কি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60ED88-CE4A-45BB-AF85-8D96EB85A59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9255214-E28F-460B-A044-54A3AFE39FFC}"/>
              </a:ext>
            </a:extLst>
          </p:cNvPr>
          <p:cNvSpPr txBox="1"/>
          <p:nvPr/>
        </p:nvSpPr>
        <p:spPr>
          <a:xfrm>
            <a:off x="1139425" y="1439363"/>
            <a:ext cx="1102777" cy="1033245"/>
          </a:xfrm>
          <a:custGeom>
            <a:avLst/>
            <a:gdLst>
              <a:gd name="connsiteX0" fmla="*/ 636768 w 1240034"/>
              <a:gd name="connsiteY0" fmla="*/ 313101 h 1124262"/>
              <a:gd name="connsiteX1" fmla="*/ 636768 w 1240034"/>
              <a:gd name="connsiteY1" fmla="*/ 497053 h 1124262"/>
              <a:gd name="connsiteX2" fmla="*/ 452036 w 1240034"/>
              <a:gd name="connsiteY2" fmla="*/ 497053 h 1124262"/>
              <a:gd name="connsiteX3" fmla="*/ 452035 w 1240034"/>
              <a:gd name="connsiteY3" fmla="*/ 497053 h 1124262"/>
              <a:gd name="connsiteX4" fmla="*/ 452035 w 1240034"/>
              <a:gd name="connsiteY4" fmla="*/ 576527 h 1124262"/>
              <a:gd name="connsiteX5" fmla="*/ 452036 w 1240034"/>
              <a:gd name="connsiteY5" fmla="*/ 576527 h 1124262"/>
              <a:gd name="connsiteX6" fmla="*/ 636768 w 1240034"/>
              <a:gd name="connsiteY6" fmla="*/ 576527 h 1124262"/>
              <a:gd name="connsiteX7" fmla="*/ 636768 w 1240034"/>
              <a:gd name="connsiteY7" fmla="*/ 761371 h 1124262"/>
              <a:gd name="connsiteX8" fmla="*/ 636769 w 1240034"/>
              <a:gd name="connsiteY8" fmla="*/ 761371 h 1124262"/>
              <a:gd name="connsiteX9" fmla="*/ 717136 w 1240034"/>
              <a:gd name="connsiteY9" fmla="*/ 761371 h 1124262"/>
              <a:gd name="connsiteX10" fmla="*/ 717137 w 1240034"/>
              <a:gd name="connsiteY10" fmla="*/ 761371 h 1124262"/>
              <a:gd name="connsiteX11" fmla="*/ 717137 w 1240034"/>
              <a:gd name="connsiteY11" fmla="*/ 576527 h 1124262"/>
              <a:gd name="connsiteX12" fmla="*/ 901882 w 1240034"/>
              <a:gd name="connsiteY12" fmla="*/ 576527 h 1124262"/>
              <a:gd name="connsiteX13" fmla="*/ 901883 w 1240034"/>
              <a:gd name="connsiteY13" fmla="*/ 576527 h 1124262"/>
              <a:gd name="connsiteX14" fmla="*/ 901883 w 1240034"/>
              <a:gd name="connsiteY14" fmla="*/ 497053 h 1124262"/>
              <a:gd name="connsiteX15" fmla="*/ 901882 w 1240034"/>
              <a:gd name="connsiteY15" fmla="*/ 497053 h 1124262"/>
              <a:gd name="connsiteX16" fmla="*/ 717137 w 1240034"/>
              <a:gd name="connsiteY16" fmla="*/ 497053 h 1124262"/>
              <a:gd name="connsiteX17" fmla="*/ 717137 w 1240034"/>
              <a:gd name="connsiteY17" fmla="*/ 313101 h 1124262"/>
              <a:gd name="connsiteX18" fmla="*/ 717136 w 1240034"/>
              <a:gd name="connsiteY18" fmla="*/ 313101 h 1124262"/>
              <a:gd name="connsiteX19" fmla="*/ 636769 w 1240034"/>
              <a:gd name="connsiteY19" fmla="*/ 313101 h 1124262"/>
              <a:gd name="connsiteX20" fmla="*/ 620017 w 1240034"/>
              <a:gd name="connsiteY20" fmla="*/ 0 h 1124262"/>
              <a:gd name="connsiteX21" fmla="*/ 1240034 w 1240034"/>
              <a:gd name="connsiteY21" fmla="*/ 562131 h 1124262"/>
              <a:gd name="connsiteX22" fmla="*/ 620017 w 1240034"/>
              <a:gd name="connsiteY22" fmla="*/ 1124262 h 1124262"/>
              <a:gd name="connsiteX23" fmla="*/ 0 w 1240034"/>
              <a:gd name="connsiteY23" fmla="*/ 562131 h 1124262"/>
              <a:gd name="connsiteX24" fmla="*/ 620017 w 1240034"/>
              <a:gd name="connsiteY24" fmla="*/ 0 h 1124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240034" h="1124262">
                <a:moveTo>
                  <a:pt x="636768" y="313101"/>
                </a:moveTo>
                <a:lnTo>
                  <a:pt x="636768" y="497053"/>
                </a:lnTo>
                <a:lnTo>
                  <a:pt x="452036" y="497053"/>
                </a:lnTo>
                <a:lnTo>
                  <a:pt x="452035" y="497053"/>
                </a:lnTo>
                <a:lnTo>
                  <a:pt x="452035" y="576527"/>
                </a:lnTo>
                <a:lnTo>
                  <a:pt x="452036" y="576527"/>
                </a:lnTo>
                <a:lnTo>
                  <a:pt x="636768" y="576527"/>
                </a:lnTo>
                <a:lnTo>
                  <a:pt x="636768" y="761371"/>
                </a:lnTo>
                <a:lnTo>
                  <a:pt x="636769" y="761371"/>
                </a:lnTo>
                <a:lnTo>
                  <a:pt x="717136" y="761371"/>
                </a:lnTo>
                <a:lnTo>
                  <a:pt x="717137" y="761371"/>
                </a:lnTo>
                <a:lnTo>
                  <a:pt x="717137" y="576527"/>
                </a:lnTo>
                <a:lnTo>
                  <a:pt x="901882" y="576527"/>
                </a:lnTo>
                <a:lnTo>
                  <a:pt x="901883" y="576527"/>
                </a:lnTo>
                <a:lnTo>
                  <a:pt x="901883" y="497053"/>
                </a:lnTo>
                <a:lnTo>
                  <a:pt x="901882" y="497053"/>
                </a:lnTo>
                <a:lnTo>
                  <a:pt x="717137" y="497053"/>
                </a:lnTo>
                <a:lnTo>
                  <a:pt x="717137" y="313101"/>
                </a:lnTo>
                <a:lnTo>
                  <a:pt x="717136" y="313101"/>
                </a:lnTo>
                <a:lnTo>
                  <a:pt x="636769" y="313101"/>
                </a:lnTo>
                <a:close/>
                <a:moveTo>
                  <a:pt x="620017" y="0"/>
                </a:moveTo>
                <a:cubicBezTo>
                  <a:pt x="962443" y="0"/>
                  <a:pt x="1240034" y="251675"/>
                  <a:pt x="1240034" y="562131"/>
                </a:cubicBezTo>
                <a:cubicBezTo>
                  <a:pt x="1240034" y="872587"/>
                  <a:pt x="962443" y="1124262"/>
                  <a:pt x="620017" y="1124262"/>
                </a:cubicBezTo>
                <a:cubicBezTo>
                  <a:pt x="277591" y="1124262"/>
                  <a:pt x="0" y="872587"/>
                  <a:pt x="0" y="562131"/>
                </a:cubicBezTo>
                <a:cubicBezTo>
                  <a:pt x="0" y="251675"/>
                  <a:pt x="277591" y="0"/>
                  <a:pt x="620017" y="0"/>
                </a:cubicBezTo>
                <a:close/>
              </a:path>
            </a:pathLst>
          </a:custGeom>
          <a:solidFill>
            <a:schemeClr val="accent6"/>
          </a:solidFill>
          <a:ln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2C7B84D-757B-4A53-A2AF-F576E1D585AE}"/>
              </a:ext>
            </a:extLst>
          </p:cNvPr>
          <p:cNvSpPr/>
          <p:nvPr/>
        </p:nvSpPr>
        <p:spPr>
          <a:xfrm>
            <a:off x="1139424" y="2638575"/>
            <a:ext cx="1102778" cy="1033246"/>
          </a:xfrm>
          <a:custGeom>
            <a:avLst/>
            <a:gdLst/>
            <a:ahLst/>
            <a:cxnLst/>
            <a:rect l="l" t="t" r="r" b="b"/>
            <a:pathLst>
              <a:path w="1102778" h="1033246">
                <a:moveTo>
                  <a:pt x="453556" y="520075"/>
                </a:moveTo>
                <a:lnTo>
                  <a:pt x="453556" y="579011"/>
                </a:lnTo>
                <a:lnTo>
                  <a:pt x="600896" y="579011"/>
                </a:lnTo>
                <a:lnTo>
                  <a:pt x="600896" y="520075"/>
                </a:lnTo>
                <a:close/>
                <a:moveTo>
                  <a:pt x="551389" y="0"/>
                </a:moveTo>
                <a:cubicBezTo>
                  <a:pt x="855913" y="0"/>
                  <a:pt x="1102778" y="231300"/>
                  <a:pt x="1102778" y="516623"/>
                </a:cubicBezTo>
                <a:cubicBezTo>
                  <a:pt x="1102778" y="801946"/>
                  <a:pt x="855913" y="1033246"/>
                  <a:pt x="551389" y="1033246"/>
                </a:cubicBezTo>
                <a:cubicBezTo>
                  <a:pt x="246865" y="1033246"/>
                  <a:pt x="0" y="801946"/>
                  <a:pt x="0" y="516623"/>
                </a:cubicBezTo>
                <a:cubicBezTo>
                  <a:pt x="0" y="231300"/>
                  <a:pt x="246865" y="0"/>
                  <a:pt x="551389" y="0"/>
                </a:cubicBezTo>
                <a:close/>
              </a:path>
            </a:pathLst>
          </a:cu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AA7A328-FCB6-45DE-BDD2-DE2F1C7FC40D}"/>
              </a:ext>
            </a:extLst>
          </p:cNvPr>
          <p:cNvSpPr/>
          <p:nvPr/>
        </p:nvSpPr>
        <p:spPr>
          <a:xfrm>
            <a:off x="1150688" y="3784094"/>
            <a:ext cx="1091514" cy="1033246"/>
          </a:xfrm>
          <a:custGeom>
            <a:avLst/>
            <a:gdLst/>
            <a:ahLst/>
            <a:cxnLst/>
            <a:rect l="l" t="t" r="r" b="b"/>
            <a:pathLst>
              <a:path w="1091514" h="1033246">
                <a:moveTo>
                  <a:pt x="395142" y="339135"/>
                </a:moveTo>
                <a:lnTo>
                  <a:pt x="365376" y="368900"/>
                </a:lnTo>
                <a:lnTo>
                  <a:pt x="500810" y="502548"/>
                </a:lnTo>
                <a:lnTo>
                  <a:pt x="364781" y="638279"/>
                </a:lnTo>
                <a:lnTo>
                  <a:pt x="392463" y="666259"/>
                </a:lnTo>
                <a:lnTo>
                  <a:pt x="529980" y="531421"/>
                </a:lnTo>
                <a:lnTo>
                  <a:pt x="663330" y="667450"/>
                </a:lnTo>
                <a:lnTo>
                  <a:pt x="693096" y="637684"/>
                </a:lnTo>
                <a:lnTo>
                  <a:pt x="559448" y="502548"/>
                </a:lnTo>
                <a:lnTo>
                  <a:pt x="692798" y="366817"/>
                </a:lnTo>
                <a:lnTo>
                  <a:pt x="664818" y="339135"/>
                </a:lnTo>
                <a:lnTo>
                  <a:pt x="529980" y="473675"/>
                </a:lnTo>
                <a:close/>
                <a:moveTo>
                  <a:pt x="545757" y="0"/>
                </a:moveTo>
                <a:cubicBezTo>
                  <a:pt x="847170" y="0"/>
                  <a:pt x="1091514" y="231300"/>
                  <a:pt x="1091514" y="516623"/>
                </a:cubicBezTo>
                <a:cubicBezTo>
                  <a:pt x="1091514" y="801946"/>
                  <a:pt x="847170" y="1033246"/>
                  <a:pt x="545757" y="1033246"/>
                </a:cubicBezTo>
                <a:cubicBezTo>
                  <a:pt x="244344" y="1033246"/>
                  <a:pt x="0" y="801946"/>
                  <a:pt x="0" y="516623"/>
                </a:cubicBezTo>
                <a:cubicBezTo>
                  <a:pt x="0" y="231300"/>
                  <a:pt x="244344" y="0"/>
                  <a:pt x="545757" y="0"/>
                </a:cubicBezTo>
                <a:close/>
              </a:path>
            </a:pathLst>
          </a:cu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84F77218-B158-44AB-BD9E-6887222C8815}"/>
              </a:ext>
            </a:extLst>
          </p:cNvPr>
          <p:cNvSpPr/>
          <p:nvPr/>
        </p:nvSpPr>
        <p:spPr>
          <a:xfrm>
            <a:off x="1128159" y="4983307"/>
            <a:ext cx="1102778" cy="1055114"/>
          </a:xfrm>
          <a:custGeom>
            <a:avLst/>
            <a:gdLst/>
            <a:ahLst/>
            <a:cxnLst/>
            <a:rect l="l" t="t" r="r" b="b"/>
            <a:pathLst>
              <a:path w="1102778" h="1055114">
                <a:moveTo>
                  <a:pt x="580897" y="609323"/>
                </a:moveTo>
                <a:cubicBezTo>
                  <a:pt x="575143" y="609323"/>
                  <a:pt x="569835" y="610662"/>
                  <a:pt x="564973" y="613341"/>
                </a:cubicBezTo>
                <a:cubicBezTo>
                  <a:pt x="560111" y="616020"/>
                  <a:pt x="556242" y="619939"/>
                  <a:pt x="553364" y="625099"/>
                </a:cubicBezTo>
                <a:cubicBezTo>
                  <a:pt x="550487" y="630258"/>
                  <a:pt x="549048" y="636112"/>
                  <a:pt x="549048" y="642660"/>
                </a:cubicBezTo>
                <a:cubicBezTo>
                  <a:pt x="549048" y="649209"/>
                  <a:pt x="550487" y="655063"/>
                  <a:pt x="553364" y="660222"/>
                </a:cubicBezTo>
                <a:cubicBezTo>
                  <a:pt x="556242" y="665381"/>
                  <a:pt x="560111" y="669300"/>
                  <a:pt x="564973" y="671979"/>
                </a:cubicBezTo>
                <a:cubicBezTo>
                  <a:pt x="569835" y="674658"/>
                  <a:pt x="575143" y="675998"/>
                  <a:pt x="580897" y="675998"/>
                </a:cubicBezTo>
                <a:cubicBezTo>
                  <a:pt x="586652" y="675998"/>
                  <a:pt x="591960" y="674658"/>
                  <a:pt x="596822" y="671979"/>
                </a:cubicBezTo>
                <a:cubicBezTo>
                  <a:pt x="601684" y="669300"/>
                  <a:pt x="605553" y="665381"/>
                  <a:pt x="608431" y="660222"/>
                </a:cubicBezTo>
                <a:cubicBezTo>
                  <a:pt x="611308" y="655063"/>
                  <a:pt x="612747" y="649209"/>
                  <a:pt x="612747" y="642660"/>
                </a:cubicBezTo>
                <a:cubicBezTo>
                  <a:pt x="612747" y="636112"/>
                  <a:pt x="611308" y="630258"/>
                  <a:pt x="608431" y="625099"/>
                </a:cubicBezTo>
                <a:cubicBezTo>
                  <a:pt x="605553" y="619939"/>
                  <a:pt x="601684" y="616020"/>
                  <a:pt x="596822" y="613341"/>
                </a:cubicBezTo>
                <a:cubicBezTo>
                  <a:pt x="591960" y="610662"/>
                  <a:pt x="586652" y="609323"/>
                  <a:pt x="580897" y="609323"/>
                </a:cubicBezTo>
                <a:close/>
                <a:moveTo>
                  <a:pt x="396946" y="516156"/>
                </a:moveTo>
                <a:lnTo>
                  <a:pt x="396946" y="555745"/>
                </a:lnTo>
                <a:lnTo>
                  <a:pt x="763658" y="555745"/>
                </a:lnTo>
                <a:lnTo>
                  <a:pt x="763658" y="516156"/>
                </a:lnTo>
                <a:close/>
                <a:moveTo>
                  <a:pt x="580897" y="395903"/>
                </a:moveTo>
                <a:cubicBezTo>
                  <a:pt x="575143" y="395903"/>
                  <a:pt x="569835" y="397243"/>
                  <a:pt x="564973" y="399922"/>
                </a:cubicBezTo>
                <a:cubicBezTo>
                  <a:pt x="560111" y="402600"/>
                  <a:pt x="556242" y="406520"/>
                  <a:pt x="553364" y="411679"/>
                </a:cubicBezTo>
                <a:cubicBezTo>
                  <a:pt x="550487" y="416838"/>
                  <a:pt x="549048" y="422692"/>
                  <a:pt x="549048" y="429241"/>
                </a:cubicBezTo>
                <a:cubicBezTo>
                  <a:pt x="549048" y="435789"/>
                  <a:pt x="550487" y="441643"/>
                  <a:pt x="553364" y="446802"/>
                </a:cubicBezTo>
                <a:cubicBezTo>
                  <a:pt x="556242" y="451962"/>
                  <a:pt x="560111" y="455881"/>
                  <a:pt x="564973" y="458560"/>
                </a:cubicBezTo>
                <a:cubicBezTo>
                  <a:pt x="569835" y="461239"/>
                  <a:pt x="575143" y="462578"/>
                  <a:pt x="580897" y="462578"/>
                </a:cubicBezTo>
                <a:cubicBezTo>
                  <a:pt x="586652" y="462578"/>
                  <a:pt x="591960" y="461239"/>
                  <a:pt x="596822" y="458560"/>
                </a:cubicBezTo>
                <a:cubicBezTo>
                  <a:pt x="601684" y="455881"/>
                  <a:pt x="605553" y="451962"/>
                  <a:pt x="608431" y="446802"/>
                </a:cubicBezTo>
                <a:cubicBezTo>
                  <a:pt x="611308" y="441643"/>
                  <a:pt x="612747" y="435789"/>
                  <a:pt x="612747" y="429241"/>
                </a:cubicBezTo>
                <a:cubicBezTo>
                  <a:pt x="612747" y="422692"/>
                  <a:pt x="611308" y="416838"/>
                  <a:pt x="608431" y="411679"/>
                </a:cubicBezTo>
                <a:cubicBezTo>
                  <a:pt x="605553" y="406520"/>
                  <a:pt x="601684" y="402600"/>
                  <a:pt x="596822" y="399922"/>
                </a:cubicBezTo>
                <a:cubicBezTo>
                  <a:pt x="591960" y="397243"/>
                  <a:pt x="586652" y="395903"/>
                  <a:pt x="580897" y="395903"/>
                </a:cubicBezTo>
                <a:close/>
                <a:moveTo>
                  <a:pt x="551389" y="0"/>
                </a:moveTo>
                <a:cubicBezTo>
                  <a:pt x="855913" y="0"/>
                  <a:pt x="1102778" y="236195"/>
                  <a:pt x="1102778" y="527557"/>
                </a:cubicBezTo>
                <a:cubicBezTo>
                  <a:pt x="1102778" y="818919"/>
                  <a:pt x="855913" y="1055114"/>
                  <a:pt x="551389" y="1055114"/>
                </a:cubicBezTo>
                <a:cubicBezTo>
                  <a:pt x="246865" y="1055114"/>
                  <a:pt x="0" y="818919"/>
                  <a:pt x="0" y="527557"/>
                </a:cubicBezTo>
                <a:cubicBezTo>
                  <a:pt x="0" y="236195"/>
                  <a:pt x="246865" y="0"/>
                  <a:pt x="551389" y="0"/>
                </a:cubicBezTo>
                <a:close/>
              </a:path>
            </a:pathLst>
          </a:custGeom>
          <a:solidFill>
            <a:schemeClr val="accent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80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4" grpId="0" animBg="1"/>
      <p:bldP spid="20" grpId="0" animBg="1"/>
      <p:bldP spid="23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BD6C03E-3A49-46E2-9200-5D68843163F6}"/>
              </a:ext>
            </a:extLst>
          </p:cNvPr>
          <p:cNvSpPr/>
          <p:nvPr/>
        </p:nvSpPr>
        <p:spPr>
          <a:xfrm>
            <a:off x="1617785" y="604911"/>
            <a:ext cx="8879198" cy="75965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বাড়ির</a:t>
            </a:r>
            <a:r>
              <a:rPr lang="en-US" sz="3600" b="1" dirty="0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3600" b="1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8CF7D44-BA41-4D88-BF34-A9A3D384694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F98E93-920C-4764-AA99-9F450B1C2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482" y="1859584"/>
            <a:ext cx="9357501" cy="418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251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3C4A2756-77E7-4DBA-98B5-636C67ECA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1691"/>
            <a:ext cx="12191999" cy="720969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4A7EAEF-8F29-4651-8C6C-FA1363843F92}"/>
              </a:ext>
            </a:extLst>
          </p:cNvPr>
          <p:cNvSpPr txBox="1"/>
          <p:nvPr/>
        </p:nvSpPr>
        <p:spPr>
          <a:xfrm>
            <a:off x="0" y="-351692"/>
            <a:ext cx="12192000" cy="7209692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2434228" y="2962785"/>
                </a:moveTo>
                <a:lnTo>
                  <a:pt x="2434762" y="3896339"/>
                </a:lnTo>
                <a:cubicBezTo>
                  <a:pt x="2367561" y="3739613"/>
                  <a:pt x="2273687" y="3613940"/>
                  <a:pt x="2153141" y="3519322"/>
                </a:cubicBezTo>
                <a:cubicBezTo>
                  <a:pt x="2032594" y="3424703"/>
                  <a:pt x="1905720" y="3359426"/>
                  <a:pt x="1772521" y="3323492"/>
                </a:cubicBezTo>
                <a:cubicBezTo>
                  <a:pt x="1889443" y="3280574"/>
                  <a:pt x="2006354" y="3227072"/>
                  <a:pt x="2123254" y="3162985"/>
                </a:cubicBezTo>
                <a:cubicBezTo>
                  <a:pt x="2240154" y="3098898"/>
                  <a:pt x="2343812" y="3032164"/>
                  <a:pt x="2434228" y="2962785"/>
                </a:cubicBezTo>
                <a:close/>
                <a:moveTo>
                  <a:pt x="7440108" y="2872725"/>
                </a:moveTo>
                <a:lnTo>
                  <a:pt x="7440108" y="3867387"/>
                </a:lnTo>
                <a:cubicBezTo>
                  <a:pt x="7366814" y="3696117"/>
                  <a:pt x="7266503" y="3558970"/>
                  <a:pt x="7139174" y="3455946"/>
                </a:cubicBezTo>
                <a:cubicBezTo>
                  <a:pt x="7011845" y="3352922"/>
                  <a:pt x="6885294" y="3281352"/>
                  <a:pt x="6759521" y="3241237"/>
                </a:cubicBezTo>
                <a:close/>
                <a:moveTo>
                  <a:pt x="2434228" y="1740305"/>
                </a:moveTo>
                <a:lnTo>
                  <a:pt x="2434228" y="2564587"/>
                </a:lnTo>
                <a:cubicBezTo>
                  <a:pt x="2432137" y="2565788"/>
                  <a:pt x="2426000" y="2568956"/>
                  <a:pt x="2415816" y="2574093"/>
                </a:cubicBezTo>
                <a:cubicBezTo>
                  <a:pt x="2405631" y="2579230"/>
                  <a:pt x="2395624" y="2585134"/>
                  <a:pt x="2385796" y="2591805"/>
                </a:cubicBezTo>
                <a:cubicBezTo>
                  <a:pt x="2330647" y="2630675"/>
                  <a:pt x="2273353" y="2665698"/>
                  <a:pt x="2213914" y="2696875"/>
                </a:cubicBezTo>
                <a:cubicBezTo>
                  <a:pt x="2154474" y="2728051"/>
                  <a:pt x="2098826" y="2743639"/>
                  <a:pt x="2046970" y="2743639"/>
                </a:cubicBezTo>
                <a:cubicBezTo>
                  <a:pt x="2010946" y="2743639"/>
                  <a:pt x="1978435" y="2742405"/>
                  <a:pt x="1949438" y="2739937"/>
                </a:cubicBezTo>
                <a:cubicBezTo>
                  <a:pt x="1920441" y="2737469"/>
                  <a:pt x="1893257" y="2732120"/>
                  <a:pt x="1867884" y="2723893"/>
                </a:cubicBezTo>
                <a:cubicBezTo>
                  <a:pt x="1842512" y="2715665"/>
                  <a:pt x="1819041" y="2702301"/>
                  <a:pt x="1797470" y="2683799"/>
                </a:cubicBezTo>
                <a:cubicBezTo>
                  <a:pt x="1775901" y="2665298"/>
                  <a:pt x="1757844" y="2655558"/>
                  <a:pt x="1743301" y="2654580"/>
                </a:cubicBezTo>
                <a:cubicBezTo>
                  <a:pt x="1813882" y="2650889"/>
                  <a:pt x="1869830" y="2625739"/>
                  <a:pt x="1911146" y="2579130"/>
                </a:cubicBezTo>
                <a:cubicBezTo>
                  <a:pt x="1952462" y="2532521"/>
                  <a:pt x="1973121" y="2477818"/>
                  <a:pt x="1973121" y="2415021"/>
                </a:cubicBezTo>
                <a:cubicBezTo>
                  <a:pt x="1973121" y="2345641"/>
                  <a:pt x="1947092" y="2284867"/>
                  <a:pt x="1895036" y="2232699"/>
                </a:cubicBezTo>
                <a:cubicBezTo>
                  <a:pt x="1842978" y="2180531"/>
                  <a:pt x="1769785" y="2154447"/>
                  <a:pt x="1675456" y="2154447"/>
                </a:cubicBezTo>
                <a:cubicBezTo>
                  <a:pt x="1622310" y="2154447"/>
                  <a:pt x="1572932" y="2163932"/>
                  <a:pt x="1527324" y="2182900"/>
                </a:cubicBezTo>
                <a:cubicBezTo>
                  <a:pt x="1481716" y="2201868"/>
                  <a:pt x="1441767" y="2227818"/>
                  <a:pt x="1407478" y="2260751"/>
                </a:cubicBezTo>
                <a:cubicBezTo>
                  <a:pt x="1373188" y="2293684"/>
                  <a:pt x="1345748" y="2330876"/>
                  <a:pt x="1325156" y="2372326"/>
                </a:cubicBezTo>
                <a:cubicBezTo>
                  <a:pt x="1304565" y="2413775"/>
                  <a:pt x="1294269" y="2459050"/>
                  <a:pt x="1294269" y="2508149"/>
                </a:cubicBezTo>
                <a:cubicBezTo>
                  <a:pt x="1294269" y="2566010"/>
                  <a:pt x="1308890" y="2622803"/>
                  <a:pt x="1338132" y="2678529"/>
                </a:cubicBezTo>
                <a:cubicBezTo>
                  <a:pt x="1367374" y="2734255"/>
                  <a:pt x="1406922" y="2784155"/>
                  <a:pt x="1456777" y="2828229"/>
                </a:cubicBezTo>
                <a:cubicBezTo>
                  <a:pt x="1506633" y="2872302"/>
                  <a:pt x="1566017" y="2907148"/>
                  <a:pt x="1634929" y="2932765"/>
                </a:cubicBezTo>
                <a:cubicBezTo>
                  <a:pt x="1669385" y="2945573"/>
                  <a:pt x="1706396" y="2955180"/>
                  <a:pt x="1745961" y="2961584"/>
                </a:cubicBezTo>
                <a:lnTo>
                  <a:pt x="1788972" y="2966643"/>
                </a:lnTo>
                <a:lnTo>
                  <a:pt x="1180260" y="3270523"/>
                </a:lnTo>
                <a:lnTo>
                  <a:pt x="1444436" y="3631696"/>
                </a:lnTo>
                <a:cubicBezTo>
                  <a:pt x="1618729" y="3631696"/>
                  <a:pt x="1765249" y="3662372"/>
                  <a:pt x="1883995" y="3723724"/>
                </a:cubicBezTo>
                <a:cubicBezTo>
                  <a:pt x="2002740" y="3785076"/>
                  <a:pt x="2103997" y="3857658"/>
                  <a:pt x="2187764" y="3941469"/>
                </a:cubicBezTo>
                <a:cubicBezTo>
                  <a:pt x="2271530" y="4025281"/>
                  <a:pt x="2338708" y="4110270"/>
                  <a:pt x="2389297" y="4196439"/>
                </a:cubicBezTo>
                <a:cubicBezTo>
                  <a:pt x="2439887" y="4282607"/>
                  <a:pt x="2475922" y="4329205"/>
                  <a:pt x="2497403" y="4336232"/>
                </a:cubicBezTo>
                <a:lnTo>
                  <a:pt x="2493267" y="4336232"/>
                </a:lnTo>
                <a:lnTo>
                  <a:pt x="2520218" y="4444237"/>
                </a:lnTo>
                <a:lnTo>
                  <a:pt x="2741632" y="4622222"/>
                </a:lnTo>
                <a:lnTo>
                  <a:pt x="2741632" y="2436235"/>
                </a:lnTo>
                <a:lnTo>
                  <a:pt x="3038103" y="2436235"/>
                </a:lnTo>
                <a:lnTo>
                  <a:pt x="3105808" y="2436235"/>
                </a:lnTo>
                <a:lnTo>
                  <a:pt x="4454178" y="2436235"/>
                </a:lnTo>
                <a:lnTo>
                  <a:pt x="4454178" y="3551643"/>
                </a:lnTo>
                <a:cubicBezTo>
                  <a:pt x="4452800" y="3461005"/>
                  <a:pt x="4416709" y="3378895"/>
                  <a:pt x="4345906" y="3305313"/>
                </a:cubicBezTo>
                <a:cubicBezTo>
                  <a:pt x="4275104" y="3231731"/>
                  <a:pt x="4202166" y="3172146"/>
                  <a:pt x="4127094" y="3126561"/>
                </a:cubicBezTo>
                <a:cubicBezTo>
                  <a:pt x="4052022" y="3080975"/>
                  <a:pt x="3977851" y="3047741"/>
                  <a:pt x="3904580" y="3026861"/>
                </a:cubicBezTo>
                <a:cubicBezTo>
                  <a:pt x="3831309" y="3005980"/>
                  <a:pt x="3764942" y="2995540"/>
                  <a:pt x="3705480" y="2995540"/>
                </a:cubicBezTo>
                <a:cubicBezTo>
                  <a:pt x="3635078" y="2995540"/>
                  <a:pt x="3566154" y="3005269"/>
                  <a:pt x="3498709" y="3024726"/>
                </a:cubicBezTo>
                <a:cubicBezTo>
                  <a:pt x="3431265" y="3044183"/>
                  <a:pt x="3371325" y="3073925"/>
                  <a:pt x="3318890" y="3113952"/>
                </a:cubicBezTo>
                <a:cubicBezTo>
                  <a:pt x="3266455" y="3153979"/>
                  <a:pt x="3224816" y="3204012"/>
                  <a:pt x="3193974" y="3264052"/>
                </a:cubicBezTo>
                <a:cubicBezTo>
                  <a:pt x="3163131" y="3324092"/>
                  <a:pt x="3147710" y="3392382"/>
                  <a:pt x="3147710" y="3468921"/>
                </a:cubicBezTo>
                <a:cubicBezTo>
                  <a:pt x="3147710" y="3524514"/>
                  <a:pt x="3157005" y="3577049"/>
                  <a:pt x="3175595" y="3626526"/>
                </a:cubicBezTo>
                <a:cubicBezTo>
                  <a:pt x="3194185" y="3676004"/>
                  <a:pt x="3221492" y="3721067"/>
                  <a:pt x="3257516" y="3761716"/>
                </a:cubicBezTo>
                <a:cubicBezTo>
                  <a:pt x="3293540" y="3802366"/>
                  <a:pt x="3337102" y="3834265"/>
                  <a:pt x="3388203" y="3857413"/>
                </a:cubicBezTo>
                <a:cubicBezTo>
                  <a:pt x="3439303" y="3880562"/>
                  <a:pt x="3496364" y="3892136"/>
                  <a:pt x="3559383" y="3892136"/>
                </a:cubicBezTo>
                <a:cubicBezTo>
                  <a:pt x="3602479" y="3892136"/>
                  <a:pt x="3646419" y="3883375"/>
                  <a:pt x="3691205" y="3865852"/>
                </a:cubicBezTo>
                <a:cubicBezTo>
                  <a:pt x="3735990" y="3848329"/>
                  <a:pt x="3776906" y="3823379"/>
                  <a:pt x="3813953" y="3791002"/>
                </a:cubicBezTo>
                <a:cubicBezTo>
                  <a:pt x="3851000" y="3758625"/>
                  <a:pt x="3881576" y="3719199"/>
                  <a:pt x="3905680" y="3672724"/>
                </a:cubicBezTo>
                <a:cubicBezTo>
                  <a:pt x="3929786" y="3626248"/>
                  <a:pt x="3941838" y="3576438"/>
                  <a:pt x="3941838" y="3523291"/>
                </a:cubicBezTo>
                <a:cubicBezTo>
                  <a:pt x="3941838" y="3493360"/>
                  <a:pt x="3937924" y="3461983"/>
                  <a:pt x="3930097" y="3429162"/>
                </a:cubicBezTo>
                <a:cubicBezTo>
                  <a:pt x="3926183" y="3412751"/>
                  <a:pt x="3921013" y="3400615"/>
                  <a:pt x="3914586" y="3392755"/>
                </a:cubicBezTo>
                <a:lnTo>
                  <a:pt x="3906319" y="3386047"/>
                </a:lnTo>
                <a:lnTo>
                  <a:pt x="3910052" y="3387070"/>
                </a:lnTo>
                <a:cubicBezTo>
                  <a:pt x="3955203" y="3401795"/>
                  <a:pt x="4014008" y="3436728"/>
                  <a:pt x="4086467" y="3491870"/>
                </a:cubicBezTo>
                <a:cubicBezTo>
                  <a:pt x="4169278" y="3554890"/>
                  <a:pt x="4245206" y="3636411"/>
                  <a:pt x="4314252" y="3736433"/>
                </a:cubicBezTo>
                <a:cubicBezTo>
                  <a:pt x="4383298" y="3836455"/>
                  <a:pt x="4438824" y="3948707"/>
                  <a:pt x="4480829" y="4073190"/>
                </a:cubicBezTo>
                <a:cubicBezTo>
                  <a:pt x="4522835" y="4197673"/>
                  <a:pt x="4543838" y="4330806"/>
                  <a:pt x="4543838" y="4472589"/>
                </a:cubicBezTo>
                <a:lnTo>
                  <a:pt x="4761583" y="4612682"/>
                </a:lnTo>
                <a:lnTo>
                  <a:pt x="4761583" y="2436235"/>
                </a:lnTo>
                <a:lnTo>
                  <a:pt x="5459847" y="2436235"/>
                </a:lnTo>
                <a:cubicBezTo>
                  <a:pt x="5375169" y="2472081"/>
                  <a:pt x="5309492" y="2549332"/>
                  <a:pt x="5262816" y="2667989"/>
                </a:cubicBezTo>
                <a:cubicBezTo>
                  <a:pt x="5216141" y="2786646"/>
                  <a:pt x="5192803" y="2908882"/>
                  <a:pt x="5192803" y="3034699"/>
                </a:cubicBezTo>
                <a:cubicBezTo>
                  <a:pt x="5192803" y="3084688"/>
                  <a:pt x="5199719" y="3142660"/>
                  <a:pt x="5213550" y="3208615"/>
                </a:cubicBezTo>
                <a:cubicBezTo>
                  <a:pt x="5227381" y="3274570"/>
                  <a:pt x="5243125" y="3364941"/>
                  <a:pt x="5260781" y="3479729"/>
                </a:cubicBezTo>
                <a:cubicBezTo>
                  <a:pt x="5281817" y="3574903"/>
                  <a:pt x="5299941" y="3672301"/>
                  <a:pt x="5315151" y="3771923"/>
                </a:cubicBezTo>
                <a:cubicBezTo>
                  <a:pt x="5330361" y="3871545"/>
                  <a:pt x="5337966" y="3949864"/>
                  <a:pt x="5337966" y="4006879"/>
                </a:cubicBezTo>
                <a:cubicBezTo>
                  <a:pt x="5337966" y="4138522"/>
                  <a:pt x="5300953" y="4248596"/>
                  <a:pt x="5226925" y="4337099"/>
                </a:cubicBezTo>
                <a:cubicBezTo>
                  <a:pt x="5152898" y="4425602"/>
                  <a:pt x="5043948" y="4481729"/>
                  <a:pt x="4900075" y="4505478"/>
                </a:cubicBezTo>
                <a:lnTo>
                  <a:pt x="5077526" y="4699073"/>
                </a:lnTo>
                <a:cubicBezTo>
                  <a:pt x="5115952" y="4699073"/>
                  <a:pt x="5168464" y="4682384"/>
                  <a:pt x="5235064" y="4649007"/>
                </a:cubicBezTo>
                <a:cubicBezTo>
                  <a:pt x="5301664" y="4615629"/>
                  <a:pt x="5368131" y="4564984"/>
                  <a:pt x="5434464" y="4497072"/>
                </a:cubicBezTo>
                <a:cubicBezTo>
                  <a:pt x="5500796" y="4429160"/>
                  <a:pt x="5560358" y="4344504"/>
                  <a:pt x="5613149" y="4243103"/>
                </a:cubicBezTo>
                <a:cubicBezTo>
                  <a:pt x="5665940" y="4141702"/>
                  <a:pt x="5692335" y="4022445"/>
                  <a:pt x="5692335" y="3885332"/>
                </a:cubicBezTo>
                <a:cubicBezTo>
                  <a:pt x="5692335" y="3784554"/>
                  <a:pt x="5682173" y="3681430"/>
                  <a:pt x="5661849" y="3575959"/>
                </a:cubicBezTo>
                <a:cubicBezTo>
                  <a:pt x="5641523" y="3470489"/>
                  <a:pt x="5620109" y="3370990"/>
                  <a:pt x="5597606" y="3277461"/>
                </a:cubicBezTo>
                <a:cubicBezTo>
                  <a:pt x="5581283" y="3197986"/>
                  <a:pt x="5567374" y="3127261"/>
                  <a:pt x="5555878" y="3065286"/>
                </a:cubicBezTo>
                <a:cubicBezTo>
                  <a:pt x="5544382" y="3003312"/>
                  <a:pt x="5538633" y="2945618"/>
                  <a:pt x="5538633" y="2892205"/>
                </a:cubicBezTo>
                <a:cubicBezTo>
                  <a:pt x="5538633" y="2839770"/>
                  <a:pt x="5543792" y="2787090"/>
                  <a:pt x="5554110" y="2734166"/>
                </a:cubicBezTo>
                <a:cubicBezTo>
                  <a:pt x="5564428" y="2681242"/>
                  <a:pt x="5581728" y="2633032"/>
                  <a:pt x="5606011" y="2589537"/>
                </a:cubicBezTo>
                <a:cubicBezTo>
                  <a:pt x="5630294" y="2546041"/>
                  <a:pt x="5660069" y="2510184"/>
                  <a:pt x="5695337" y="2481965"/>
                </a:cubicBezTo>
                <a:cubicBezTo>
                  <a:pt x="5730605" y="2453746"/>
                  <a:pt x="5773434" y="2438503"/>
                  <a:pt x="5823823" y="2436235"/>
                </a:cubicBezTo>
                <a:lnTo>
                  <a:pt x="6095213" y="2436235"/>
                </a:lnTo>
                <a:lnTo>
                  <a:pt x="6145637" y="2436235"/>
                </a:lnTo>
                <a:lnTo>
                  <a:pt x="7440108" y="2436235"/>
                </a:lnTo>
                <a:lnTo>
                  <a:pt x="7440108" y="2481265"/>
                </a:lnTo>
                <a:lnTo>
                  <a:pt x="6171730" y="3184799"/>
                </a:lnTo>
                <a:lnTo>
                  <a:pt x="6430302" y="3530963"/>
                </a:lnTo>
                <a:cubicBezTo>
                  <a:pt x="6557187" y="3548708"/>
                  <a:pt x="6677000" y="3580674"/>
                  <a:pt x="6789742" y="3626860"/>
                </a:cubicBezTo>
                <a:cubicBezTo>
                  <a:pt x="6902484" y="3673046"/>
                  <a:pt x="7005852" y="3734409"/>
                  <a:pt x="7099848" y="3810949"/>
                </a:cubicBezTo>
                <a:cubicBezTo>
                  <a:pt x="7193844" y="3887489"/>
                  <a:pt x="7278767" y="3981974"/>
                  <a:pt x="7354618" y="4094404"/>
                </a:cubicBezTo>
                <a:cubicBezTo>
                  <a:pt x="7430468" y="4206835"/>
                  <a:pt x="7491453" y="4340924"/>
                  <a:pt x="7537573" y="4496672"/>
                </a:cubicBezTo>
                <a:lnTo>
                  <a:pt x="7751782" y="4609413"/>
                </a:lnTo>
                <a:lnTo>
                  <a:pt x="7751782" y="2436235"/>
                </a:lnTo>
                <a:lnTo>
                  <a:pt x="7940500" y="2436235"/>
                </a:lnTo>
                <a:lnTo>
                  <a:pt x="8111754" y="2436235"/>
                </a:lnTo>
                <a:lnTo>
                  <a:pt x="8136563" y="2436235"/>
                </a:lnTo>
                <a:cubicBezTo>
                  <a:pt x="8144836" y="2439792"/>
                  <a:pt x="8159267" y="2453680"/>
                  <a:pt x="8179859" y="2477896"/>
                </a:cubicBezTo>
                <a:cubicBezTo>
                  <a:pt x="8200451" y="2502112"/>
                  <a:pt x="8221542" y="2530431"/>
                  <a:pt x="8243134" y="2562852"/>
                </a:cubicBezTo>
                <a:cubicBezTo>
                  <a:pt x="8264726" y="2595274"/>
                  <a:pt x="8282405" y="2626506"/>
                  <a:pt x="8296170" y="2656548"/>
                </a:cubicBezTo>
                <a:cubicBezTo>
                  <a:pt x="8309934" y="2686590"/>
                  <a:pt x="8316817" y="2707793"/>
                  <a:pt x="8316817" y="2720157"/>
                </a:cubicBezTo>
                <a:lnTo>
                  <a:pt x="8316817" y="4389667"/>
                </a:lnTo>
                <a:lnTo>
                  <a:pt x="8624221" y="4613683"/>
                </a:lnTo>
                <a:lnTo>
                  <a:pt x="8624221" y="2436235"/>
                </a:lnTo>
                <a:lnTo>
                  <a:pt x="8989879" y="2436235"/>
                </a:lnTo>
                <a:lnTo>
                  <a:pt x="9093066" y="2436235"/>
                </a:lnTo>
                <a:lnTo>
                  <a:pt x="9217097" y="2436235"/>
                </a:lnTo>
                <a:lnTo>
                  <a:pt x="9217097" y="3570589"/>
                </a:lnTo>
                <a:lnTo>
                  <a:pt x="9558991" y="3848441"/>
                </a:lnTo>
                <a:lnTo>
                  <a:pt x="9814961" y="3574258"/>
                </a:lnTo>
                <a:cubicBezTo>
                  <a:pt x="9891768" y="3485444"/>
                  <a:pt x="9966395" y="3400143"/>
                  <a:pt x="10038844" y="3318355"/>
                </a:cubicBezTo>
                <a:cubicBezTo>
                  <a:pt x="10111291" y="3236567"/>
                  <a:pt x="10167217" y="3164630"/>
                  <a:pt x="10206622" y="3102545"/>
                </a:cubicBezTo>
                <a:cubicBezTo>
                  <a:pt x="10184563" y="3135322"/>
                  <a:pt x="10169252" y="3188001"/>
                  <a:pt x="10160691" y="3260583"/>
                </a:cubicBezTo>
                <a:cubicBezTo>
                  <a:pt x="10152130" y="3333165"/>
                  <a:pt x="10147849" y="3407325"/>
                  <a:pt x="10147849" y="3483064"/>
                </a:cubicBezTo>
                <a:cubicBezTo>
                  <a:pt x="10147849" y="3672257"/>
                  <a:pt x="10173399" y="3858792"/>
                  <a:pt x="10224500" y="4042670"/>
                </a:cubicBezTo>
                <a:cubicBezTo>
                  <a:pt x="10275601" y="4226548"/>
                  <a:pt x="10344491" y="4416841"/>
                  <a:pt x="10431171" y="4613550"/>
                </a:cubicBezTo>
                <a:lnTo>
                  <a:pt x="10673999" y="4699073"/>
                </a:lnTo>
                <a:cubicBezTo>
                  <a:pt x="10642867" y="4571877"/>
                  <a:pt x="10615927" y="4466986"/>
                  <a:pt x="10593178" y="4384397"/>
                </a:cubicBezTo>
                <a:cubicBezTo>
                  <a:pt x="10570430" y="4301809"/>
                  <a:pt x="10551573" y="4224402"/>
                  <a:pt x="10536607" y="4152176"/>
                </a:cubicBezTo>
                <a:cubicBezTo>
                  <a:pt x="10521642" y="4079950"/>
                  <a:pt x="10510746" y="4009592"/>
                  <a:pt x="10503919" y="3941102"/>
                </a:cubicBezTo>
                <a:cubicBezTo>
                  <a:pt x="10497092" y="3872612"/>
                  <a:pt x="10493679" y="3800942"/>
                  <a:pt x="10493679" y="3726093"/>
                </a:cubicBezTo>
                <a:cubicBezTo>
                  <a:pt x="10493679" y="3575637"/>
                  <a:pt x="10511969" y="3427171"/>
                  <a:pt x="10548549" y="3280697"/>
                </a:cubicBezTo>
                <a:cubicBezTo>
                  <a:pt x="10585129" y="3134221"/>
                  <a:pt x="10661724" y="2981086"/>
                  <a:pt x="10778336" y="2821291"/>
                </a:cubicBezTo>
                <a:lnTo>
                  <a:pt x="10330037" y="2572926"/>
                </a:lnTo>
                <a:cubicBezTo>
                  <a:pt x="10156321" y="2661785"/>
                  <a:pt x="10001885" y="2773003"/>
                  <a:pt x="9866729" y="2906581"/>
                </a:cubicBezTo>
                <a:cubicBezTo>
                  <a:pt x="9731572" y="3040159"/>
                  <a:pt x="9618919" y="3181775"/>
                  <a:pt x="9528771" y="3331430"/>
                </a:cubicBezTo>
                <a:lnTo>
                  <a:pt x="9528771" y="2436235"/>
                </a:lnTo>
                <a:lnTo>
                  <a:pt x="11056654" y="2436235"/>
                </a:lnTo>
                <a:lnTo>
                  <a:pt x="10874132" y="2150178"/>
                </a:lnTo>
                <a:lnTo>
                  <a:pt x="8910545" y="2150178"/>
                </a:lnTo>
                <a:lnTo>
                  <a:pt x="8831974" y="2150178"/>
                </a:lnTo>
                <a:lnTo>
                  <a:pt x="8608411" y="2150178"/>
                </a:lnTo>
                <a:lnTo>
                  <a:pt x="8597203" y="2114354"/>
                </a:lnTo>
                <a:cubicBezTo>
                  <a:pt x="8583950" y="2061207"/>
                  <a:pt x="8561257" y="1996475"/>
                  <a:pt x="8529125" y="1920158"/>
                </a:cubicBezTo>
                <a:cubicBezTo>
                  <a:pt x="8496992" y="1843840"/>
                  <a:pt x="8426223" y="1783890"/>
                  <a:pt x="8316817" y="1740305"/>
                </a:cubicBezTo>
                <a:lnTo>
                  <a:pt x="8316817" y="2243058"/>
                </a:lnTo>
                <a:lnTo>
                  <a:pt x="8309101" y="2236767"/>
                </a:lnTo>
                <a:cubicBezTo>
                  <a:pt x="8280711" y="2214164"/>
                  <a:pt x="8242634" y="2185301"/>
                  <a:pt x="8194869" y="2150178"/>
                </a:cubicBezTo>
                <a:lnTo>
                  <a:pt x="7924497" y="2150178"/>
                </a:lnTo>
                <a:lnTo>
                  <a:pt x="7760113" y="2150178"/>
                </a:lnTo>
                <a:lnTo>
                  <a:pt x="5963049" y="2150178"/>
                </a:lnTo>
                <a:lnTo>
                  <a:pt x="5937308" y="2150178"/>
                </a:lnTo>
                <a:lnTo>
                  <a:pt x="2918550" y="2150178"/>
                </a:lnTo>
                <a:lnTo>
                  <a:pt x="2880198" y="2150178"/>
                </a:lnTo>
                <a:lnTo>
                  <a:pt x="2727756" y="2150178"/>
                </a:lnTo>
                <a:lnTo>
                  <a:pt x="2717750" y="2110151"/>
                </a:lnTo>
                <a:cubicBezTo>
                  <a:pt x="2704274" y="2050912"/>
                  <a:pt x="2683916" y="1984279"/>
                  <a:pt x="2656675" y="1910251"/>
                </a:cubicBezTo>
                <a:cubicBezTo>
                  <a:pt x="2629435" y="1836224"/>
                  <a:pt x="2555286" y="1779576"/>
                  <a:pt x="2434228" y="1740305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44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97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1|1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0.9|2.5|1.9|0.7|0.6|0.8|0.9|1|1|1.2|1.7|0.9|2.2|1.8|1.5|5.4|2.5|1.5|3.3|1.6|1.3|1.7|1.3|1|0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>
            <a:lumMod val="40000"/>
            <a:lumOff val="60000"/>
          </a:schemeClr>
        </a:solidFill>
      </a:spPr>
      <a:bodyPr rtlCol="0" anchor="ctr"/>
      <a:lstStyle>
        <a:defPPr algn="ctr">
          <a:defRPr sz="3200" b="1" dirty="0" smtClean="0">
            <a:latin typeface="NikoshBAN" panose="02000000000000000000" pitchFamily="2" charset="0"/>
            <a:cs typeface="NikoshBAN" panose="02000000000000000000" pitchFamily="2" charset="0"/>
          </a:defRPr>
        </a:defPPr>
      </a:lstStyle>
      <a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a:style>
    </a:spDef>
    <a:txDef>
      <a:spPr>
        <a:noFill/>
      </a:spPr>
      <a:bodyPr wrap="square" rtlCol="0">
        <a:spAutoFit/>
      </a:bodyPr>
      <a:lstStyle>
        <a:defPPr algn="l">
          <a:defRPr sz="4000" dirty="0" err="1" smtClean="0">
            <a:latin typeface="NikoshBAN" panose="02000000000000000000" pitchFamily="2" charset="0"/>
            <a:cs typeface="NikoshBAN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13187</TotalTime>
  <Words>242</Words>
  <Application>Microsoft Office PowerPoint</Application>
  <PresentationFormat>Widescreen</PresentationFormat>
  <Paragraphs>53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NikoshBAN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DPE</dc:creator>
  <cp:lastModifiedBy>Pedp4 WPBX4125BLF092401296</cp:lastModifiedBy>
  <cp:revision>37</cp:revision>
  <dcterms:created xsi:type="dcterms:W3CDTF">2025-03-14T05:52:12Z</dcterms:created>
  <dcterms:modified xsi:type="dcterms:W3CDTF">2026-07-21T08:40:22Z</dcterms:modified>
</cp:coreProperties>
</file>