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4" r:id="rId2"/>
    <p:sldId id="276" r:id="rId3"/>
    <p:sldId id="277" r:id="rId4"/>
    <p:sldId id="282" r:id="rId5"/>
    <p:sldId id="285" r:id="rId6"/>
    <p:sldId id="283" r:id="rId7"/>
    <p:sldId id="284" r:id="rId8"/>
    <p:sldId id="278" r:id="rId9"/>
    <p:sldId id="267" r:id="rId10"/>
    <p:sldId id="268" r:id="rId11"/>
    <p:sldId id="269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7D6496-2865-4D44-976A-BE0B68105C6B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A12B8-13AE-439A-8595-A70C655F85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8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1CCA6C-F6DE-4F5B-8876-CE7B5A49F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59113DB-F97C-442E-9F87-B0E52AD3E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3EF916D-2346-4ECC-AC2F-70615484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AB5894-61EA-42FC-AA69-870BD19A6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D72F86-8199-4514-9925-07C5022F0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186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D351E8-23D8-41B9-A709-C3E3F682C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226FE4A-F688-407F-91BE-B880468D5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8F67F6F-775D-4519-9302-506883D6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802ECF5-7DA7-4A6D-9727-33034042B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C61CF7E-FDAE-4B53-8054-8EDBD6C11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575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2004C3-5CAA-407F-9118-D04084CCE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A3B98D1-96F9-4298-85FB-34A33DC93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176C17-53A7-4243-82F2-94E290AD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E140404-1E4E-4532-B63F-C34C86FEF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9F9A72C-A5AF-45A3-A1B9-88295DBD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B51EA1-E657-4960-B6A7-466ED022E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AFF627B-8E16-4004-9A60-0F2F17FFB6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D47242B-C39D-45FF-98B2-F48D6779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E91C39B-A0DB-4566-8832-1337BE7DD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8E1DE21-132F-4DCF-B491-0C25791D7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DECB8F9-49E7-451C-96B8-2ADB853E7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90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50EABB-DA01-4F08-9C10-F2CD7D220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1BA400E-0041-4AB4-B307-53E3986A3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35BFCF0-0AE1-47E7-9AE8-8460E19A8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FCAC76A-4B78-4702-8F8A-FC6C5B0535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AA4BC71-43D8-4561-8813-69092F05DF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D4979A22-8887-424E-904C-F8246C73D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A527B94-3027-4656-A329-FACC40273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0FF3700-787D-40E9-A554-CF3E73A6D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6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57369F-AD9B-453D-9F85-B5FEE929B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13C579B-C151-40B6-9594-09C1096A0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8E15092-2E10-438B-98B1-1748F3632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8FBA190-33E7-44D3-808C-B939218F4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984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51B18B44-5A83-4D4D-9759-82A6CDD7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F3E8322-0265-4360-A110-C4D6F9474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7D651C7-8B0C-4ABB-89D9-03B9099A1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18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E9C6A7-3D39-4180-843F-052706704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67340D-D15E-4938-A941-8D423C7BA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A62889D-B1E2-4B88-8851-6A21CBDC3F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808CAD1-23ED-4473-AF66-959DF320C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9475FDA-08C5-4C71-90A0-46DC056A4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2C0B1B8-5F4B-4498-831E-92CD2B8C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230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7F8DD6-23E1-438B-8BA9-4C22F1EC0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F5FB1C2-8841-4783-8B64-8D018D48B2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34EA8F6-1B37-4F19-AF4A-AE5E53BD84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7632862-0CE3-40B9-A2F9-2A53CE077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659C770-F8D0-40BA-83B7-64FF8FC23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19AA702-487E-4717-9782-1C654D580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576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090129-8CED-45BB-A019-2E98B0DAD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E7301A9-6E90-4DEE-804A-EA3FF64E4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A19D826-A7A3-4C5A-BC57-A426CE9FB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DC4B81-8C40-4F87-81D3-65A224647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792DD97-2136-4035-9D88-33B39BF9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36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2F98BA0-9A1A-41EF-9AA5-F4FD74A4DE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42BE221-3808-4C50-AE93-A541F64A4E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7C4D11B-39AD-44B0-AA33-ED0B2E8CE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9E0B984-85A7-44F8-912F-6924BA7B0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6696035-2EDC-45CC-959B-7494DB4B1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205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E9ADB19-F59B-4692-9654-D0E850237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E7EB071-7896-4167-A8CB-6DAEDA0508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76B3633-1A7A-4CC9-83B6-5E45C1F12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9E155-7052-46B0-BD93-55B58A9ECBF0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5DDAEC-06BE-4966-8095-E41552AD5F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8677BD-A734-4218-AE43-74B6121DA8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C664E-E764-4961-AB23-5546B2A83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12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xmlns="" id="{A6787EB4-A96F-4345-9F33-A618069F211B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692624" y="1732917"/>
            <a:ext cx="8169442" cy="459531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161309" y="163258"/>
            <a:ext cx="5595793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en-US" sz="9600" b="1" dirty="0" err="1">
                <a:solidFill>
                  <a:prstClr val="black"/>
                </a:solidFill>
              </a:rPr>
              <a:t>স্বাগতম</a:t>
            </a:r>
            <a:endParaRPr lang="en-US" sz="9600" b="1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64333" y="392834"/>
            <a:ext cx="5394757" cy="132556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5400" b="1" u="sng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7" y="2505075"/>
            <a:ext cx="7472939" cy="3684588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নামঃ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নজরুল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পদবীঃ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রসায়ন বিভাগ</a:t>
            </a:r>
          </a:p>
          <a:p>
            <a:pPr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কোম্পানিগঞ্জ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মুরাদনগর,কুমিল্লা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733" y="2477366"/>
            <a:ext cx="2967321" cy="3684588"/>
          </a:xfrm>
        </p:spPr>
      </p:pic>
    </p:spTree>
    <p:extLst>
      <p:ext uri="{BB962C8B-B14F-4D97-AF65-F5344CB8AC3E}">
        <p14:creationId xmlns:p14="http://schemas.microsoft.com/office/powerpoint/2010/main" val="68523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5382" y="0"/>
            <a:ext cx="6414654" cy="845127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n-BD" sz="5400" b="1" u="sng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945"/>
            <a:ext cx="12191999" cy="2951019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বিষয়ঃ রসায়ন ২য় পত্র</a:t>
            </a:r>
          </a:p>
          <a:p>
            <a:pPr>
              <a:buFont typeface="Wingdings" pitchFamily="2" charset="2"/>
              <a:buChar char="ü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শ্রেণিঃ দ্বাদশ</a:t>
            </a:r>
          </a:p>
          <a:p>
            <a:pPr>
              <a:buFont typeface="Wingdings" pitchFamily="2" charset="2"/>
              <a:buChar char="ü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অধ্যায়ঃ ২য়</a:t>
            </a:r>
          </a:p>
          <a:p>
            <a:pPr>
              <a:buFont typeface="Wingdings" pitchFamily="2" charset="2"/>
              <a:buChar char="ü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অধ্যায়ের নামঃ জৈব রসায়ন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মারকনিকভের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নীতি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) 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ü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সময়ঃ ৪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০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মিনিট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11782" y="4191001"/>
            <a:ext cx="4447309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u="sng" dirty="0" smtClean="0">
                <a:latin typeface="NikoshBAN" pitchFamily="2" charset="0"/>
                <a:cs typeface="NikoshBAN" pitchFamily="2" charset="0"/>
              </a:rPr>
              <a:t>রেফারেন্স বই</a:t>
            </a:r>
            <a:endParaRPr lang="en-US" sz="36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3201" y="5103674"/>
            <a:ext cx="5588000" cy="156966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রসায়ন ২য় পত্র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সরোজ কান্তি সিংহ হাজারী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ও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অধ্যাপক হারাধন নাগ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73090" y="4919008"/>
            <a:ext cx="5818910" cy="19389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রসায়ন ২য় পত্র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প্রফেসর 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জয়নাল আবেদীন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প্রফেসর ড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এস এম ওয়াহিদুজ্জামান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প্রফেসর সায়েন উদ্দিন আহমেদ</a:t>
            </a:r>
          </a:p>
          <a:p>
            <a:pPr marL="342900" indent="-342900"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আব্দুল মান্নান</a:t>
            </a:r>
          </a:p>
        </p:txBody>
      </p:sp>
    </p:spTree>
    <p:extLst>
      <p:ext uri="{BB962C8B-B14F-4D97-AF65-F5344CB8AC3E}">
        <p14:creationId xmlns:p14="http://schemas.microsoft.com/office/powerpoint/2010/main" val="196748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0108" y="0"/>
            <a:ext cx="5223163" cy="1325563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IN" b="1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এই</a:t>
            </a:r>
            <a:r>
              <a:rPr lang="en-US" dirty="0" smtClean="0"/>
              <a:t> </a:t>
            </a:r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শেষে</a:t>
            </a:r>
            <a:r>
              <a:rPr lang="en-US" dirty="0" smtClean="0"/>
              <a:t> </a:t>
            </a:r>
            <a:r>
              <a:rPr lang="en-US" dirty="0" err="1" smtClean="0"/>
              <a:t>শিক্ষার্থীরা</a:t>
            </a:r>
            <a:r>
              <a:rPr lang="en-US" dirty="0" smtClean="0"/>
              <a:t> </a:t>
            </a:r>
            <a:r>
              <a:rPr lang="en-US" dirty="0" smtClean="0"/>
              <a:t>…………</a:t>
            </a:r>
          </a:p>
          <a:p>
            <a:pPr marL="0" indent="0">
              <a:buNone/>
            </a:pPr>
            <a:r>
              <a:rPr lang="en-US" dirty="0" smtClean="0"/>
              <a:t>০১) </a:t>
            </a:r>
            <a:r>
              <a:rPr lang="en-US" dirty="0" err="1" smtClean="0"/>
              <a:t>অসম্পৃক্ত</a:t>
            </a:r>
            <a:r>
              <a:rPr lang="en-US" dirty="0" smtClean="0"/>
              <a:t> </a:t>
            </a:r>
            <a:r>
              <a:rPr lang="en-US" dirty="0" err="1" smtClean="0"/>
              <a:t>হাইড্রোকার্বন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বলতে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।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০২)</a:t>
            </a:r>
            <a:r>
              <a:rPr lang="en-US" dirty="0" err="1" smtClean="0"/>
              <a:t>অ্যালকিন</a:t>
            </a:r>
            <a:r>
              <a:rPr lang="en-US" dirty="0" smtClean="0"/>
              <a:t> 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বলতে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।</a:t>
            </a:r>
          </a:p>
          <a:p>
            <a:pPr marL="0" indent="0">
              <a:buNone/>
            </a:pPr>
            <a:r>
              <a:rPr lang="en-US" dirty="0" smtClean="0"/>
              <a:t>০৩)</a:t>
            </a:r>
            <a:r>
              <a:rPr lang="en-US" dirty="0" err="1" smtClean="0"/>
              <a:t>অ্যালকাইন</a:t>
            </a:r>
            <a:r>
              <a:rPr lang="en-US" dirty="0" smtClean="0"/>
              <a:t>  </a:t>
            </a:r>
            <a:r>
              <a:rPr lang="en-US" dirty="0" err="1"/>
              <a:t>কি</a:t>
            </a:r>
            <a:r>
              <a:rPr lang="en-US" dirty="0"/>
              <a:t> </a:t>
            </a:r>
            <a:r>
              <a:rPr lang="en-US" dirty="0" err="1"/>
              <a:t>বলতে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 smtClean="0"/>
              <a:t>।</a:t>
            </a:r>
          </a:p>
          <a:p>
            <a:pPr marL="0" indent="0">
              <a:buNone/>
            </a:pPr>
            <a:r>
              <a:rPr lang="en-US" dirty="0" smtClean="0"/>
              <a:t>০৪)</a:t>
            </a:r>
            <a:r>
              <a:rPr lang="en-US" dirty="0" err="1" smtClean="0"/>
              <a:t>বিপরীত</a:t>
            </a:r>
            <a:r>
              <a:rPr lang="en-US" dirty="0" smtClean="0"/>
              <a:t> </a:t>
            </a:r>
            <a:r>
              <a:rPr lang="en-US" dirty="0" err="1" smtClean="0"/>
              <a:t>মারকনিকভের</a:t>
            </a:r>
            <a:r>
              <a:rPr lang="en-US" dirty="0" smtClean="0"/>
              <a:t> </a:t>
            </a:r>
            <a:r>
              <a:rPr lang="en-US" dirty="0" err="1" smtClean="0"/>
              <a:t>নীতি</a:t>
            </a:r>
            <a:r>
              <a:rPr lang="en-US" dirty="0" smtClean="0"/>
              <a:t> </a:t>
            </a:r>
            <a:r>
              <a:rPr lang="en-US" dirty="0" err="1" smtClean="0"/>
              <a:t>ব্যাখ্যা</a:t>
            </a:r>
            <a:r>
              <a:rPr lang="en-US" dirty="0" smtClean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পারবে</a:t>
            </a:r>
            <a:r>
              <a:rPr lang="en-US" dirty="0" smtClean="0"/>
              <a:t>।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121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25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অসম্পৃক্ত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হাইড্রোকার্বন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b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704110"/>
            <a:ext cx="12192000" cy="515389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হাইড্রোকার্বনে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কার্বন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দ্বিবন্ধন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ত্রিবন্ধন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বিদ্যমান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তাদেরকে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অসম্পৃক্ত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হাইড্রোকার্বন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অসম্পৃক্ত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হাইড্রোকার্বন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0" indent="0">
              <a:buNone/>
            </a:pP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০১)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অ্যালকিন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০২)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অ্যালকাইন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04000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25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অ্যালকিন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b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704110"/>
            <a:ext cx="12192000" cy="515389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জৈব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যৌগে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দ্বিবন্ধন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বিদ্যমান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তাদেরকে</a:t>
            </a: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অ্যালকিন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ইথিন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(CH</a:t>
            </a:r>
            <a:r>
              <a:rPr lang="en-US" b="1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=CH</a:t>
            </a:r>
            <a:r>
              <a:rPr lang="en-US" b="1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প্রোপিন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( CH</a:t>
            </a:r>
            <a:r>
              <a:rPr lang="en-US" b="1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-CH=CH</a:t>
            </a:r>
            <a:r>
              <a:rPr lang="en-US" b="1" baseline="-250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marL="0" indent="0">
              <a:buNone/>
            </a:pPr>
            <a:endParaRPr lang="en-US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অ্যালকিনের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সংকেতঃ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C</a:t>
            </a:r>
            <a:r>
              <a:rPr lang="en-US" b="1" baseline="-25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H</a:t>
            </a:r>
            <a:r>
              <a:rPr lang="en-US" b="1" baseline="-25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2n</a:t>
            </a:r>
            <a:endParaRPr lang="en-US" b="1" baseline="-25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অ্যালকিনের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সর্বনিম্ন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সদস্য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ইথিন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05399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69025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অ্যালকাইন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br>
              <a:rPr lang="en-US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" y="1704110"/>
                <a:ext cx="12192000" cy="5153890"/>
              </a:xfr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>
                <a:normAutofit/>
              </a:bodyPr>
              <a:lstStyle/>
              <a:p>
                <a:endParaRPr lang="en-US" b="1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সব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জৈব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যৌগে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কার্বন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কার্বন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ত্রিবন্ধন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r>
                  <a:rPr lang="en-US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বিদ্যমান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থাকে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তাদেরকে</a:t>
                </a:r>
                <a:endParaRPr lang="en-US" b="1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অ্যালকাইন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বলে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r>
                  <a:rPr lang="en-US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যেমন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ইথাইন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(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CH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ea typeface="Cambria Math"/>
                        <a:cs typeface="NikoshBAN" panose="02000000000000000000" pitchFamily="2" charset="0"/>
                      </a:rPr>
                      <m:t>≡</m:t>
                    </m:r>
                  </m:oMath>
                </a14:m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CH),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প্রোপাইন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( 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CH</a:t>
                </a:r>
                <a:r>
                  <a:rPr lang="en-US" b="1" baseline="-25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-C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/>
                        <a:ea typeface="Cambria Math"/>
                        <a:cs typeface="NikoshBAN" panose="02000000000000000000" pitchFamily="2" charset="0"/>
                      </a:rPr>
                      <m:t>≡</m:t>
                    </m:r>
                  </m:oMath>
                </a14:m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CH)</a:t>
                </a:r>
              </a:p>
              <a:p>
                <a:pPr marL="0" indent="0">
                  <a:buNone/>
                </a:pPr>
                <a:endParaRPr lang="en-US" b="1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অ্যালকাইনের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সাধারন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সংকেতঃ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C</a:t>
                </a:r>
                <a:r>
                  <a:rPr lang="en-US" b="1" baseline="-25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n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H</a:t>
                </a:r>
                <a:r>
                  <a:rPr lang="en-US" b="1" baseline="-25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2n-2 </a:t>
                </a:r>
                <a:endParaRPr lang="en-US" b="1" baseline="-25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অ্যালকাইনের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সর্বনিম্ন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সদস্য</a:t>
                </a:r>
                <a:r>
                  <a:rPr lang="en-US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ইথাইন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বা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অ্যাসিটিলিন</a:t>
                </a:r>
                <a:r>
                  <a:rPr lang="en-US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। </a:t>
                </a:r>
                <a:endParaRPr lang="en-US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1704110"/>
                <a:ext cx="12192000" cy="5153890"/>
              </a:xfrm>
              <a:blipFill rotWithShape="1">
                <a:blip r:embed="rId2"/>
                <a:stretch>
                  <a:fillRect l="-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004000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0BDED6E-9F50-4E5F-8450-BE2377BAA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062105"/>
            <a:ext cx="12192000" cy="40638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257C037-4608-42C3-A8D9-6BACA742D217}"/>
              </a:ext>
            </a:extLst>
          </p:cNvPr>
          <p:cNvSpPr txBox="1"/>
          <p:nvPr/>
        </p:nvSpPr>
        <p:spPr>
          <a:xfrm>
            <a:off x="0" y="1"/>
            <a:ext cx="12192000" cy="2062103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মার্কনিকফের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বিপরীত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নিয়মঃ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জৈব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অক্সাইডের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উপস্থিতে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অপ্রতিসম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অসম্পৃক্ত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জৈব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যৌগের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অপ্রতিসম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বিকারকের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বিক্রিয়ায়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বিকারক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ঋনাত্বক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অসম্পৃক্ত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পরমানুর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যেখানে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হাইড্রোজেন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পরমানু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সেখানে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3332822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519055" y="324853"/>
            <a:ext cx="6289963" cy="203333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055" y="2923710"/>
            <a:ext cx="10432472" cy="193899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err="1" smtClean="0"/>
              <a:t>অপ্রতিসম</a:t>
            </a:r>
            <a:r>
              <a:rPr lang="en-US" sz="4000" dirty="0" smtClean="0"/>
              <a:t> </a:t>
            </a:r>
            <a:r>
              <a:rPr lang="en-US" sz="4000" dirty="0" err="1" smtClean="0"/>
              <a:t>অ্যালকিন</a:t>
            </a:r>
            <a:r>
              <a:rPr lang="en-US" sz="4000" dirty="0" smtClean="0"/>
              <a:t> </a:t>
            </a:r>
            <a:r>
              <a:rPr lang="en-US" sz="4000" dirty="0" err="1" smtClean="0"/>
              <a:t>কি</a:t>
            </a:r>
            <a:r>
              <a:rPr lang="en-US" sz="4000" dirty="0" smtClean="0"/>
              <a:t>  </a:t>
            </a:r>
            <a:r>
              <a:rPr lang="en-US" sz="4000" dirty="0" smtClean="0"/>
              <a:t>?</a:t>
            </a:r>
            <a:endParaRPr lang="en-US" sz="4000" dirty="0"/>
          </a:p>
          <a:p>
            <a:pPr>
              <a:buFont typeface="Wingdings" pitchFamily="2" charset="2"/>
              <a:buChar char="Ø"/>
            </a:pPr>
            <a:r>
              <a:rPr lang="en-US" sz="4000" dirty="0" err="1" smtClean="0"/>
              <a:t>অপ্রতিসম</a:t>
            </a:r>
            <a:r>
              <a:rPr lang="en-US" sz="4000" dirty="0" smtClean="0"/>
              <a:t> </a:t>
            </a:r>
            <a:r>
              <a:rPr lang="en-US" sz="4000" dirty="0" err="1" smtClean="0"/>
              <a:t>অ্যালকাইন</a:t>
            </a:r>
            <a:r>
              <a:rPr lang="en-US" sz="4000" dirty="0" smtClean="0"/>
              <a:t> </a:t>
            </a:r>
            <a:r>
              <a:rPr lang="en-US" sz="4000" dirty="0" err="1" smtClean="0"/>
              <a:t>কি</a:t>
            </a:r>
            <a:r>
              <a:rPr lang="en-US" sz="4000" dirty="0" smtClean="0"/>
              <a:t> ?</a:t>
            </a:r>
            <a:endParaRPr lang="en-US" sz="4000" dirty="0"/>
          </a:p>
          <a:p>
            <a:endParaRPr lang="en-US" sz="40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0013DD-89B9-4EBC-97D7-1BFC0C6BB165}"/>
              </a:ext>
            </a:extLst>
          </p:cNvPr>
          <p:cNvSpPr txBox="1">
            <a:spLocks/>
          </p:cNvSpPr>
          <p:nvPr/>
        </p:nvSpPr>
        <p:spPr>
          <a:xfrm>
            <a:off x="2598820" y="389751"/>
            <a:ext cx="6226525" cy="146785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দলীয় কাজ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52862" y="3167390"/>
            <a:ext cx="10339137" cy="120032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dirty="0" smtClean="0"/>
              <a:t> </a:t>
            </a:r>
            <a:r>
              <a:rPr lang="en-US" sz="3600" dirty="0" err="1" smtClean="0"/>
              <a:t>বিপরীত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মারকনিকভ</a:t>
            </a:r>
            <a:r>
              <a:rPr lang="en-US" sz="3600" dirty="0" smtClean="0"/>
              <a:t> </a:t>
            </a:r>
            <a:r>
              <a:rPr lang="en-US" sz="3600" dirty="0" err="1"/>
              <a:t>এর</a:t>
            </a:r>
            <a:r>
              <a:rPr lang="en-US" sz="3600" dirty="0"/>
              <a:t>  </a:t>
            </a:r>
            <a:r>
              <a:rPr lang="en-US" sz="3600" dirty="0" err="1" smtClean="0"/>
              <a:t>নিয়মে</a:t>
            </a:r>
            <a:r>
              <a:rPr lang="en-US" sz="3600" dirty="0" smtClean="0"/>
              <a:t> </a:t>
            </a:r>
            <a:r>
              <a:rPr lang="en-US" sz="3600" dirty="0" err="1" smtClean="0"/>
              <a:t>উৎপাদের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পরিমান</a:t>
            </a:r>
            <a:r>
              <a:rPr lang="en-US" sz="3600" dirty="0" smtClean="0"/>
              <a:t> </a:t>
            </a:r>
            <a:r>
              <a:rPr lang="en-US" sz="3600" dirty="0" err="1" smtClean="0"/>
              <a:t>ভিন্ন</a:t>
            </a:r>
            <a:r>
              <a:rPr lang="en-US" sz="3600" dirty="0" smtClean="0"/>
              <a:t> </a:t>
            </a:r>
            <a:r>
              <a:rPr lang="en-US" sz="3600" dirty="0" err="1" smtClean="0"/>
              <a:t>হয়</a:t>
            </a:r>
            <a:r>
              <a:rPr lang="en-US" sz="3600" dirty="0" smtClean="0"/>
              <a:t> </a:t>
            </a:r>
            <a:r>
              <a:rPr lang="en-US" sz="3600" dirty="0" err="1" smtClean="0"/>
              <a:t>কেন</a:t>
            </a:r>
            <a:r>
              <a:rPr lang="en-US" sz="3600" dirty="0" smtClean="0"/>
              <a:t>? </a:t>
            </a:r>
            <a:endParaRPr lang="en-US" sz="28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3489158" y="565484"/>
            <a:ext cx="5402179" cy="1118937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7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মূল্যায়ন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71009" y="2513509"/>
            <a:ext cx="8634299" cy="10772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3200" dirty="0" err="1" smtClean="0"/>
              <a:t>মারকনিকভ</a:t>
            </a:r>
            <a:r>
              <a:rPr lang="en-US" sz="3200" dirty="0" smtClean="0"/>
              <a:t> </a:t>
            </a:r>
            <a:r>
              <a:rPr lang="en-US" sz="3200" dirty="0" err="1"/>
              <a:t>এর</a:t>
            </a:r>
            <a:r>
              <a:rPr lang="en-US" sz="3200" dirty="0"/>
              <a:t>  </a:t>
            </a:r>
            <a:r>
              <a:rPr lang="en-US" sz="3200" dirty="0" err="1"/>
              <a:t>নিয়ম</a:t>
            </a:r>
            <a:r>
              <a:rPr lang="en-US" sz="3200" dirty="0"/>
              <a:t> </a:t>
            </a:r>
            <a:r>
              <a:rPr lang="en-US" sz="3200" dirty="0" err="1"/>
              <a:t>ব্যাখ্যা</a:t>
            </a:r>
            <a:r>
              <a:rPr lang="en-US" sz="3200" dirty="0"/>
              <a:t> </a:t>
            </a:r>
            <a:r>
              <a:rPr lang="en-US" sz="3200" dirty="0" err="1"/>
              <a:t>কর</a:t>
            </a:r>
            <a:r>
              <a:rPr lang="en-US" sz="3200" dirty="0"/>
              <a:t>।</a:t>
            </a:r>
          </a:p>
          <a:p>
            <a:endParaRPr lang="en-US" sz="32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4572000" y="938463"/>
            <a:ext cx="4475747" cy="98659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7695" y="2673021"/>
            <a:ext cx="10046368" cy="107721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3200" dirty="0" err="1"/>
              <a:t>বিপরীত</a:t>
            </a:r>
            <a:r>
              <a:rPr lang="en-US" sz="3200" dirty="0"/>
              <a:t> </a:t>
            </a:r>
            <a:r>
              <a:rPr lang="en-US" sz="3200" dirty="0" err="1"/>
              <a:t>মারকনিকভ</a:t>
            </a:r>
            <a:r>
              <a:rPr lang="en-US" sz="3200" dirty="0"/>
              <a:t> </a:t>
            </a:r>
            <a:r>
              <a:rPr lang="en-US" sz="3200" dirty="0" err="1"/>
              <a:t>সূত্রে</a:t>
            </a:r>
            <a:r>
              <a:rPr lang="en-US" sz="3200" dirty="0"/>
              <a:t> </a:t>
            </a:r>
            <a:r>
              <a:rPr lang="en-US" sz="3200" dirty="0" err="1"/>
              <a:t>পারঅক্সাইড</a:t>
            </a:r>
            <a:r>
              <a:rPr lang="en-US" sz="3200" dirty="0"/>
              <a:t> </a:t>
            </a:r>
            <a:r>
              <a:rPr lang="en-US" sz="3200" dirty="0" err="1"/>
              <a:t>বিক্রিয়ায়</a:t>
            </a:r>
            <a:r>
              <a:rPr lang="en-US" sz="3200" dirty="0"/>
              <a:t> </a:t>
            </a:r>
            <a:r>
              <a:rPr lang="en-US" sz="3200" dirty="0" err="1"/>
              <a:t>HBr</a:t>
            </a:r>
            <a:r>
              <a:rPr lang="en-US" sz="3200" dirty="0"/>
              <a:t> </a:t>
            </a:r>
            <a:r>
              <a:rPr lang="en-US" sz="3200" dirty="0" err="1"/>
              <a:t>এর</a:t>
            </a:r>
            <a:r>
              <a:rPr lang="en-US" sz="3200" dirty="0"/>
              <a:t> </a:t>
            </a:r>
            <a:r>
              <a:rPr lang="en-US" sz="3200" dirty="0" err="1"/>
              <a:t>পরিবর্তে</a:t>
            </a:r>
            <a:r>
              <a:rPr lang="en-US" sz="3200" dirty="0"/>
              <a:t> </a:t>
            </a:r>
            <a:r>
              <a:rPr lang="en-US" sz="3200" dirty="0" err="1"/>
              <a:t>HCl</a:t>
            </a:r>
            <a:r>
              <a:rPr lang="en-US" sz="3200" dirty="0"/>
              <a:t> ,</a:t>
            </a:r>
            <a:r>
              <a:rPr lang="en-US" sz="3200" dirty="0" err="1"/>
              <a:t>HF</a:t>
            </a:r>
            <a:r>
              <a:rPr lang="en-US" sz="3200" dirty="0"/>
              <a:t> </a:t>
            </a:r>
            <a:r>
              <a:rPr lang="en-US" sz="3200" dirty="0" err="1"/>
              <a:t>ব্যবহার</a:t>
            </a:r>
            <a:r>
              <a:rPr lang="en-US" sz="3200" dirty="0"/>
              <a:t> </a:t>
            </a:r>
            <a:r>
              <a:rPr lang="en-US" sz="3200" dirty="0" err="1"/>
              <a:t>করা</a:t>
            </a:r>
            <a:r>
              <a:rPr lang="en-US" sz="3200" dirty="0"/>
              <a:t> </a:t>
            </a:r>
            <a:r>
              <a:rPr lang="en-US" sz="3200" dirty="0" err="1"/>
              <a:t>যায়</a:t>
            </a:r>
            <a:r>
              <a:rPr lang="en-US" sz="3200" dirty="0"/>
              <a:t> </a:t>
            </a:r>
            <a:r>
              <a:rPr lang="en-US" sz="3200" dirty="0" err="1"/>
              <a:t>কী</a:t>
            </a:r>
            <a:r>
              <a:rPr lang="en-US" sz="3200" dirty="0"/>
              <a:t>?</a:t>
            </a:r>
          </a:p>
        </p:txBody>
      </p:sp>
      <p:pic>
        <p:nvPicPr>
          <p:cNvPr id="4" name="Picture 3" descr="3d-home-icon-png-mfvjcc8wj.png"/>
          <p:cNvPicPr>
            <a:picLocks noChangeAspect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2386" y="409740"/>
            <a:ext cx="3070232" cy="165656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4F6955C-7715-48E2-A186-A3F2114294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3" name="TextBox 2"/>
          <p:cNvSpPr txBox="1"/>
          <p:nvPr/>
        </p:nvSpPr>
        <p:spPr>
          <a:xfrm>
            <a:off x="1461436" y="2828835"/>
            <a:ext cx="35918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/>
              <a:t>ধন্যবাদ</a:t>
            </a:r>
            <a:endParaRPr lang="en-US" sz="7200" b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302</Words>
  <Application>Microsoft Office PowerPoint</Application>
  <PresentationFormat>Custom</PresentationFormat>
  <Paragraphs>69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শিক্ষক পরিচিতি</vt:lpstr>
      <vt:lpstr>পাঠ পরিচিতি</vt:lpstr>
      <vt:lpstr>শিখনফল</vt:lpstr>
      <vt:lpstr>অসম্পৃক্ত হাইড্রোকার্বন  কি ?  </vt:lpstr>
      <vt:lpstr>অ্যালকিন   কি ?  </vt:lpstr>
      <vt:lpstr>অ্যালকাইন কি ?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HP</cp:lastModifiedBy>
  <cp:revision>86</cp:revision>
  <dcterms:created xsi:type="dcterms:W3CDTF">2020-09-24T12:45:01Z</dcterms:created>
  <dcterms:modified xsi:type="dcterms:W3CDTF">2026-07-19T01:47:40Z</dcterms:modified>
</cp:coreProperties>
</file>