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6" r:id="rId6"/>
    <p:sldId id="271" r:id="rId7"/>
    <p:sldId id="283" r:id="rId8"/>
    <p:sldId id="284" r:id="rId9"/>
    <p:sldId id="280" r:id="rId10"/>
    <p:sldId id="289" r:id="rId11"/>
    <p:sldId id="288" r:id="rId12"/>
    <p:sldId id="290" r:id="rId13"/>
    <p:sldId id="292" r:id="rId14"/>
    <p:sldId id="259" r:id="rId15"/>
    <p:sldId id="291" r:id="rId16"/>
    <p:sldId id="26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20-Jul-26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33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20-Jul-26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2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20-Jul-26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3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20-Jul-26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334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20-Jul-26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86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20-Jul-26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72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20-Jul-26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79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20-Jul-26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76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20-Jul-26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2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20-Jul-26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2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20-Jul-26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05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D4F5B-9661-4E01-811D-BB9EC3369808}" type="datetimeFigureOut">
              <a:rPr lang="en-US" smtClean="0"/>
              <a:t>20-Jul-26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85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5132070" y="1697622"/>
            <a:ext cx="5463540" cy="325701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928934" y="1697622"/>
            <a:ext cx="38698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78" y="1478619"/>
            <a:ext cx="4151368" cy="415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1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60" y="49319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949190" y="146861"/>
            <a:ext cx="2293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442372" y="1097620"/>
            <a:ext cx="5802468" cy="3043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0" name="Picture 6" descr="Open Book School Supply Icon 23221041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155" y="-104618"/>
            <a:ext cx="1564005" cy="129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198079" y="1982597"/>
            <a:ext cx="57943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অধ্যায়-6(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পাঠ-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রুপান্তর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পাঠঃ৬৮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330" y="1608462"/>
            <a:ext cx="2831665" cy="3795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2372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835565" y="345025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86300" y="486121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21" y="49826"/>
            <a:ext cx="1209688" cy="127157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105488" y="1394800"/>
            <a:ext cx="518126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74458" y="2186976"/>
            <a:ext cx="42017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দেবাশীষ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কুমার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ঘোষ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মধুখালী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ঝিকরগাছা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যশোর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84" y="1431465"/>
            <a:ext cx="3450015" cy="34500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9178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494206" y="284140"/>
            <a:ext cx="3203585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50179" y="381682"/>
            <a:ext cx="1691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028950" y="1385289"/>
            <a:ext cx="4895224" cy="16945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91" y="-163053"/>
            <a:ext cx="2571748" cy="1797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394" y="2512085"/>
            <a:ext cx="9663953" cy="13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8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645066" y="284141"/>
            <a:ext cx="4599773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0330" y="381682"/>
            <a:ext cx="3711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মজার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116" y="49826"/>
            <a:ext cx="606557" cy="1193942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3109633" y="1271781"/>
            <a:ext cx="5272366" cy="20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62707" y="2624704"/>
            <a:ext cx="706658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শুনি</a:t>
            </a:r>
            <a:r>
              <a:rPr lang="en-US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96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52242" y="381683"/>
            <a:ext cx="3903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74" y="2335643"/>
            <a:ext cx="4187754" cy="2595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4" name="Group 13"/>
          <p:cNvGrpSpPr/>
          <p:nvPr/>
        </p:nvGrpSpPr>
        <p:grpSpPr>
          <a:xfrm>
            <a:off x="1246413" y="1775028"/>
            <a:ext cx="2271338" cy="2193935"/>
            <a:chOff x="1094013" y="1622629"/>
            <a:chExt cx="1905000" cy="1774372"/>
          </a:xfrm>
        </p:grpSpPr>
        <p:sp>
          <p:nvSpPr>
            <p:cNvPr id="15" name="Oval Callout 14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08944"/>
                <a:gd name="adj2" fmla="val 3197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99067" y="2186975"/>
              <a:ext cx="1694892" cy="672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ছামিয়া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আসেনি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,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ম্যাডাম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282930" y="1529443"/>
            <a:ext cx="2480320" cy="1774372"/>
            <a:chOff x="4215492" y="1551215"/>
            <a:chExt cx="2480320" cy="1774372"/>
          </a:xfrm>
        </p:grpSpPr>
        <p:sp>
          <p:nvSpPr>
            <p:cNvPr id="18" name="Oval Callout 17"/>
            <p:cNvSpPr/>
            <p:nvPr/>
          </p:nvSpPr>
          <p:spPr>
            <a:xfrm flipH="1">
              <a:off x="4215492" y="1551215"/>
              <a:ext cx="2480320" cy="1774372"/>
            </a:xfrm>
            <a:prstGeom prst="wedgeEllipseCallout">
              <a:avLst>
                <a:gd name="adj1" fmla="val 67167"/>
                <a:gd name="adj2" fmla="val 40415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66150" y="1604777"/>
              <a:ext cx="17790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আজ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সকলেই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এসেছে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213429" y="3493268"/>
            <a:ext cx="2480320" cy="1774372"/>
            <a:chOff x="4230261" y="2146013"/>
            <a:chExt cx="2480320" cy="1774372"/>
          </a:xfrm>
        </p:grpSpPr>
        <p:sp>
          <p:nvSpPr>
            <p:cNvPr id="21" name="Oval Callout 20"/>
            <p:cNvSpPr/>
            <p:nvPr/>
          </p:nvSpPr>
          <p:spPr>
            <a:xfrm flipH="1">
              <a:off x="4230261" y="2146013"/>
              <a:ext cx="2480320" cy="1774372"/>
            </a:xfrm>
            <a:prstGeom prst="wedgeEllipseCallout">
              <a:avLst>
                <a:gd name="adj1" fmla="val 77576"/>
                <a:gd name="adj2" fmla="val -6022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69382" y="2438401"/>
              <a:ext cx="177900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তাহলে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কত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জন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এসেছে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246413" y="3968963"/>
            <a:ext cx="2271338" cy="2193935"/>
            <a:chOff x="1094013" y="1622629"/>
            <a:chExt cx="1905000" cy="1774372"/>
          </a:xfrm>
        </p:grpSpPr>
        <p:sp>
          <p:nvSpPr>
            <p:cNvPr id="24" name="Oval Callout 23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58260"/>
                <a:gd name="adj2" fmla="val -51906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99067" y="2186975"/>
              <a:ext cx="1694892" cy="373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১৯জন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এসেছে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031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52242" y="381683"/>
            <a:ext cx="3903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74" y="2335643"/>
            <a:ext cx="4187754" cy="2595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4" name="Group 13"/>
          <p:cNvGrpSpPr/>
          <p:nvPr/>
        </p:nvGrpSpPr>
        <p:grpSpPr>
          <a:xfrm>
            <a:off x="1246413" y="1775028"/>
            <a:ext cx="2271338" cy="2193935"/>
            <a:chOff x="1094013" y="1622629"/>
            <a:chExt cx="1905000" cy="1774372"/>
          </a:xfrm>
        </p:grpSpPr>
        <p:sp>
          <p:nvSpPr>
            <p:cNvPr id="15" name="Oval Callout 14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08944"/>
                <a:gd name="adj2" fmla="val 3197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99067" y="2186975"/>
              <a:ext cx="1694892" cy="373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জন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282930" y="1529443"/>
            <a:ext cx="2480320" cy="1774372"/>
            <a:chOff x="4215492" y="1551215"/>
            <a:chExt cx="2480320" cy="1774372"/>
          </a:xfrm>
        </p:grpSpPr>
        <p:sp>
          <p:nvSpPr>
            <p:cNvPr id="18" name="Oval Callout 17"/>
            <p:cNvSpPr/>
            <p:nvPr/>
          </p:nvSpPr>
          <p:spPr>
            <a:xfrm flipH="1">
              <a:off x="4215492" y="1551215"/>
              <a:ext cx="2480320" cy="1774372"/>
            </a:xfrm>
            <a:prstGeom prst="wedgeEllipseCallout">
              <a:avLst>
                <a:gd name="adj1" fmla="val 67167"/>
                <a:gd name="adj2" fmla="val 40415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66150" y="1604777"/>
              <a:ext cx="17790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তাহলে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আসেনি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কতজন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213429" y="3493268"/>
            <a:ext cx="2480320" cy="1774372"/>
            <a:chOff x="4230261" y="2146013"/>
            <a:chExt cx="2480320" cy="1774372"/>
          </a:xfrm>
        </p:grpSpPr>
        <p:sp>
          <p:nvSpPr>
            <p:cNvPr id="21" name="Oval Callout 20"/>
            <p:cNvSpPr/>
            <p:nvPr/>
          </p:nvSpPr>
          <p:spPr>
            <a:xfrm flipH="1">
              <a:off x="4230261" y="2146013"/>
              <a:ext cx="2480320" cy="1774372"/>
            </a:xfrm>
            <a:prstGeom prst="wedgeEllipseCallout">
              <a:avLst>
                <a:gd name="adj1" fmla="val 77576"/>
                <a:gd name="adj2" fmla="val -6022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69382" y="2438401"/>
              <a:ext cx="17790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তাহলে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১০০জনে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কতজন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এসেছে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? 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246413" y="3968963"/>
            <a:ext cx="2271338" cy="2193935"/>
            <a:chOff x="1094013" y="1622629"/>
            <a:chExt cx="1905000" cy="1774372"/>
          </a:xfrm>
        </p:grpSpPr>
        <p:sp>
          <p:nvSpPr>
            <p:cNvPr id="24" name="Oval Callout 23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58260"/>
                <a:gd name="adj2" fmla="val -51906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99067" y="2186975"/>
              <a:ext cx="1694892" cy="373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১৯জন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এসেছে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5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52242" y="381683"/>
            <a:ext cx="3903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74" y="2335643"/>
            <a:ext cx="4187754" cy="2595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4" name="Group 13"/>
          <p:cNvGrpSpPr/>
          <p:nvPr/>
        </p:nvGrpSpPr>
        <p:grpSpPr>
          <a:xfrm>
            <a:off x="1093240" y="1775028"/>
            <a:ext cx="2271338" cy="2193935"/>
            <a:chOff x="1094013" y="1622629"/>
            <a:chExt cx="1905000" cy="1774372"/>
          </a:xfrm>
        </p:grpSpPr>
        <p:sp>
          <p:nvSpPr>
            <p:cNvPr id="15" name="Oval Callout 14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08944"/>
                <a:gd name="adj2" fmla="val 3197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99067" y="2186975"/>
              <a:ext cx="1694892" cy="373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না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,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ম্যাডাম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282930" y="1529443"/>
            <a:ext cx="2480320" cy="1774372"/>
            <a:chOff x="4215492" y="1551215"/>
            <a:chExt cx="2480320" cy="1774372"/>
          </a:xfrm>
        </p:grpSpPr>
        <p:sp>
          <p:nvSpPr>
            <p:cNvPr id="18" name="Oval Callout 17"/>
            <p:cNvSpPr/>
            <p:nvPr/>
          </p:nvSpPr>
          <p:spPr>
            <a:xfrm flipH="1">
              <a:off x="4215492" y="1551215"/>
              <a:ext cx="2480320" cy="1774372"/>
            </a:xfrm>
            <a:prstGeom prst="wedgeEllipseCallout">
              <a:avLst>
                <a:gd name="adj1" fmla="val 67167"/>
                <a:gd name="adj2" fmla="val 40415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66150" y="2156300"/>
              <a:ext cx="17790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বলতে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213429" y="3493268"/>
            <a:ext cx="2480320" cy="1774372"/>
            <a:chOff x="4230261" y="2146013"/>
            <a:chExt cx="2480320" cy="1774372"/>
          </a:xfrm>
        </p:grpSpPr>
        <p:sp>
          <p:nvSpPr>
            <p:cNvPr id="21" name="Oval Callout 20"/>
            <p:cNvSpPr/>
            <p:nvPr/>
          </p:nvSpPr>
          <p:spPr>
            <a:xfrm flipH="1">
              <a:off x="4230261" y="2146013"/>
              <a:ext cx="2480320" cy="1774372"/>
            </a:xfrm>
            <a:prstGeom prst="wedgeEllipseCallout">
              <a:avLst>
                <a:gd name="adj1" fmla="val 77576"/>
                <a:gd name="adj2" fmla="val -6022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69382" y="2438401"/>
              <a:ext cx="17790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তাহলে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আমরা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এখন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শিখি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!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246413" y="3968963"/>
            <a:ext cx="2271338" cy="2193935"/>
            <a:chOff x="1094013" y="1622629"/>
            <a:chExt cx="1905000" cy="1774372"/>
          </a:xfrm>
        </p:grpSpPr>
        <p:sp>
          <p:nvSpPr>
            <p:cNvPr id="24" name="Oval Callout 23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58260"/>
                <a:gd name="adj2" fmla="val -51906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99067" y="2186975"/>
              <a:ext cx="1694892" cy="373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ঠিক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আছে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824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98535" y="363366"/>
            <a:ext cx="3794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!!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535" y="1440180"/>
            <a:ext cx="3745230" cy="47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65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98535" y="363366"/>
            <a:ext cx="3794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!!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759" y="1596982"/>
            <a:ext cx="3484478" cy="432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2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37543" y="383693"/>
            <a:ext cx="3268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8" name="Picture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731" y="2158661"/>
            <a:ext cx="8944776" cy="1876129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3211830" y="3096725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80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131820" y="3381091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100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1725930" y="3750424"/>
            <a:ext cx="1405890" cy="10028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10466" y="4251847"/>
            <a:ext cx="286445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অর্থ্যা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ভাগফল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শতাংশ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034123" y="3196425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০.80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005119" y="3096725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৭৪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975198" y="3455965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5" name="Straight Arrow Connector 84"/>
          <p:cNvCxnSpPr/>
          <p:nvPr/>
        </p:nvCxnSpPr>
        <p:spPr>
          <a:xfrm flipV="1">
            <a:off x="4866488" y="3750424"/>
            <a:ext cx="1405890" cy="10028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341957" y="4255418"/>
            <a:ext cx="286445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অর্থ্যা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ভাগফল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শতাংশ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774184" y="3228526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০.৭৪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818576" y="3088174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8১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773770" y="3447414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1" name="Straight Arrow Connector 90"/>
          <p:cNvCxnSpPr/>
          <p:nvPr/>
        </p:nvCxnSpPr>
        <p:spPr>
          <a:xfrm flipV="1">
            <a:off x="7709866" y="3802097"/>
            <a:ext cx="1405890" cy="10028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8471873" y="4251847"/>
            <a:ext cx="286445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অর্থ্যা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ভাগফল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শতাংশ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9660036" y="3263559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০.8১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73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6" grpId="0" animBg="1"/>
      <p:bldP spid="82" grpId="0"/>
      <p:bldP spid="83" grpId="0"/>
      <p:bldP spid="84" grpId="0"/>
      <p:bldP spid="86" grpId="0" animBg="1"/>
      <p:bldP spid="87" grpId="0"/>
      <p:bldP spid="88" grpId="0"/>
      <p:bldP spid="89" grpId="0"/>
      <p:bldP spid="92" grpId="0" animBg="1"/>
      <p:bldP spid="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37543" y="383693"/>
            <a:ext cx="3268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V="1">
            <a:off x="3526486" y="4804944"/>
            <a:ext cx="1405890" cy="10028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2210466" y="4620278"/>
            <a:ext cx="286445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প্রত্যকেটি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২০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577" y="2107221"/>
            <a:ext cx="7467437" cy="232929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10466" y="2811780"/>
            <a:ext cx="967073" cy="12573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159156" y="2811780"/>
            <a:ext cx="967073" cy="12573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054006" y="2800690"/>
            <a:ext cx="967073" cy="12573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932376" y="2811780"/>
            <a:ext cx="967073" cy="12573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810295" y="2822870"/>
            <a:ext cx="967073" cy="12573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186076" y="4620278"/>
            <a:ext cx="286445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১০০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237278" y="2822870"/>
            <a:ext cx="967073" cy="12573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154942" y="2822870"/>
            <a:ext cx="967073" cy="12573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5186076" y="5099113"/>
            <a:ext cx="286445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গোলাপ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৪০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69151" y="3383620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164254" y="3235370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834508" y="3198954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798213" y="3581842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১০0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66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7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41957" y="352880"/>
            <a:ext cx="16549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8" name="Picture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731" y="2158661"/>
            <a:ext cx="8944776" cy="18761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4535" y="4206127"/>
            <a:ext cx="407603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সমস্যাগুলো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পুনরায়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আমাকে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দেখাও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85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25087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83491" y="322629"/>
            <a:ext cx="202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445" y="-127847"/>
            <a:ext cx="1522647" cy="152264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08309" y="1616751"/>
            <a:ext cx="4655592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817" y="2406715"/>
            <a:ext cx="5166361" cy="401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41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25087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83491" y="322629"/>
            <a:ext cx="202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445" y="-127847"/>
            <a:ext cx="1522647" cy="152264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19688" y="1571957"/>
            <a:ext cx="5218521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0315" y="2361921"/>
            <a:ext cx="6831366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71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10281" y="390888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07717" y="3888521"/>
            <a:ext cx="2031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991" y="972634"/>
            <a:ext cx="4223922" cy="266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4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203</Words>
  <Application>Microsoft Office PowerPoint</Application>
  <PresentationFormat>Widescreen</PresentationFormat>
  <Paragraphs>63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96</cp:revision>
  <dcterms:created xsi:type="dcterms:W3CDTF">2026-06-17T13:44:11Z</dcterms:created>
  <dcterms:modified xsi:type="dcterms:W3CDTF">2026-07-20T14:34:16Z</dcterms:modified>
</cp:coreProperties>
</file>