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  <p:sldMasterId id="2147483768" r:id="rId2"/>
    <p:sldMasterId id="2147483786" r:id="rId3"/>
    <p:sldMasterId id="2147483804" r:id="rId4"/>
  </p:sldMasterIdLst>
  <p:notesMasterIdLst>
    <p:notesMasterId r:id="rId17"/>
  </p:notesMasterIdLst>
  <p:sldIdLst>
    <p:sldId id="279" r:id="rId5"/>
    <p:sldId id="278" r:id="rId6"/>
    <p:sldId id="266" r:id="rId7"/>
    <p:sldId id="268" r:id="rId8"/>
    <p:sldId id="269" r:id="rId9"/>
    <p:sldId id="270" r:id="rId10"/>
    <p:sldId id="260" r:id="rId11"/>
    <p:sldId id="257" r:id="rId12"/>
    <p:sldId id="258" r:id="rId13"/>
    <p:sldId id="259" r:id="rId14"/>
    <p:sldId id="272" r:id="rId15"/>
    <p:sldId id="28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4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2" d="100"/>
        <a:sy n="6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B50E00-59AE-44B4-BE94-054D4152109E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7C2DFB-8CE1-4D70-B089-77BCC1320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777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6982BE-597B-4DDF-B6D4-E152177F125A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773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DB72C-C963-4BF8-A000-37D521FECC58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794E-976D-47DB-9A6E-EC07B0DA912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0864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DB72C-C963-4BF8-A000-37D521FECC58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794E-976D-47DB-9A6E-EC07B0DA9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333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DB72C-C963-4BF8-A000-37D521FECC58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794E-976D-47DB-9A6E-EC07B0DA9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236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DB72C-C963-4BF8-A000-37D521FECC58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794E-976D-47DB-9A6E-EC07B0DA9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413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DB72C-C963-4BF8-A000-37D521FECC58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794E-976D-47DB-9A6E-EC07B0DA9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365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DB72C-C963-4BF8-A000-37D521FECC58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794E-976D-47DB-9A6E-EC07B0DA9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010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DB72C-C963-4BF8-A000-37D521FECC58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794E-976D-47DB-9A6E-EC07B0DA9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235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DB72C-C963-4BF8-A000-37D521FECC58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794E-976D-47DB-9A6E-EC07B0DA9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247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DB72C-C963-4BF8-A000-37D521FECC58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794E-976D-47DB-9A6E-EC07B0DA9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967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DB72C-C963-4BF8-A000-37D521FECC58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794E-976D-47DB-9A6E-EC07B0DA9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855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DB72C-C963-4BF8-A000-37D521FECC58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794E-976D-47DB-9A6E-EC07B0DA9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6649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DB72C-C963-4BF8-A000-37D521FECC58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794E-976D-47DB-9A6E-EC07B0DA912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888674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DB72C-C963-4BF8-A000-37D521FECC58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794E-976D-47DB-9A6E-EC07B0DA9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2604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DB72C-C963-4BF8-A000-37D521FECC58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794E-976D-47DB-9A6E-EC07B0DA912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191091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DB72C-C963-4BF8-A000-37D521FECC58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794E-976D-47DB-9A6E-EC07B0DA9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1568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DB72C-C963-4BF8-A000-37D521FECC58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794E-976D-47DB-9A6E-EC07B0DA9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4865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DB72C-C963-4BF8-A000-37D521FECC58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794E-976D-47DB-9A6E-EC07B0DA9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6382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70F4A40-10D6-42F2-A3E5-9C93374147EA}" type="datetimeFigureOut">
              <a:rPr lang="en-SG" smtClean="0"/>
              <a:t>14/7/2026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30888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14/7/2026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295692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14/7/2026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31683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14/7/2026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039763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0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0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14/7/2026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17339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14/7/2026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6171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14/7/2026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178421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14/7/2026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28089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14/7/2026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044570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14/7/2026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641937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14/7/2026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82666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14/7/2026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41511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14/7/2026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526564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14/7/2026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42603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14/7/2026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78773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14/7/2026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19041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14/7/2026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11616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9238FC5-33F0-442B-BF56-8F758A1E76BC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26568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205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24653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50694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10139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02594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60529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00893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12099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7030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11729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61148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2415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380444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182663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405185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8FC5-33F0-442B-BF56-8F758A1E76BC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764341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5399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73489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71803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4804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88689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42499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30554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30109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7003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46064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127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image" Target="../media/image8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62DB72C-C963-4BF8-A000-37D521FECC58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ACA794E-976D-47DB-9A6E-EC07B0DA9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7721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70F4A40-10D6-42F2-A3E5-9C93374147EA}" type="datetimeFigureOut">
              <a:rPr lang="en-SG" smtClean="0"/>
              <a:t>14/7/2026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49980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9238FC5-33F0-442B-BF56-8F758A1E76BC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F1FBAF1-07F7-4DAD-B45A-E7A1F62F9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51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0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699"/>
            </a:avLst>
          </a:prstGeom>
          <a:solidFill>
            <a:srgbClr val="00B050"/>
          </a:solidFill>
          <a:ln w="19050">
            <a:solidFill>
              <a:schemeClr val="accent6"/>
            </a:solidFill>
            <a:prstDash val="dash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8" name="Frame 7"/>
          <p:cNvSpPr/>
          <p:nvPr userDrawn="1"/>
        </p:nvSpPr>
        <p:spPr>
          <a:xfrm>
            <a:off x="80963" y="61913"/>
            <a:ext cx="12030075" cy="6710362"/>
          </a:xfrm>
          <a:prstGeom prst="frame">
            <a:avLst>
              <a:gd name="adj1" fmla="val 484"/>
            </a:avLst>
          </a:prstGeom>
          <a:blipFill>
            <a:blip r:embed="rId13"/>
            <a:stretch>
              <a:fillRect/>
            </a:stretch>
          </a:blipFill>
          <a:ln w="22225">
            <a:solidFill>
              <a:srgbClr val="FFFF00"/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ame 8"/>
          <p:cNvSpPr/>
          <p:nvPr userDrawn="1"/>
        </p:nvSpPr>
        <p:spPr>
          <a:xfrm>
            <a:off x="137102" y="121921"/>
            <a:ext cx="11916786" cy="6590948"/>
          </a:xfrm>
          <a:prstGeom prst="frame">
            <a:avLst>
              <a:gd name="adj1" fmla="val 693"/>
            </a:avLst>
          </a:prstGeom>
          <a:solidFill>
            <a:srgbClr val="D60093"/>
          </a:solidFill>
          <a:ln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95465" y="6257109"/>
            <a:ext cx="11821304" cy="389802"/>
            <a:chOff x="1008452" y="3873025"/>
            <a:chExt cx="11546831" cy="481584"/>
          </a:xfrm>
        </p:grpSpPr>
        <p:grpSp>
          <p:nvGrpSpPr>
            <p:cNvPr id="11" name="Group 10"/>
            <p:cNvGrpSpPr/>
            <p:nvPr/>
          </p:nvGrpSpPr>
          <p:grpSpPr>
            <a:xfrm>
              <a:off x="1008452" y="3873025"/>
              <a:ext cx="4047267" cy="481584"/>
              <a:chOff x="1008452" y="3873025"/>
              <a:chExt cx="4047267" cy="481584"/>
            </a:xfrm>
          </p:grpSpPr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8452" y="3873025"/>
                <a:ext cx="2023872" cy="481584"/>
              </a:xfrm>
              <a:prstGeom prst="rect">
                <a:avLst/>
              </a:prstGeom>
            </p:spPr>
          </p:pic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31847" y="3873025"/>
                <a:ext cx="2023872" cy="481584"/>
              </a:xfrm>
              <a:prstGeom prst="rect">
                <a:avLst/>
              </a:prstGeom>
            </p:spPr>
          </p:pic>
        </p:grpSp>
        <p:grpSp>
          <p:nvGrpSpPr>
            <p:cNvPr id="12" name="Group 11"/>
            <p:cNvGrpSpPr/>
            <p:nvPr/>
          </p:nvGrpSpPr>
          <p:grpSpPr>
            <a:xfrm>
              <a:off x="4962143" y="3873025"/>
              <a:ext cx="4047267" cy="481584"/>
              <a:chOff x="1008452" y="3873025"/>
              <a:chExt cx="4047267" cy="481584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8452" y="3873025"/>
                <a:ext cx="2023872" cy="481584"/>
              </a:xfrm>
              <a:prstGeom prst="rect">
                <a:avLst/>
              </a:prstGeom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31847" y="3873025"/>
                <a:ext cx="2023872" cy="481584"/>
              </a:xfrm>
              <a:prstGeom prst="rect">
                <a:avLst/>
              </a:prstGeom>
            </p:spPr>
          </p:pic>
        </p:grpSp>
        <p:grpSp>
          <p:nvGrpSpPr>
            <p:cNvPr id="13" name="Group 12"/>
            <p:cNvGrpSpPr/>
            <p:nvPr/>
          </p:nvGrpSpPr>
          <p:grpSpPr>
            <a:xfrm>
              <a:off x="8508016" y="3873025"/>
              <a:ext cx="4047267" cy="481584"/>
              <a:chOff x="1008452" y="3873025"/>
              <a:chExt cx="4047267" cy="481584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8452" y="3873025"/>
                <a:ext cx="2023872" cy="481584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31847" y="3873025"/>
                <a:ext cx="2023872" cy="48158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575487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microsoft.com/office/2007/relationships/hdphoto" Target="../media/hdphoto2.wdp"/><Relationship Id="rId7" Type="http://schemas.openxmlformats.org/officeDocument/2006/relationships/image" Target="../media/image15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Relationship Id="rId6" Type="http://schemas.openxmlformats.org/officeDocument/2006/relationships/hyperlink" Target="mailto:rajibduttaat@gmail.com" TargetMode="External"/><Relationship Id="rId5" Type="http://schemas.microsoft.com/office/2007/relationships/hdphoto" Target="../media/hdphoto3.wdp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1134"/>
            <a:ext cx="12192000" cy="6869134"/>
            <a:chOff x="0" y="1"/>
            <a:chExt cx="13004800" cy="732707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3004800" cy="7315198"/>
            </a:xfrm>
            <a:prstGeom prst="rect">
              <a:avLst/>
            </a:prstGeom>
          </p:spPr>
        </p:pic>
        <p:pic>
          <p:nvPicPr>
            <p:cNvPr id="20" name="Picture 3" descr="F:\New folder (2)\Animated gif\img8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746357" y="2956358"/>
              <a:ext cx="3275254" cy="1823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3" descr="F:\New folder (2)\Animated gif\img8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599014" y="4907746"/>
              <a:ext cx="3275254" cy="1823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3" descr="F:\New folder (2)\Animated gif\img8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023228" y="4229982"/>
              <a:ext cx="3275254" cy="1823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3" descr="F:\New folder (2)\Animated gif\img8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961387" y="2621645"/>
              <a:ext cx="3275254" cy="1823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16000" contrast="5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3038"/>
            <a:stretch>
              <a:fillRect/>
            </a:stretch>
          </p:blipFill>
          <p:spPr>
            <a:xfrm>
              <a:off x="0" y="2489237"/>
              <a:ext cx="13004800" cy="483783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63" t="-483" r="14804" b="5772"/>
            <a:stretch>
              <a:fillRect/>
            </a:stretch>
          </p:blipFill>
          <p:spPr>
            <a:xfrm>
              <a:off x="0" y="1985675"/>
              <a:ext cx="13004800" cy="5329524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0" y="341114"/>
            <a:ext cx="12192595" cy="1830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625" b="1" i="0" u="none" strike="noStrike" kern="1200" cap="none" spc="0" normalizeH="0" baseline="0" noProof="0" dirty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WELCOME TO ALL IN TODAY’S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75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ENGLISH  LESSON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/>
          <p:cNvSpPr txBox="1"/>
          <p:nvPr/>
        </p:nvSpPr>
        <p:spPr>
          <a:xfrm>
            <a:off x="5330360" y="708961"/>
            <a:ext cx="3398158" cy="645160"/>
          </a:xfrm>
          <a:prstGeom prst="rect">
            <a:avLst/>
          </a:prstGeom>
          <a:solidFill>
            <a:srgbClr val="C00000"/>
          </a:solidFill>
          <a:ln w="38100">
            <a:solidFill>
              <a:srgbClr val="00FF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lgerian" panose="04020705040A02060702" pitchFamily="82" charset="0"/>
                <a:ea typeface="+mn-ea"/>
                <a:cs typeface="Times New Roman" panose="02020603050405020304" pitchFamily="18" charset="0"/>
              </a:rPr>
              <a:t>Presented By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61340" y="708961"/>
            <a:ext cx="4195445" cy="3612515"/>
            <a:chOff x="462057" y="1060730"/>
            <a:chExt cx="4954760" cy="3752889"/>
          </a:xfrm>
        </p:grpSpPr>
        <p:sp>
          <p:nvSpPr>
            <p:cNvPr id="7" name="Rounded Rectangle 6"/>
            <p:cNvSpPr/>
            <p:nvPr/>
          </p:nvSpPr>
          <p:spPr>
            <a:xfrm rot="18910976">
              <a:off x="462057" y="2899463"/>
              <a:ext cx="4736961" cy="344830"/>
            </a:xfrm>
            <a:prstGeom prst="roundRect">
              <a:avLst>
                <a:gd name="adj" fmla="val 50000"/>
              </a:avLst>
            </a:prstGeom>
            <a:gradFill>
              <a:gsLst>
                <a:gs pos="57000">
                  <a:srgbClr val="CC0099"/>
                </a:gs>
                <a:gs pos="75000">
                  <a:schemeClr val="accent6">
                    <a:lumMod val="89000"/>
                  </a:schemeClr>
                </a:gs>
                <a:gs pos="100000">
                  <a:schemeClr val="accent6">
                    <a:lumMod val="75000"/>
                  </a:schemeClr>
                </a:gs>
                <a:gs pos="97000">
                  <a:schemeClr val="accent6">
                    <a:lumMod val="70000"/>
                  </a:schemeClr>
                </a:gs>
              </a:gsLst>
              <a:path path="circle">
                <a:fillToRect t="100000" r="100000"/>
              </a:path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 rot="18910976" flipV="1">
              <a:off x="757557" y="3157481"/>
              <a:ext cx="4659260" cy="30243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36000">
                  <a:srgbClr val="00B0F0"/>
                </a:gs>
                <a:gs pos="68000">
                  <a:schemeClr val="accent6">
                    <a:lumMod val="89000"/>
                  </a:schemeClr>
                </a:gs>
                <a:gs pos="100000">
                  <a:schemeClr val="accent6">
                    <a:lumMod val="75000"/>
                  </a:schemeClr>
                </a:gs>
                <a:gs pos="70000">
                  <a:schemeClr val="accent6">
                    <a:lumMod val="70000"/>
                  </a:schemeClr>
                </a:gs>
              </a:gsLst>
              <a:lin ang="27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209" b="100000" l="0" r="100000">
                          <a14:foregroundMark x1="27841" y1="20856" x2="31250" y2="1978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33225">
              <a:off x="651479" y="1060730"/>
              <a:ext cx="3954923" cy="375288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1153" y="1334796"/>
              <a:ext cx="1021371" cy="1021371"/>
            </a:xfrm>
            <a:prstGeom prst="rect">
              <a:avLst/>
            </a:prstGeom>
          </p:spPr>
        </p:pic>
      </p:grpSp>
      <p:sp>
        <p:nvSpPr>
          <p:cNvPr id="18" name="TextBox 17"/>
          <p:cNvSpPr txBox="1"/>
          <p:nvPr/>
        </p:nvSpPr>
        <p:spPr>
          <a:xfrm>
            <a:off x="2427605" y="1536700"/>
            <a:ext cx="9203055" cy="378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5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Rajib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Dutta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Assistant teacher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Bh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ingrol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Govt.Primary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School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Anowara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Chottogram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Email: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6"/>
              </a:rPr>
              <a:t>rajibduttaat@gmail.com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856" y="1546334"/>
            <a:ext cx="2217404" cy="21971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8"/>
          <a:srcRect t="70640"/>
          <a:stretch>
            <a:fillRect/>
          </a:stretch>
        </p:blipFill>
        <p:spPr>
          <a:xfrm>
            <a:off x="607060" y="5321300"/>
            <a:ext cx="10934700" cy="9334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ECA34B5-488B-499C-94CD-D17DC6F036FC}"/>
              </a:ext>
            </a:extLst>
          </p:cNvPr>
          <p:cNvSpPr txBox="1"/>
          <p:nvPr/>
        </p:nvSpPr>
        <p:spPr>
          <a:xfrm flipH="1">
            <a:off x="4730888" y="1917688"/>
            <a:ext cx="6984034" cy="390876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Class:Two</a:t>
            </a:r>
            <a:endParaRPr lang="en-US" sz="4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8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Subject:English</a:t>
            </a:r>
            <a:endParaRPr lang="en-US" sz="48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Unit:5</a:t>
            </a:r>
          </a:p>
          <a:p>
            <a:pPr algn="ctr"/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Lesson(6):Two little birds</a:t>
            </a:r>
          </a:p>
          <a:p>
            <a:pPr algn="ctr"/>
            <a:endParaRPr lang="en-US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939" y="1917688"/>
            <a:ext cx="3105659" cy="3908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0C6B3EA-289E-F479-C7EC-2ED6B6BD39DE}"/>
              </a:ext>
            </a:extLst>
          </p:cNvPr>
          <p:cNvSpPr txBox="1"/>
          <p:nvPr/>
        </p:nvSpPr>
        <p:spPr>
          <a:xfrm>
            <a:off x="3021495" y="512081"/>
            <a:ext cx="6149009" cy="101566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Lesson Identity</a:t>
            </a:r>
          </a:p>
        </p:txBody>
      </p:sp>
    </p:spTree>
    <p:extLst>
      <p:ext uri="{BB962C8B-B14F-4D97-AF65-F5344CB8AC3E}">
        <p14:creationId xmlns:p14="http://schemas.microsoft.com/office/powerpoint/2010/main" val="293699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26013" y="577650"/>
            <a:ext cx="4539973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Outcomes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3826" y="2096630"/>
            <a:ext cx="10058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be able to know …..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27" y="3124680"/>
            <a:ext cx="11251096" cy="22159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741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5167843"/>
              </p:ext>
            </p:extLst>
          </p:nvPr>
        </p:nvGraphicFramePr>
        <p:xfrm>
          <a:off x="4401205" y="2772121"/>
          <a:ext cx="3388001" cy="17679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2" imgW="970200" imgH="491040" progId="Package">
                  <p:embed/>
                </p:oleObj>
              </mc:Choice>
              <mc:Fallback>
                <p:oleObj name="Packager Shell Object" showAsIcon="1" r:id="rId2" imgW="970200" imgH="4910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401205" y="2772121"/>
                        <a:ext cx="3388001" cy="1767983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284792" y="891417"/>
            <a:ext cx="7620828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Let’s enjoy the audio.</a:t>
            </a:r>
          </a:p>
        </p:txBody>
      </p:sp>
    </p:spTree>
    <p:extLst>
      <p:ext uri="{BB962C8B-B14F-4D97-AF65-F5344CB8AC3E}">
        <p14:creationId xmlns:p14="http://schemas.microsoft.com/office/powerpoint/2010/main" val="3512351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flipH="1">
            <a:off x="5013164" y="4604695"/>
            <a:ext cx="5912169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 open your book at page 53.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13164" y="1014062"/>
            <a:ext cx="59121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are going to learn a Rhyme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7E4BC7-362D-0B49-AA81-4C319AD79AFC}"/>
              </a:ext>
            </a:extLst>
          </p:cNvPr>
          <p:cNvSpPr txBox="1"/>
          <p:nvPr/>
        </p:nvSpPr>
        <p:spPr>
          <a:xfrm>
            <a:off x="5128591" y="2769704"/>
            <a:ext cx="5796742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Two little birds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0C8B73-8A6C-BA5E-E90B-B5E80220D6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" t="7863" r="-1"/>
          <a:stretch/>
        </p:blipFill>
        <p:spPr>
          <a:xfrm>
            <a:off x="1478699" y="1341296"/>
            <a:ext cx="2801752" cy="41754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00763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142" y="1283709"/>
            <a:ext cx="9004149" cy="429058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0C23B6-BF1C-D65C-3CDC-E71FA0F30A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78" y="1790988"/>
            <a:ext cx="2199861" cy="32760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87647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452" y="365760"/>
            <a:ext cx="8961037" cy="3063239"/>
          </a:xfrm>
          <a:prstGeom prst="rect">
            <a:avLst/>
          </a:prstGeom>
          <a:ln w="28575"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84" y="3528057"/>
            <a:ext cx="9106812" cy="3276022"/>
          </a:xfrm>
          <a:prstGeom prst="rect">
            <a:avLst/>
          </a:prstGeom>
          <a:ln w="19050"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8DCA4A-F61D-7BFE-107B-D0AE52D7DF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11" y="517825"/>
            <a:ext cx="1725351" cy="23976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258723-0DEF-1DF6-4F8F-86DD54F9DAE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" t="7863" r="-1"/>
          <a:stretch/>
        </p:blipFill>
        <p:spPr>
          <a:xfrm>
            <a:off x="9973344" y="3675180"/>
            <a:ext cx="1744145" cy="28170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19939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904" y="1099931"/>
            <a:ext cx="9634331" cy="4691270"/>
          </a:xfrm>
          <a:prstGeom prst="rect">
            <a:avLst/>
          </a:prstGeom>
          <a:ln w="28575"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917086F-922D-C685-EB2D-0D7A3162CD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5" y="1790988"/>
            <a:ext cx="2199861" cy="32760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87578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990" y="1586948"/>
            <a:ext cx="9329530" cy="4703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927714" y="567302"/>
            <a:ext cx="248412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Pair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80" y="567302"/>
            <a:ext cx="1979146" cy="31565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2679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56595" y="801075"/>
            <a:ext cx="7248939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have we learnt today?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66" y="801075"/>
            <a:ext cx="4281824" cy="50330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7DBDF3E-EFAC-106D-7825-5D9068738884}"/>
              </a:ext>
            </a:extLst>
          </p:cNvPr>
          <p:cNvSpPr txBox="1"/>
          <p:nvPr/>
        </p:nvSpPr>
        <p:spPr>
          <a:xfrm>
            <a:off x="4656596" y="1802296"/>
            <a:ext cx="7376378" cy="40318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** Wednesday</a:t>
            </a:r>
          </a:p>
          <a:p>
            <a:r>
              <a:rPr lang="en-US" sz="32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The little birds hopped and danced.</a:t>
            </a:r>
          </a:p>
          <a:p>
            <a:r>
              <a:rPr lang="en-US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** Thursday</a:t>
            </a:r>
          </a:p>
          <a:p>
            <a:r>
              <a:rPr lang="en-US" sz="32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The little birds sat on a branch.</a:t>
            </a:r>
          </a:p>
          <a:p>
            <a:r>
              <a:rPr lang="en-US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** Friday</a:t>
            </a:r>
          </a:p>
          <a:p>
            <a:r>
              <a:rPr lang="en-US" sz="32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The little birds began to play.</a:t>
            </a:r>
          </a:p>
          <a:p>
            <a:r>
              <a:rPr lang="en-US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** Saturday</a:t>
            </a:r>
          </a:p>
          <a:p>
            <a:r>
              <a:rPr lang="en-US" sz="32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The little birds happily flew away.</a:t>
            </a:r>
          </a:p>
        </p:txBody>
      </p:sp>
    </p:spTree>
    <p:extLst>
      <p:ext uri="{BB962C8B-B14F-4D97-AF65-F5344CB8AC3E}">
        <p14:creationId xmlns:p14="http://schemas.microsoft.com/office/powerpoint/2010/main" val="202297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97223" y="5773270"/>
            <a:ext cx="11792533" cy="860611"/>
            <a:chOff x="171405" y="3467100"/>
            <a:chExt cx="11859230" cy="110490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03"/>
            <a:stretch>
              <a:fillRect/>
            </a:stretch>
          </p:blipFill>
          <p:spPr>
            <a:xfrm>
              <a:off x="171405" y="3467100"/>
              <a:ext cx="3288971" cy="110490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03"/>
            <a:stretch>
              <a:fillRect/>
            </a:stretch>
          </p:blipFill>
          <p:spPr>
            <a:xfrm>
              <a:off x="3460376" y="3467100"/>
              <a:ext cx="3288971" cy="110490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03"/>
            <a:stretch>
              <a:fillRect/>
            </a:stretch>
          </p:blipFill>
          <p:spPr>
            <a:xfrm>
              <a:off x="10038318" y="3467100"/>
              <a:ext cx="1992317" cy="110490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03"/>
            <a:stretch>
              <a:fillRect/>
            </a:stretch>
          </p:blipFill>
          <p:spPr>
            <a:xfrm>
              <a:off x="6749347" y="3467100"/>
              <a:ext cx="3288971" cy="1104900"/>
            </a:xfrm>
            <a:prstGeom prst="rect">
              <a:avLst/>
            </a:prstGeom>
          </p:spPr>
        </p:pic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23" y="140992"/>
            <a:ext cx="11792533" cy="6396137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966950" y="1386507"/>
            <a:ext cx="6253078" cy="259609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905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Good bye every 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905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Thanks to all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9050">
                  <a:solidFill>
                    <a:srgbClr val="CC0099"/>
                  </a:solidFill>
                  <a:prstDash val="solid"/>
                </a:ln>
                <a:solidFill>
                  <a:prstClr val="white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5400" b="1" i="0" u="none" strike="noStrike" kern="1200" cap="none" spc="0" normalizeH="0" baseline="0" noProof="0" dirty="0">
                <a:ln w="19050">
                  <a:solidFill>
                    <a:srgbClr val="CC0099"/>
                  </a:solidFill>
                  <a:prstDash val="solid"/>
                </a:ln>
                <a:solidFill>
                  <a:srgbClr val="FF3399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See you again…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ppt/theme/theme2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Words>140</Words>
  <Application>Microsoft Office PowerPoint</Application>
  <PresentationFormat>Widescreen</PresentationFormat>
  <Paragraphs>34</Paragraphs>
  <Slides>12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5" baseType="lpstr">
      <vt:lpstr>Algerian</vt:lpstr>
      <vt:lpstr>Arial</vt:lpstr>
      <vt:lpstr>Calibri</vt:lpstr>
      <vt:lpstr>Century Gothic</vt:lpstr>
      <vt:lpstr>Garamond</vt:lpstr>
      <vt:lpstr>NikoshBAN</vt:lpstr>
      <vt:lpstr>Times New Roman</vt:lpstr>
      <vt:lpstr>Wingdings 3</vt:lpstr>
      <vt:lpstr>Slice</vt:lpstr>
      <vt:lpstr>Organic</vt:lpstr>
      <vt:lpstr>2_Organic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20</cp:revision>
  <dcterms:created xsi:type="dcterms:W3CDTF">2026-02-23T14:16:24Z</dcterms:created>
  <dcterms:modified xsi:type="dcterms:W3CDTF">2026-07-14T09:20:50Z</dcterms:modified>
</cp:coreProperties>
</file>