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66" r:id="rId6"/>
    <p:sldId id="271" r:id="rId7"/>
    <p:sldId id="283" r:id="rId8"/>
    <p:sldId id="284" r:id="rId9"/>
    <p:sldId id="280" r:id="rId10"/>
    <p:sldId id="285" r:id="rId11"/>
    <p:sldId id="286" r:id="rId12"/>
    <p:sldId id="278" r:id="rId13"/>
    <p:sldId id="287" r:id="rId14"/>
    <p:sldId id="259" r:id="rId15"/>
    <p:sldId id="264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90" d="100"/>
          <a:sy n="90" d="100"/>
        </p:scale>
        <p:origin x="546" y="-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D4F5B-9661-4E01-811D-BB9EC3369808}" type="datetimeFigureOut">
              <a:rPr lang="en-US" smtClean="0"/>
              <a:t>19-Jul-26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39095-A6E6-4EEA-ACFB-5BEB9D337A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81338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D4F5B-9661-4E01-811D-BB9EC3369808}" type="datetimeFigureOut">
              <a:rPr lang="en-US" smtClean="0"/>
              <a:t>19-Jul-26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39095-A6E6-4EEA-ACFB-5BEB9D337A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3023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D4F5B-9661-4E01-811D-BB9EC3369808}" type="datetimeFigureOut">
              <a:rPr lang="en-US" smtClean="0"/>
              <a:t>19-Jul-26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39095-A6E6-4EEA-ACFB-5BEB9D337A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64346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D4F5B-9661-4E01-811D-BB9EC3369808}" type="datetimeFigureOut">
              <a:rPr lang="en-US" smtClean="0"/>
              <a:t>19-Jul-26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39095-A6E6-4EEA-ACFB-5BEB9D337A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13347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D4F5B-9661-4E01-811D-BB9EC3369808}" type="datetimeFigureOut">
              <a:rPr lang="en-US" smtClean="0"/>
              <a:t>19-Jul-26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39095-A6E6-4EEA-ACFB-5BEB9D337A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65867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D4F5B-9661-4E01-811D-BB9EC3369808}" type="datetimeFigureOut">
              <a:rPr lang="en-US" smtClean="0"/>
              <a:t>19-Jul-26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39095-A6E6-4EEA-ACFB-5BEB9D337A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07219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D4F5B-9661-4E01-811D-BB9EC3369808}" type="datetimeFigureOut">
              <a:rPr lang="en-US" smtClean="0"/>
              <a:t>19-Jul-26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39095-A6E6-4EEA-ACFB-5BEB9D337A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05793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D4F5B-9661-4E01-811D-BB9EC3369808}" type="datetimeFigureOut">
              <a:rPr lang="en-US" smtClean="0"/>
              <a:t>19-Jul-26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39095-A6E6-4EEA-ACFB-5BEB9D337A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19767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D4F5B-9661-4E01-811D-BB9EC3369808}" type="datetimeFigureOut">
              <a:rPr lang="en-US" smtClean="0"/>
              <a:t>19-Jul-26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39095-A6E6-4EEA-ACFB-5BEB9D337A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23283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D4F5B-9661-4E01-811D-BB9EC3369808}" type="datetimeFigureOut">
              <a:rPr lang="en-US" smtClean="0"/>
              <a:t>19-Jul-26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39095-A6E6-4EEA-ACFB-5BEB9D337A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8327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D4F5B-9661-4E01-811D-BB9EC3369808}" type="datetimeFigureOut">
              <a:rPr lang="en-US" smtClean="0"/>
              <a:t>19-Jul-26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39095-A6E6-4EEA-ACFB-5BEB9D337A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15057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4D4F5B-9661-4E01-811D-BB9EC3369808}" type="datetimeFigureOut">
              <a:rPr lang="en-US" smtClean="0"/>
              <a:t>19-Jul-26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239095-A6E6-4EEA-ACFB-5BEB9D337A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69855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9"/>
          <p:cNvSpPr/>
          <p:nvPr/>
        </p:nvSpPr>
        <p:spPr>
          <a:xfrm>
            <a:off x="5132070" y="1697622"/>
            <a:ext cx="5463540" cy="3257016"/>
          </a:xfrm>
          <a:prstGeom prst="roundRect">
            <a:avLst/>
          </a:prstGeom>
          <a:solidFill>
            <a:schemeClr val="bg2"/>
          </a:solidFill>
          <a:ln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5928934" y="1697622"/>
            <a:ext cx="3869811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আজকের</a:t>
            </a:r>
            <a:r>
              <a:rPr lang="en-US" sz="72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pPr algn="ctr"/>
            <a:r>
              <a:rPr lang="en-US" sz="72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পাঠে</a:t>
            </a:r>
            <a:r>
              <a:rPr lang="en-US" sz="72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pPr algn="ctr"/>
            <a:r>
              <a:rPr lang="en-US" sz="72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স্বাগতম</a:t>
            </a:r>
            <a:endParaRPr lang="en-US" sz="72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778" y="1478619"/>
            <a:ext cx="4151368" cy="4151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4313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9"/>
          <p:cNvSpPr/>
          <p:nvPr/>
        </p:nvSpPr>
        <p:spPr>
          <a:xfrm>
            <a:off x="3947160" y="49319"/>
            <a:ext cx="4297680" cy="902970"/>
          </a:xfrm>
          <a:prstGeom prst="roundRect">
            <a:avLst/>
          </a:prstGeom>
          <a:solidFill>
            <a:schemeClr val="bg2"/>
          </a:solidFill>
          <a:ln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4949190" y="146861"/>
            <a:ext cx="22936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r>
              <a:rPr lang="en-US" sz="40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40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12" name="Straight Connector 11"/>
          <p:cNvCxnSpPr/>
          <p:nvPr/>
        </p:nvCxnSpPr>
        <p:spPr>
          <a:xfrm flipV="1">
            <a:off x="2442372" y="1097620"/>
            <a:ext cx="5802468" cy="30437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030" name="Picture 6" descr="Open Book School Supply Icon 23221041 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3155" y="-104618"/>
            <a:ext cx="1564005" cy="12917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1198079" y="1982597"/>
            <a:ext cx="5794332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বিষয়ঃ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প্রাথমিক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গণিত</a:t>
            </a:r>
            <a:endParaRPr lang="en-US" sz="32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শ্রেণিঃ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৫ম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আজকের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পাঠঃ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অধ্যায়-6(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শতকরা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)</a:t>
            </a:r>
            <a:endParaRPr lang="en-US" sz="32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পাঠ্যাংশঃপৃষ্ঠা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নং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৯১ -৯২।</a:t>
            </a:r>
            <a:endParaRPr lang="en-US" sz="32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পাঠঃ৬৫ </a:t>
            </a:r>
            <a:endParaRPr lang="en-US" sz="32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সময়ঃ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৪০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মিনিট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2330" y="1608462"/>
            <a:ext cx="2831665" cy="379525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26237241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9"/>
          <p:cNvSpPr/>
          <p:nvPr/>
        </p:nvSpPr>
        <p:spPr>
          <a:xfrm>
            <a:off x="3835565" y="345025"/>
            <a:ext cx="4297680" cy="902970"/>
          </a:xfrm>
          <a:prstGeom prst="roundRect">
            <a:avLst/>
          </a:prstGeom>
          <a:solidFill>
            <a:schemeClr val="bg2"/>
          </a:solidFill>
          <a:ln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4686300" y="486121"/>
            <a:ext cx="2819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r>
              <a:rPr lang="en-US" sz="40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40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8921" y="49826"/>
            <a:ext cx="1209688" cy="1271572"/>
          </a:xfrm>
          <a:prstGeom prst="rect">
            <a:avLst/>
          </a:prstGeom>
        </p:spPr>
      </p:pic>
      <p:cxnSp>
        <p:nvCxnSpPr>
          <p:cNvPr id="12" name="Straight Connector 11"/>
          <p:cNvCxnSpPr/>
          <p:nvPr/>
        </p:nvCxnSpPr>
        <p:spPr>
          <a:xfrm>
            <a:off x="3105488" y="1394800"/>
            <a:ext cx="5181262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1274458" y="2186976"/>
            <a:ext cx="420174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দেবাশীষ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কুমার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ঘোষ</a:t>
            </a:r>
            <a:endParaRPr lang="en-US" sz="36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সহকারী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endParaRPr lang="en-US" sz="28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মধুখালী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সরকারি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প্রাথমিক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বিদ্যালয়</a:t>
            </a:r>
            <a:endParaRPr lang="en-US" sz="28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ঝিকরগাছা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যশোর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9384" y="1431465"/>
            <a:ext cx="3450015" cy="345001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0917857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9"/>
          <p:cNvSpPr/>
          <p:nvPr/>
        </p:nvSpPr>
        <p:spPr>
          <a:xfrm>
            <a:off x="4494206" y="284140"/>
            <a:ext cx="3203585" cy="902970"/>
          </a:xfrm>
          <a:prstGeom prst="roundRect">
            <a:avLst/>
          </a:prstGeom>
          <a:solidFill>
            <a:schemeClr val="bg2"/>
          </a:solidFill>
          <a:ln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5250179" y="381682"/>
            <a:ext cx="16916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শিখনফল</a:t>
            </a:r>
            <a:endParaRPr lang="en-US" sz="40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12" name="Straight Connector 11"/>
          <p:cNvCxnSpPr/>
          <p:nvPr/>
        </p:nvCxnSpPr>
        <p:spPr>
          <a:xfrm flipV="1">
            <a:off x="3028950" y="1385289"/>
            <a:ext cx="4895224" cy="16945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0791" y="-163053"/>
            <a:ext cx="2571748" cy="179735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36394" y="2512085"/>
            <a:ext cx="9663953" cy="1341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61819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9"/>
          <p:cNvSpPr/>
          <p:nvPr/>
        </p:nvSpPr>
        <p:spPr>
          <a:xfrm>
            <a:off x="3645066" y="284141"/>
            <a:ext cx="4599773" cy="902970"/>
          </a:xfrm>
          <a:prstGeom prst="roundRect">
            <a:avLst/>
          </a:prstGeom>
          <a:solidFill>
            <a:schemeClr val="bg2"/>
          </a:solidFill>
          <a:ln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4240330" y="381682"/>
            <a:ext cx="37113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এসো</a:t>
            </a:r>
            <a:r>
              <a:rPr lang="en-US" sz="40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মজার</a:t>
            </a:r>
            <a:r>
              <a:rPr lang="en-US" sz="40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কিছু</a:t>
            </a:r>
            <a:r>
              <a:rPr lang="en-US" sz="40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করি</a:t>
            </a:r>
            <a:endParaRPr lang="en-US" sz="40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1116" y="49826"/>
            <a:ext cx="606557" cy="1193942"/>
          </a:xfrm>
          <a:prstGeom prst="rect">
            <a:avLst/>
          </a:prstGeom>
        </p:spPr>
      </p:pic>
      <p:cxnSp>
        <p:nvCxnSpPr>
          <p:cNvPr id="15" name="Straight Connector 14"/>
          <p:cNvCxnSpPr/>
          <p:nvPr/>
        </p:nvCxnSpPr>
        <p:spPr>
          <a:xfrm flipV="1">
            <a:off x="3109633" y="1271781"/>
            <a:ext cx="5272366" cy="20758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2562707" y="2624704"/>
            <a:ext cx="7066586" cy="70788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আজ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আমরা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গণিত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বিষয়ক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একটা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ছড়া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শুনি</a:t>
            </a:r>
            <a:r>
              <a:rPr lang="en-US" dirty="0" smtClean="0"/>
              <a:t>।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9962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9"/>
          <p:cNvSpPr/>
          <p:nvPr/>
        </p:nvSpPr>
        <p:spPr>
          <a:xfrm>
            <a:off x="3947159" y="284141"/>
            <a:ext cx="4297680" cy="902970"/>
          </a:xfrm>
          <a:prstGeom prst="roundRect">
            <a:avLst/>
          </a:prstGeom>
          <a:solidFill>
            <a:schemeClr val="bg2"/>
          </a:solidFill>
          <a:ln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4152242" y="381683"/>
            <a:ext cx="390318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r>
              <a:rPr lang="en-US" sz="40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সম্পর্কে</a:t>
            </a:r>
            <a:r>
              <a:rPr lang="en-US" sz="40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আলোচনা</a:t>
            </a:r>
            <a:endParaRPr lang="en-US" sz="40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0466" y="-125730"/>
            <a:ext cx="1800797" cy="1565910"/>
          </a:xfrm>
          <a:prstGeom prst="rect">
            <a:avLst/>
          </a:prstGeom>
        </p:spPr>
      </p:pic>
      <p:cxnSp>
        <p:nvCxnSpPr>
          <p:cNvPr id="12" name="Straight Connector 11"/>
          <p:cNvCxnSpPr/>
          <p:nvPr/>
        </p:nvCxnSpPr>
        <p:spPr>
          <a:xfrm>
            <a:off x="2351445" y="1394800"/>
            <a:ext cx="5981025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7674" y="2335643"/>
            <a:ext cx="4187754" cy="259522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grpSp>
        <p:nvGrpSpPr>
          <p:cNvPr id="14" name="Group 13"/>
          <p:cNvGrpSpPr/>
          <p:nvPr/>
        </p:nvGrpSpPr>
        <p:grpSpPr>
          <a:xfrm>
            <a:off x="1246413" y="1775028"/>
            <a:ext cx="2271338" cy="2193935"/>
            <a:chOff x="1094013" y="1622629"/>
            <a:chExt cx="1905000" cy="1774372"/>
          </a:xfrm>
        </p:grpSpPr>
        <p:sp>
          <p:nvSpPr>
            <p:cNvPr id="15" name="Oval Callout 14"/>
            <p:cNvSpPr/>
            <p:nvPr/>
          </p:nvSpPr>
          <p:spPr>
            <a:xfrm>
              <a:off x="1094013" y="1622629"/>
              <a:ext cx="1905000" cy="1774372"/>
            </a:xfrm>
            <a:prstGeom prst="wedgeEllipseCallout">
              <a:avLst>
                <a:gd name="adj1" fmla="val 108944"/>
                <a:gd name="adj2" fmla="val 31972"/>
              </a:avLst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1199067" y="2186975"/>
              <a:ext cx="1694892" cy="672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 err="1" smtClean="0">
                  <a:latin typeface="NikoshBAN" panose="02000000000000000000" pitchFamily="2" charset="0"/>
                  <a:cs typeface="NikoshBAN" panose="02000000000000000000" pitchFamily="2" charset="0"/>
                </a:rPr>
                <a:t>ছামিয়া</a:t>
              </a:r>
              <a:r>
                <a:rPr lang="en-US" sz="24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400" dirty="0" err="1" smtClean="0">
                  <a:latin typeface="NikoshBAN" panose="02000000000000000000" pitchFamily="2" charset="0"/>
                  <a:cs typeface="NikoshBAN" panose="02000000000000000000" pitchFamily="2" charset="0"/>
                </a:rPr>
                <a:t>আসেনি</a:t>
              </a:r>
              <a:r>
                <a:rPr lang="en-US" sz="24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 ,</a:t>
              </a:r>
              <a:r>
                <a:rPr lang="en-US" sz="2400" dirty="0" err="1" smtClean="0">
                  <a:latin typeface="NikoshBAN" panose="02000000000000000000" pitchFamily="2" charset="0"/>
                  <a:cs typeface="NikoshBAN" panose="02000000000000000000" pitchFamily="2" charset="0"/>
                </a:rPr>
                <a:t>ম্যাডাম</a:t>
              </a:r>
              <a:r>
                <a:rPr lang="en-US" sz="24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।</a:t>
              </a:r>
              <a:endParaRPr lang="en-US" sz="24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8282930" y="1529443"/>
            <a:ext cx="2480320" cy="1774372"/>
            <a:chOff x="4215492" y="1551215"/>
            <a:chExt cx="2480320" cy="1774372"/>
          </a:xfrm>
        </p:grpSpPr>
        <p:sp>
          <p:nvSpPr>
            <p:cNvPr id="18" name="Oval Callout 17"/>
            <p:cNvSpPr/>
            <p:nvPr/>
          </p:nvSpPr>
          <p:spPr>
            <a:xfrm flipH="1">
              <a:off x="4215492" y="1551215"/>
              <a:ext cx="2480320" cy="1774372"/>
            </a:xfrm>
            <a:prstGeom prst="wedgeEllipseCallout">
              <a:avLst>
                <a:gd name="adj1" fmla="val 67167"/>
                <a:gd name="adj2" fmla="val 40415"/>
              </a:avLst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4566150" y="1604777"/>
              <a:ext cx="1779003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 err="1" smtClean="0">
                  <a:latin typeface="NikoshBAN" panose="02000000000000000000" pitchFamily="2" charset="0"/>
                  <a:cs typeface="NikoshBAN" panose="02000000000000000000" pitchFamily="2" charset="0"/>
                </a:rPr>
                <a:t>আজ</a:t>
              </a:r>
              <a:r>
                <a:rPr lang="en-US" sz="28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800" dirty="0" err="1" smtClean="0">
                  <a:latin typeface="NikoshBAN" panose="02000000000000000000" pitchFamily="2" charset="0"/>
                  <a:cs typeface="NikoshBAN" panose="02000000000000000000" pitchFamily="2" charset="0"/>
                </a:rPr>
                <a:t>কী</a:t>
              </a:r>
              <a:r>
                <a:rPr lang="en-US" sz="28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800" dirty="0" err="1" smtClean="0">
                  <a:latin typeface="NikoshBAN" panose="02000000000000000000" pitchFamily="2" charset="0"/>
                  <a:cs typeface="NikoshBAN" panose="02000000000000000000" pitchFamily="2" charset="0"/>
                </a:rPr>
                <a:t>সকলেই</a:t>
              </a:r>
              <a:r>
                <a:rPr lang="en-US" sz="28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800" dirty="0" err="1" smtClean="0">
                  <a:latin typeface="NikoshBAN" panose="02000000000000000000" pitchFamily="2" charset="0"/>
                  <a:cs typeface="NikoshBAN" panose="02000000000000000000" pitchFamily="2" charset="0"/>
                </a:rPr>
                <a:t>এসেছে</a:t>
              </a:r>
              <a:r>
                <a:rPr lang="en-US" sz="28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?</a:t>
              </a:r>
              <a:endParaRPr lang="en-US" sz="28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8213429" y="3493268"/>
            <a:ext cx="2480320" cy="1774372"/>
            <a:chOff x="4230261" y="2146013"/>
            <a:chExt cx="2480320" cy="1774372"/>
          </a:xfrm>
        </p:grpSpPr>
        <p:sp>
          <p:nvSpPr>
            <p:cNvPr id="21" name="Oval Callout 20"/>
            <p:cNvSpPr/>
            <p:nvPr/>
          </p:nvSpPr>
          <p:spPr>
            <a:xfrm flipH="1">
              <a:off x="4230261" y="2146013"/>
              <a:ext cx="2480320" cy="1774372"/>
            </a:xfrm>
            <a:prstGeom prst="wedgeEllipseCallout">
              <a:avLst>
                <a:gd name="adj1" fmla="val 77576"/>
                <a:gd name="adj2" fmla="val -60227"/>
              </a:avLst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4669382" y="2438401"/>
              <a:ext cx="1779003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 err="1" smtClean="0">
                  <a:latin typeface="NikoshBAN" panose="02000000000000000000" pitchFamily="2" charset="0"/>
                  <a:cs typeface="NikoshBAN" panose="02000000000000000000" pitchFamily="2" charset="0"/>
                </a:rPr>
                <a:t>তাহলে</a:t>
              </a:r>
              <a:r>
                <a:rPr lang="en-US" sz="32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200" dirty="0" err="1" smtClean="0">
                  <a:latin typeface="NikoshBAN" panose="02000000000000000000" pitchFamily="2" charset="0"/>
                  <a:cs typeface="NikoshBAN" panose="02000000000000000000" pitchFamily="2" charset="0"/>
                </a:rPr>
                <a:t>কত</a:t>
              </a:r>
              <a:r>
                <a:rPr lang="en-US" sz="32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200" dirty="0" err="1" smtClean="0">
                  <a:latin typeface="NikoshBAN" panose="02000000000000000000" pitchFamily="2" charset="0"/>
                  <a:cs typeface="NikoshBAN" panose="02000000000000000000" pitchFamily="2" charset="0"/>
                </a:rPr>
                <a:t>জন</a:t>
              </a:r>
              <a:r>
                <a:rPr lang="en-US" sz="32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200" dirty="0" err="1" smtClean="0">
                  <a:latin typeface="NikoshBAN" panose="02000000000000000000" pitchFamily="2" charset="0"/>
                  <a:cs typeface="NikoshBAN" panose="02000000000000000000" pitchFamily="2" charset="0"/>
                </a:rPr>
                <a:t>এসেছে</a:t>
              </a:r>
              <a:r>
                <a:rPr lang="en-US" sz="3200" dirty="0">
                  <a:latin typeface="NikoshBAN" panose="02000000000000000000" pitchFamily="2" charset="0"/>
                  <a:cs typeface="NikoshBAN" panose="02000000000000000000" pitchFamily="2" charset="0"/>
                </a:rPr>
                <a:t>?</a:t>
              </a:r>
              <a:endParaRPr lang="en-US" sz="32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1246413" y="3968963"/>
            <a:ext cx="2271338" cy="2193935"/>
            <a:chOff x="1094013" y="1622629"/>
            <a:chExt cx="1905000" cy="1774372"/>
          </a:xfrm>
        </p:grpSpPr>
        <p:sp>
          <p:nvSpPr>
            <p:cNvPr id="24" name="Oval Callout 23"/>
            <p:cNvSpPr/>
            <p:nvPr/>
          </p:nvSpPr>
          <p:spPr>
            <a:xfrm>
              <a:off x="1094013" y="1622629"/>
              <a:ext cx="1905000" cy="1774372"/>
            </a:xfrm>
            <a:prstGeom prst="wedgeEllipseCallout">
              <a:avLst>
                <a:gd name="adj1" fmla="val 158260"/>
                <a:gd name="adj2" fmla="val -51906"/>
              </a:avLst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1199067" y="2186975"/>
              <a:ext cx="1694892" cy="3733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১৯জন </a:t>
              </a:r>
              <a:r>
                <a:rPr lang="en-US" sz="2400" dirty="0" err="1" smtClean="0">
                  <a:latin typeface="NikoshBAN" panose="02000000000000000000" pitchFamily="2" charset="0"/>
                  <a:cs typeface="NikoshBAN" panose="02000000000000000000" pitchFamily="2" charset="0"/>
                </a:rPr>
                <a:t>এসেছে</a:t>
              </a:r>
              <a:r>
                <a:rPr lang="en-US" sz="24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।</a:t>
              </a:r>
              <a:endParaRPr lang="en-US" sz="24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103134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9"/>
          <p:cNvSpPr/>
          <p:nvPr/>
        </p:nvSpPr>
        <p:spPr>
          <a:xfrm>
            <a:off x="3947159" y="284141"/>
            <a:ext cx="4297680" cy="902970"/>
          </a:xfrm>
          <a:prstGeom prst="roundRect">
            <a:avLst/>
          </a:prstGeom>
          <a:solidFill>
            <a:schemeClr val="bg2"/>
          </a:solidFill>
          <a:ln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4152242" y="381683"/>
            <a:ext cx="390318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r>
              <a:rPr lang="en-US" sz="40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সম্পর্কে</a:t>
            </a:r>
            <a:r>
              <a:rPr lang="en-US" sz="40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আলোচনা</a:t>
            </a:r>
            <a:endParaRPr lang="en-US" sz="40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0466" y="-125730"/>
            <a:ext cx="1800797" cy="1565910"/>
          </a:xfrm>
          <a:prstGeom prst="rect">
            <a:avLst/>
          </a:prstGeom>
        </p:spPr>
      </p:pic>
      <p:cxnSp>
        <p:nvCxnSpPr>
          <p:cNvPr id="12" name="Straight Connector 11"/>
          <p:cNvCxnSpPr/>
          <p:nvPr/>
        </p:nvCxnSpPr>
        <p:spPr>
          <a:xfrm>
            <a:off x="2351445" y="1394800"/>
            <a:ext cx="5981025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7674" y="2335643"/>
            <a:ext cx="4187754" cy="259522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grpSp>
        <p:nvGrpSpPr>
          <p:cNvPr id="14" name="Group 13"/>
          <p:cNvGrpSpPr/>
          <p:nvPr/>
        </p:nvGrpSpPr>
        <p:grpSpPr>
          <a:xfrm>
            <a:off x="1246413" y="1775028"/>
            <a:ext cx="2271338" cy="2193935"/>
            <a:chOff x="1094013" y="1622629"/>
            <a:chExt cx="1905000" cy="1774372"/>
          </a:xfrm>
        </p:grpSpPr>
        <p:sp>
          <p:nvSpPr>
            <p:cNvPr id="15" name="Oval Callout 14"/>
            <p:cNvSpPr/>
            <p:nvPr/>
          </p:nvSpPr>
          <p:spPr>
            <a:xfrm>
              <a:off x="1094013" y="1622629"/>
              <a:ext cx="1905000" cy="1774372"/>
            </a:xfrm>
            <a:prstGeom prst="wedgeEllipseCallout">
              <a:avLst>
                <a:gd name="adj1" fmla="val 108944"/>
                <a:gd name="adj2" fmla="val 31972"/>
              </a:avLst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1199067" y="2186975"/>
              <a:ext cx="1694892" cy="3733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১ </a:t>
              </a:r>
              <a:r>
                <a:rPr lang="en-US" sz="2400" dirty="0" err="1" smtClean="0">
                  <a:latin typeface="NikoshBAN" panose="02000000000000000000" pitchFamily="2" charset="0"/>
                  <a:cs typeface="NikoshBAN" panose="02000000000000000000" pitchFamily="2" charset="0"/>
                </a:rPr>
                <a:t>জন</a:t>
              </a:r>
              <a:r>
                <a:rPr lang="en-US" sz="24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।</a:t>
              </a:r>
              <a:endParaRPr lang="en-US" sz="24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8282930" y="1529443"/>
            <a:ext cx="2480320" cy="1774372"/>
            <a:chOff x="4215492" y="1551215"/>
            <a:chExt cx="2480320" cy="1774372"/>
          </a:xfrm>
        </p:grpSpPr>
        <p:sp>
          <p:nvSpPr>
            <p:cNvPr id="18" name="Oval Callout 17"/>
            <p:cNvSpPr/>
            <p:nvPr/>
          </p:nvSpPr>
          <p:spPr>
            <a:xfrm flipH="1">
              <a:off x="4215492" y="1551215"/>
              <a:ext cx="2480320" cy="1774372"/>
            </a:xfrm>
            <a:prstGeom prst="wedgeEllipseCallout">
              <a:avLst>
                <a:gd name="adj1" fmla="val 67167"/>
                <a:gd name="adj2" fmla="val 40415"/>
              </a:avLst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4566150" y="1604777"/>
              <a:ext cx="1779003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 err="1" smtClean="0">
                  <a:latin typeface="NikoshBAN" panose="02000000000000000000" pitchFamily="2" charset="0"/>
                  <a:cs typeface="NikoshBAN" panose="02000000000000000000" pitchFamily="2" charset="0"/>
                </a:rPr>
                <a:t>তাহলে</a:t>
              </a:r>
              <a:r>
                <a:rPr lang="en-US" sz="28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800" dirty="0" err="1" smtClean="0">
                  <a:latin typeface="NikoshBAN" panose="02000000000000000000" pitchFamily="2" charset="0"/>
                  <a:cs typeface="NikoshBAN" panose="02000000000000000000" pitchFamily="2" charset="0"/>
                </a:rPr>
                <a:t>আসেনি</a:t>
              </a:r>
              <a:r>
                <a:rPr lang="en-US" sz="28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800" dirty="0" err="1" smtClean="0">
                  <a:latin typeface="NikoshBAN" panose="02000000000000000000" pitchFamily="2" charset="0"/>
                  <a:cs typeface="NikoshBAN" panose="02000000000000000000" pitchFamily="2" charset="0"/>
                </a:rPr>
                <a:t>কতজন</a:t>
              </a:r>
              <a:r>
                <a:rPr lang="en-US" sz="28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?</a:t>
              </a:r>
              <a:endParaRPr lang="en-US" sz="28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8213429" y="3493268"/>
            <a:ext cx="2480320" cy="1774372"/>
            <a:chOff x="4230261" y="2146013"/>
            <a:chExt cx="2480320" cy="1774372"/>
          </a:xfrm>
        </p:grpSpPr>
        <p:sp>
          <p:nvSpPr>
            <p:cNvPr id="21" name="Oval Callout 20"/>
            <p:cNvSpPr/>
            <p:nvPr/>
          </p:nvSpPr>
          <p:spPr>
            <a:xfrm flipH="1">
              <a:off x="4230261" y="2146013"/>
              <a:ext cx="2480320" cy="1774372"/>
            </a:xfrm>
            <a:prstGeom prst="wedgeEllipseCallout">
              <a:avLst>
                <a:gd name="adj1" fmla="val 77576"/>
                <a:gd name="adj2" fmla="val -60227"/>
              </a:avLst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4669382" y="2438401"/>
              <a:ext cx="177900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 err="1" smtClean="0">
                  <a:latin typeface="NikoshBAN" panose="02000000000000000000" pitchFamily="2" charset="0"/>
                  <a:cs typeface="NikoshBAN" panose="02000000000000000000" pitchFamily="2" charset="0"/>
                </a:rPr>
                <a:t>তাহলে</a:t>
              </a:r>
              <a:r>
                <a:rPr lang="en-US" sz="24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 ১০০জনে </a:t>
              </a:r>
              <a:r>
                <a:rPr lang="en-US" sz="2400" dirty="0" err="1" smtClean="0">
                  <a:latin typeface="NikoshBAN" panose="02000000000000000000" pitchFamily="2" charset="0"/>
                  <a:cs typeface="NikoshBAN" panose="02000000000000000000" pitchFamily="2" charset="0"/>
                </a:rPr>
                <a:t>কত</a:t>
              </a:r>
              <a:r>
                <a:rPr lang="en-US" sz="2400" dirty="0" err="1" smtClean="0">
                  <a:latin typeface="NikoshBAN" panose="02000000000000000000" pitchFamily="2" charset="0"/>
                  <a:cs typeface="NikoshBAN" panose="02000000000000000000" pitchFamily="2" charset="0"/>
                </a:rPr>
                <a:t>জন</a:t>
              </a:r>
              <a:r>
                <a:rPr lang="en-US" sz="24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400" dirty="0" err="1" smtClean="0">
                  <a:latin typeface="NikoshBAN" panose="02000000000000000000" pitchFamily="2" charset="0"/>
                  <a:cs typeface="NikoshBAN" panose="02000000000000000000" pitchFamily="2" charset="0"/>
                </a:rPr>
                <a:t>এসেছে</a:t>
              </a:r>
              <a:r>
                <a:rPr lang="en-US" sz="24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?</a:t>
              </a:r>
              <a:r>
                <a:rPr lang="en-US" sz="24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endParaRPr lang="en-US" sz="24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1246413" y="3968963"/>
            <a:ext cx="2271338" cy="2193935"/>
            <a:chOff x="1094013" y="1622629"/>
            <a:chExt cx="1905000" cy="1774372"/>
          </a:xfrm>
        </p:grpSpPr>
        <p:sp>
          <p:nvSpPr>
            <p:cNvPr id="24" name="Oval Callout 23"/>
            <p:cNvSpPr/>
            <p:nvPr/>
          </p:nvSpPr>
          <p:spPr>
            <a:xfrm>
              <a:off x="1094013" y="1622629"/>
              <a:ext cx="1905000" cy="1774372"/>
            </a:xfrm>
            <a:prstGeom prst="wedgeEllipseCallout">
              <a:avLst>
                <a:gd name="adj1" fmla="val 158260"/>
                <a:gd name="adj2" fmla="val -51906"/>
              </a:avLst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1199067" y="2186975"/>
              <a:ext cx="1694892" cy="3733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১৯জন </a:t>
              </a:r>
              <a:r>
                <a:rPr lang="en-US" sz="2400" dirty="0" err="1" smtClean="0">
                  <a:latin typeface="NikoshBAN" panose="02000000000000000000" pitchFamily="2" charset="0"/>
                  <a:cs typeface="NikoshBAN" panose="02000000000000000000" pitchFamily="2" charset="0"/>
                </a:rPr>
                <a:t>এসেছে</a:t>
              </a:r>
              <a:r>
                <a:rPr lang="en-US" sz="24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।</a:t>
              </a:r>
              <a:endParaRPr lang="en-US" sz="24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61592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9"/>
          <p:cNvSpPr/>
          <p:nvPr/>
        </p:nvSpPr>
        <p:spPr>
          <a:xfrm>
            <a:off x="3947159" y="284141"/>
            <a:ext cx="4297680" cy="902970"/>
          </a:xfrm>
          <a:prstGeom prst="roundRect">
            <a:avLst/>
          </a:prstGeom>
          <a:solidFill>
            <a:schemeClr val="bg2"/>
          </a:solidFill>
          <a:ln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4152242" y="381683"/>
            <a:ext cx="390318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r>
              <a:rPr lang="en-US" sz="40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সম্পর্কে</a:t>
            </a:r>
            <a:r>
              <a:rPr lang="en-US" sz="40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আলোচনা</a:t>
            </a:r>
            <a:endParaRPr lang="en-US" sz="40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0466" y="-125730"/>
            <a:ext cx="1800797" cy="1565910"/>
          </a:xfrm>
          <a:prstGeom prst="rect">
            <a:avLst/>
          </a:prstGeom>
        </p:spPr>
      </p:pic>
      <p:cxnSp>
        <p:nvCxnSpPr>
          <p:cNvPr id="12" name="Straight Connector 11"/>
          <p:cNvCxnSpPr/>
          <p:nvPr/>
        </p:nvCxnSpPr>
        <p:spPr>
          <a:xfrm>
            <a:off x="2351445" y="1394800"/>
            <a:ext cx="5981025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7674" y="2335643"/>
            <a:ext cx="4187754" cy="259522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grpSp>
        <p:nvGrpSpPr>
          <p:cNvPr id="14" name="Group 13"/>
          <p:cNvGrpSpPr/>
          <p:nvPr/>
        </p:nvGrpSpPr>
        <p:grpSpPr>
          <a:xfrm>
            <a:off x="1093240" y="1775028"/>
            <a:ext cx="2271338" cy="2193935"/>
            <a:chOff x="1094013" y="1622629"/>
            <a:chExt cx="1905000" cy="1774372"/>
          </a:xfrm>
        </p:grpSpPr>
        <p:sp>
          <p:nvSpPr>
            <p:cNvPr id="15" name="Oval Callout 14"/>
            <p:cNvSpPr/>
            <p:nvPr/>
          </p:nvSpPr>
          <p:spPr>
            <a:xfrm>
              <a:off x="1094013" y="1622629"/>
              <a:ext cx="1905000" cy="1774372"/>
            </a:xfrm>
            <a:prstGeom prst="wedgeEllipseCallout">
              <a:avLst>
                <a:gd name="adj1" fmla="val 108944"/>
                <a:gd name="adj2" fmla="val 31972"/>
              </a:avLst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1199067" y="2186975"/>
              <a:ext cx="1694892" cy="3733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 err="1" smtClean="0">
                  <a:latin typeface="NikoshBAN" panose="02000000000000000000" pitchFamily="2" charset="0"/>
                  <a:cs typeface="NikoshBAN" panose="02000000000000000000" pitchFamily="2" charset="0"/>
                </a:rPr>
                <a:t>না</a:t>
              </a:r>
              <a:r>
                <a:rPr lang="en-US" sz="24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 ,</a:t>
              </a:r>
              <a:r>
                <a:rPr lang="en-US" sz="2400" dirty="0" err="1" smtClean="0">
                  <a:latin typeface="NikoshBAN" panose="02000000000000000000" pitchFamily="2" charset="0"/>
                  <a:cs typeface="NikoshBAN" panose="02000000000000000000" pitchFamily="2" charset="0"/>
                </a:rPr>
                <a:t>ম্যাডাম</a:t>
              </a:r>
              <a:endParaRPr lang="en-US" sz="24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8282930" y="1529443"/>
            <a:ext cx="2480320" cy="1774372"/>
            <a:chOff x="4215492" y="1551215"/>
            <a:chExt cx="2480320" cy="1774372"/>
          </a:xfrm>
        </p:grpSpPr>
        <p:sp>
          <p:nvSpPr>
            <p:cNvPr id="18" name="Oval Callout 17"/>
            <p:cNvSpPr/>
            <p:nvPr/>
          </p:nvSpPr>
          <p:spPr>
            <a:xfrm flipH="1">
              <a:off x="4215492" y="1551215"/>
              <a:ext cx="2480320" cy="1774372"/>
            </a:xfrm>
            <a:prstGeom prst="wedgeEllipseCallout">
              <a:avLst>
                <a:gd name="adj1" fmla="val 67167"/>
                <a:gd name="adj2" fmla="val 40415"/>
              </a:avLst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4566150" y="2156300"/>
              <a:ext cx="177900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 err="1" smtClean="0">
                  <a:latin typeface="NikoshBAN" panose="02000000000000000000" pitchFamily="2" charset="0"/>
                  <a:cs typeface="NikoshBAN" panose="02000000000000000000" pitchFamily="2" charset="0"/>
                </a:rPr>
                <a:t>বলতে</a:t>
              </a:r>
              <a:r>
                <a:rPr lang="en-US" sz="28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800" dirty="0" err="1" smtClean="0">
                  <a:latin typeface="NikoshBAN" panose="02000000000000000000" pitchFamily="2" charset="0"/>
                  <a:cs typeface="NikoshBAN" panose="02000000000000000000" pitchFamily="2" charset="0"/>
                </a:rPr>
                <a:t>পারবে</a:t>
              </a:r>
              <a:r>
                <a:rPr lang="en-US" sz="28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?</a:t>
              </a:r>
              <a:endParaRPr lang="en-US" sz="28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8213429" y="3493268"/>
            <a:ext cx="2480320" cy="1774372"/>
            <a:chOff x="4230261" y="2146013"/>
            <a:chExt cx="2480320" cy="1774372"/>
          </a:xfrm>
        </p:grpSpPr>
        <p:sp>
          <p:nvSpPr>
            <p:cNvPr id="21" name="Oval Callout 20"/>
            <p:cNvSpPr/>
            <p:nvPr/>
          </p:nvSpPr>
          <p:spPr>
            <a:xfrm flipH="1">
              <a:off x="4230261" y="2146013"/>
              <a:ext cx="2480320" cy="1774372"/>
            </a:xfrm>
            <a:prstGeom prst="wedgeEllipseCallout">
              <a:avLst>
                <a:gd name="adj1" fmla="val 77576"/>
                <a:gd name="adj2" fmla="val -60227"/>
              </a:avLst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4669382" y="2438401"/>
              <a:ext cx="177900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 err="1" smtClean="0">
                  <a:latin typeface="NikoshBAN" panose="02000000000000000000" pitchFamily="2" charset="0"/>
                  <a:cs typeface="NikoshBAN" panose="02000000000000000000" pitchFamily="2" charset="0"/>
                </a:rPr>
                <a:t>তাহলে</a:t>
              </a:r>
              <a:r>
                <a:rPr lang="en-US" sz="24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400" dirty="0" err="1" smtClean="0">
                  <a:latin typeface="NikoshBAN" panose="02000000000000000000" pitchFamily="2" charset="0"/>
                  <a:cs typeface="NikoshBAN" panose="02000000000000000000" pitchFamily="2" charset="0"/>
                </a:rPr>
                <a:t>আমরা</a:t>
              </a:r>
              <a:r>
                <a:rPr lang="en-US" sz="24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400" dirty="0" err="1" smtClean="0">
                  <a:latin typeface="NikoshBAN" panose="02000000000000000000" pitchFamily="2" charset="0"/>
                  <a:cs typeface="NikoshBAN" panose="02000000000000000000" pitchFamily="2" charset="0"/>
                </a:rPr>
                <a:t>এখন</a:t>
              </a:r>
              <a:r>
                <a:rPr lang="en-US" sz="24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400" dirty="0" err="1" smtClean="0">
                  <a:latin typeface="NikoshBAN" panose="02000000000000000000" pitchFamily="2" charset="0"/>
                  <a:cs typeface="NikoshBAN" panose="02000000000000000000" pitchFamily="2" charset="0"/>
                </a:rPr>
                <a:t>শিখি</a:t>
              </a:r>
              <a:r>
                <a:rPr lang="en-US" sz="2400" dirty="0">
                  <a:latin typeface="NikoshBAN" panose="02000000000000000000" pitchFamily="2" charset="0"/>
                  <a:cs typeface="NikoshBAN" panose="02000000000000000000" pitchFamily="2" charset="0"/>
                </a:rPr>
                <a:t>!</a:t>
              </a:r>
              <a:r>
                <a:rPr lang="en-US" sz="24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endParaRPr lang="en-US" sz="24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1246413" y="3968963"/>
            <a:ext cx="2271338" cy="2193935"/>
            <a:chOff x="1094013" y="1622629"/>
            <a:chExt cx="1905000" cy="1774372"/>
          </a:xfrm>
        </p:grpSpPr>
        <p:sp>
          <p:nvSpPr>
            <p:cNvPr id="24" name="Oval Callout 23"/>
            <p:cNvSpPr/>
            <p:nvPr/>
          </p:nvSpPr>
          <p:spPr>
            <a:xfrm>
              <a:off x="1094013" y="1622629"/>
              <a:ext cx="1905000" cy="1774372"/>
            </a:xfrm>
            <a:prstGeom prst="wedgeEllipseCallout">
              <a:avLst>
                <a:gd name="adj1" fmla="val 158260"/>
                <a:gd name="adj2" fmla="val -51906"/>
              </a:avLst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1199067" y="2186975"/>
              <a:ext cx="1694892" cy="3733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 err="1" smtClean="0">
                  <a:latin typeface="NikoshBAN" panose="02000000000000000000" pitchFamily="2" charset="0"/>
                  <a:cs typeface="NikoshBAN" panose="02000000000000000000" pitchFamily="2" charset="0"/>
                </a:rPr>
                <a:t>ঠিক</a:t>
              </a:r>
              <a:r>
                <a:rPr lang="en-US" sz="24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400" dirty="0" err="1" smtClean="0">
                  <a:latin typeface="NikoshBAN" panose="02000000000000000000" pitchFamily="2" charset="0"/>
                  <a:cs typeface="NikoshBAN" panose="02000000000000000000" pitchFamily="2" charset="0"/>
                </a:rPr>
                <a:t>আছে</a:t>
              </a:r>
              <a:r>
                <a:rPr lang="en-US" sz="24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।</a:t>
              </a:r>
              <a:endParaRPr lang="en-US" sz="24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982455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9"/>
          <p:cNvSpPr/>
          <p:nvPr/>
        </p:nvSpPr>
        <p:spPr>
          <a:xfrm>
            <a:off x="3947159" y="284141"/>
            <a:ext cx="4297680" cy="902970"/>
          </a:xfrm>
          <a:prstGeom prst="roundRect">
            <a:avLst/>
          </a:prstGeom>
          <a:solidFill>
            <a:schemeClr val="bg2"/>
          </a:solidFill>
          <a:ln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4198535" y="363366"/>
            <a:ext cx="379492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দেখো</a:t>
            </a:r>
            <a:r>
              <a:rPr lang="en-US" sz="40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এবং</a:t>
            </a:r>
            <a:r>
              <a:rPr lang="en-US" sz="40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ভাবো</a:t>
            </a:r>
            <a:r>
              <a:rPr lang="en-US" sz="40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!!</a:t>
            </a:r>
            <a:endParaRPr lang="en-US" sz="40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0466" y="-125730"/>
            <a:ext cx="1800797" cy="1565910"/>
          </a:xfrm>
          <a:prstGeom prst="rect">
            <a:avLst/>
          </a:prstGeom>
        </p:spPr>
      </p:pic>
      <p:cxnSp>
        <p:nvCxnSpPr>
          <p:cNvPr id="12" name="Straight Connector 11"/>
          <p:cNvCxnSpPr/>
          <p:nvPr/>
        </p:nvCxnSpPr>
        <p:spPr>
          <a:xfrm>
            <a:off x="2351445" y="1394800"/>
            <a:ext cx="5981025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8535" y="1440180"/>
            <a:ext cx="3745230" cy="4717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46594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9"/>
          <p:cNvSpPr/>
          <p:nvPr/>
        </p:nvSpPr>
        <p:spPr>
          <a:xfrm>
            <a:off x="3947159" y="284141"/>
            <a:ext cx="4297680" cy="902970"/>
          </a:xfrm>
          <a:prstGeom prst="roundRect">
            <a:avLst/>
          </a:prstGeom>
          <a:solidFill>
            <a:schemeClr val="bg2"/>
          </a:solidFill>
          <a:ln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4198535" y="363366"/>
            <a:ext cx="379492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দেখো</a:t>
            </a:r>
            <a:r>
              <a:rPr lang="en-US" sz="40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এবং</a:t>
            </a:r>
            <a:r>
              <a:rPr lang="en-US" sz="40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ভাবো</a:t>
            </a:r>
            <a:r>
              <a:rPr lang="en-US" sz="40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!!</a:t>
            </a:r>
            <a:endParaRPr lang="en-US" sz="40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0466" y="-125730"/>
            <a:ext cx="1800797" cy="1565910"/>
          </a:xfrm>
          <a:prstGeom prst="rect">
            <a:avLst/>
          </a:prstGeom>
        </p:spPr>
      </p:pic>
      <p:cxnSp>
        <p:nvCxnSpPr>
          <p:cNvPr id="12" name="Straight Connector 11"/>
          <p:cNvCxnSpPr/>
          <p:nvPr/>
        </p:nvCxnSpPr>
        <p:spPr>
          <a:xfrm>
            <a:off x="2351445" y="1394800"/>
            <a:ext cx="5981025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84716" y="1555160"/>
            <a:ext cx="2853093" cy="115248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24299" y="2822621"/>
            <a:ext cx="5825133" cy="117729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10466" y="4039327"/>
            <a:ext cx="4495800" cy="151447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32309" y="5593218"/>
            <a:ext cx="6212062" cy="571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82363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9"/>
          <p:cNvSpPr/>
          <p:nvPr/>
        </p:nvSpPr>
        <p:spPr>
          <a:xfrm>
            <a:off x="3947159" y="284141"/>
            <a:ext cx="4297680" cy="902970"/>
          </a:xfrm>
          <a:prstGeom prst="roundRect">
            <a:avLst/>
          </a:prstGeom>
          <a:solidFill>
            <a:schemeClr val="bg2"/>
          </a:solidFill>
          <a:ln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4198535" y="363366"/>
            <a:ext cx="379492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দেখো</a:t>
            </a:r>
            <a:r>
              <a:rPr lang="en-US" sz="40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এবং</a:t>
            </a:r>
            <a:r>
              <a:rPr lang="en-US" sz="40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ভাবো</a:t>
            </a:r>
            <a:r>
              <a:rPr lang="en-US" sz="40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!!</a:t>
            </a:r>
            <a:endParaRPr lang="en-US" sz="40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0466" y="-125730"/>
            <a:ext cx="1800797" cy="1565910"/>
          </a:xfrm>
          <a:prstGeom prst="rect">
            <a:avLst/>
          </a:prstGeom>
        </p:spPr>
      </p:pic>
      <p:cxnSp>
        <p:nvCxnSpPr>
          <p:cNvPr id="12" name="Straight Connector 11"/>
          <p:cNvCxnSpPr/>
          <p:nvPr/>
        </p:nvCxnSpPr>
        <p:spPr>
          <a:xfrm>
            <a:off x="2351445" y="1394800"/>
            <a:ext cx="5981025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51445" y="1647869"/>
            <a:ext cx="5061236" cy="82479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98535" y="2725731"/>
            <a:ext cx="6002884" cy="189166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69380" y="4617396"/>
            <a:ext cx="5074420" cy="1662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71098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9"/>
          <p:cNvSpPr/>
          <p:nvPr/>
        </p:nvSpPr>
        <p:spPr>
          <a:xfrm>
            <a:off x="3947159" y="284141"/>
            <a:ext cx="4297680" cy="902970"/>
          </a:xfrm>
          <a:prstGeom prst="roundRect">
            <a:avLst/>
          </a:prstGeom>
          <a:solidFill>
            <a:schemeClr val="bg2"/>
          </a:solidFill>
          <a:ln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4537543" y="383693"/>
            <a:ext cx="326864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এসো</a:t>
            </a:r>
            <a:r>
              <a:rPr lang="en-US" sz="40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সমাধান</a:t>
            </a:r>
            <a:r>
              <a:rPr lang="en-US" sz="40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করি</a:t>
            </a:r>
            <a:endParaRPr lang="en-US" sz="40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0466" y="-125730"/>
            <a:ext cx="1800797" cy="1565910"/>
          </a:xfrm>
          <a:prstGeom prst="rect">
            <a:avLst/>
          </a:prstGeom>
        </p:spPr>
      </p:pic>
      <p:cxnSp>
        <p:nvCxnSpPr>
          <p:cNvPr id="12" name="Straight Connector 11"/>
          <p:cNvCxnSpPr/>
          <p:nvPr/>
        </p:nvCxnSpPr>
        <p:spPr>
          <a:xfrm>
            <a:off x="2351445" y="1394800"/>
            <a:ext cx="5981025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51445" y="1850051"/>
            <a:ext cx="6880019" cy="2950549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246120" y="2823891"/>
            <a:ext cx="594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৩৭</a:t>
            </a:r>
            <a:endParaRPr lang="en-US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3246120" y="3140659"/>
            <a:ext cx="5943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১০০</a:t>
            </a:r>
            <a:endParaRPr lang="en-US" sz="16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3246120" y="3479196"/>
            <a:ext cx="5943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৩৭টি</a:t>
            </a:r>
            <a:endParaRPr lang="en-US" sz="16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906487" y="2707641"/>
            <a:ext cx="146089" cy="13153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/>
          <p:cNvSpPr/>
          <p:nvPr/>
        </p:nvSpPr>
        <p:spPr>
          <a:xfrm>
            <a:off x="4068412" y="2707641"/>
            <a:ext cx="146089" cy="13153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/>
          <p:cNvSpPr/>
          <p:nvPr/>
        </p:nvSpPr>
        <p:spPr>
          <a:xfrm>
            <a:off x="4230337" y="2707641"/>
            <a:ext cx="146089" cy="13153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9"/>
          <p:cNvSpPr/>
          <p:nvPr/>
        </p:nvSpPr>
        <p:spPr>
          <a:xfrm>
            <a:off x="4391454" y="2707641"/>
            <a:ext cx="146089" cy="13153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ectangle 40"/>
          <p:cNvSpPr/>
          <p:nvPr/>
        </p:nvSpPr>
        <p:spPr>
          <a:xfrm>
            <a:off x="4552571" y="2707641"/>
            <a:ext cx="146089" cy="13153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ectangle 41"/>
          <p:cNvSpPr/>
          <p:nvPr/>
        </p:nvSpPr>
        <p:spPr>
          <a:xfrm>
            <a:off x="4713688" y="2707641"/>
            <a:ext cx="146089" cy="13153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ectangle 42"/>
          <p:cNvSpPr/>
          <p:nvPr/>
        </p:nvSpPr>
        <p:spPr>
          <a:xfrm>
            <a:off x="4874805" y="2707641"/>
            <a:ext cx="146089" cy="13153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ectangle 43"/>
          <p:cNvSpPr/>
          <p:nvPr/>
        </p:nvSpPr>
        <p:spPr>
          <a:xfrm>
            <a:off x="5035922" y="2707641"/>
            <a:ext cx="146089" cy="13153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ectangle 44"/>
          <p:cNvSpPr/>
          <p:nvPr/>
        </p:nvSpPr>
        <p:spPr>
          <a:xfrm>
            <a:off x="5197039" y="2707641"/>
            <a:ext cx="146089" cy="13153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ectangle 45"/>
          <p:cNvSpPr/>
          <p:nvPr/>
        </p:nvSpPr>
        <p:spPr>
          <a:xfrm>
            <a:off x="5358156" y="2707641"/>
            <a:ext cx="146089" cy="13153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3906487" y="2866278"/>
            <a:ext cx="146089" cy="13153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ectangle 47"/>
          <p:cNvSpPr/>
          <p:nvPr/>
        </p:nvSpPr>
        <p:spPr>
          <a:xfrm>
            <a:off x="4068412" y="2866278"/>
            <a:ext cx="146089" cy="13153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ectangle 48"/>
          <p:cNvSpPr/>
          <p:nvPr/>
        </p:nvSpPr>
        <p:spPr>
          <a:xfrm>
            <a:off x="4230337" y="2866278"/>
            <a:ext cx="146089" cy="13153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49"/>
          <p:cNvSpPr/>
          <p:nvPr/>
        </p:nvSpPr>
        <p:spPr>
          <a:xfrm>
            <a:off x="4392262" y="2866278"/>
            <a:ext cx="146089" cy="13153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ectangle 50"/>
          <p:cNvSpPr/>
          <p:nvPr/>
        </p:nvSpPr>
        <p:spPr>
          <a:xfrm>
            <a:off x="4554187" y="2866278"/>
            <a:ext cx="146089" cy="13153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ectangle 51"/>
          <p:cNvSpPr/>
          <p:nvPr/>
        </p:nvSpPr>
        <p:spPr>
          <a:xfrm>
            <a:off x="4716112" y="2866278"/>
            <a:ext cx="146089" cy="13153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ectangle 52"/>
          <p:cNvSpPr/>
          <p:nvPr/>
        </p:nvSpPr>
        <p:spPr>
          <a:xfrm>
            <a:off x="4878037" y="2866278"/>
            <a:ext cx="146089" cy="13153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Rectangle 53"/>
          <p:cNvSpPr/>
          <p:nvPr/>
        </p:nvSpPr>
        <p:spPr>
          <a:xfrm>
            <a:off x="5039962" y="2866278"/>
            <a:ext cx="146089" cy="13153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Rectangle 54"/>
          <p:cNvSpPr/>
          <p:nvPr/>
        </p:nvSpPr>
        <p:spPr>
          <a:xfrm>
            <a:off x="5201887" y="2866278"/>
            <a:ext cx="146089" cy="13153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Rectangle 55"/>
          <p:cNvSpPr/>
          <p:nvPr/>
        </p:nvSpPr>
        <p:spPr>
          <a:xfrm>
            <a:off x="5363812" y="2866278"/>
            <a:ext cx="146089" cy="13153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3906486" y="3024915"/>
            <a:ext cx="146089" cy="13153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Rectangle 57"/>
          <p:cNvSpPr/>
          <p:nvPr/>
        </p:nvSpPr>
        <p:spPr>
          <a:xfrm>
            <a:off x="4070441" y="3024915"/>
            <a:ext cx="146089" cy="13153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Rectangle 58"/>
          <p:cNvSpPr/>
          <p:nvPr/>
        </p:nvSpPr>
        <p:spPr>
          <a:xfrm>
            <a:off x="4234396" y="3024915"/>
            <a:ext cx="146089" cy="13153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Rectangle 59"/>
          <p:cNvSpPr/>
          <p:nvPr/>
        </p:nvSpPr>
        <p:spPr>
          <a:xfrm>
            <a:off x="4398351" y="3024915"/>
            <a:ext cx="146089" cy="13153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Rectangle 60"/>
          <p:cNvSpPr/>
          <p:nvPr/>
        </p:nvSpPr>
        <p:spPr>
          <a:xfrm>
            <a:off x="4562306" y="3024915"/>
            <a:ext cx="146089" cy="13153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Rectangle 61"/>
          <p:cNvSpPr/>
          <p:nvPr/>
        </p:nvSpPr>
        <p:spPr>
          <a:xfrm>
            <a:off x="4726261" y="3024915"/>
            <a:ext cx="146089" cy="13153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Rectangle 62"/>
          <p:cNvSpPr/>
          <p:nvPr/>
        </p:nvSpPr>
        <p:spPr>
          <a:xfrm>
            <a:off x="4890216" y="3024915"/>
            <a:ext cx="146089" cy="13153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Rectangle 63"/>
          <p:cNvSpPr/>
          <p:nvPr/>
        </p:nvSpPr>
        <p:spPr>
          <a:xfrm>
            <a:off x="5054171" y="3024915"/>
            <a:ext cx="146089" cy="13153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Rectangle 64"/>
          <p:cNvSpPr/>
          <p:nvPr/>
        </p:nvSpPr>
        <p:spPr>
          <a:xfrm>
            <a:off x="5218126" y="3024915"/>
            <a:ext cx="146089" cy="13153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Rectangle 65"/>
          <p:cNvSpPr/>
          <p:nvPr/>
        </p:nvSpPr>
        <p:spPr>
          <a:xfrm>
            <a:off x="5358156" y="3024915"/>
            <a:ext cx="146089" cy="13153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Rectangle 66"/>
          <p:cNvSpPr/>
          <p:nvPr/>
        </p:nvSpPr>
        <p:spPr>
          <a:xfrm>
            <a:off x="3906486" y="3181053"/>
            <a:ext cx="146089" cy="13153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Rectangle 67"/>
          <p:cNvSpPr/>
          <p:nvPr/>
        </p:nvSpPr>
        <p:spPr>
          <a:xfrm>
            <a:off x="4075308" y="3181053"/>
            <a:ext cx="146089" cy="13153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Rectangle 68"/>
          <p:cNvSpPr/>
          <p:nvPr/>
        </p:nvSpPr>
        <p:spPr>
          <a:xfrm>
            <a:off x="4230337" y="3181053"/>
            <a:ext cx="146089" cy="13153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385366" y="3181053"/>
            <a:ext cx="146089" cy="13153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540395" y="3181053"/>
            <a:ext cx="146089" cy="13153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Rectangle 71"/>
          <p:cNvSpPr/>
          <p:nvPr/>
        </p:nvSpPr>
        <p:spPr>
          <a:xfrm>
            <a:off x="4695424" y="3181053"/>
            <a:ext cx="146089" cy="13153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Rectangle 72"/>
          <p:cNvSpPr/>
          <p:nvPr/>
        </p:nvSpPr>
        <p:spPr>
          <a:xfrm>
            <a:off x="4850453" y="3181053"/>
            <a:ext cx="146089" cy="13153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TextBox 73"/>
          <p:cNvSpPr txBox="1"/>
          <p:nvPr/>
        </p:nvSpPr>
        <p:spPr>
          <a:xfrm>
            <a:off x="5752053" y="2932043"/>
            <a:ext cx="594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৩৫</a:t>
            </a:r>
            <a:endParaRPr lang="en-US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6540990" y="2823891"/>
            <a:ext cx="594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৩৫</a:t>
            </a:r>
            <a:endParaRPr lang="en-US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6553868" y="3076408"/>
            <a:ext cx="5943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১০০</a:t>
            </a:r>
            <a:endParaRPr lang="en-US" sz="16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6619150" y="3829916"/>
            <a:ext cx="5943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৩৫টি</a:t>
            </a:r>
            <a:endParaRPr lang="en-US" sz="16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62094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2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7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2" dur="2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7" dur="2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2" dur="2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7" dur="2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2" dur="2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7" dur="2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92" dur="2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97" dur="2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2" dur="2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7" dur="2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2" dur="2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7" dur="2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2" dur="2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7" dur="2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2" dur="2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7" dur="2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2" dur="2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7" dur="2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2" dur="2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7" dur="2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2" dur="2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7" dur="2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2" dur="2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7" dur="2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2" dur="2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7" dur="2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8" fill="hold">
                      <p:stCondLst>
                        <p:cond delay="indefinite"/>
                      </p:stCondLst>
                      <p:childTnLst>
                        <p:par>
                          <p:cTn id="189" fill="hold">
                            <p:stCondLst>
                              <p:cond delay="0"/>
                            </p:stCondLst>
                            <p:childTnLst>
                              <p:par>
                                <p:cTn id="19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2" dur="2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3" fill="hold">
                      <p:stCondLst>
                        <p:cond delay="indefinite"/>
                      </p:stCondLst>
                      <p:childTnLst>
                        <p:par>
                          <p:cTn id="194" fill="hold">
                            <p:stCondLst>
                              <p:cond delay="0"/>
                            </p:stCondLst>
                            <p:childTnLst>
                              <p:par>
                                <p:cTn id="19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7" dur="2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8" fill="hold">
                      <p:stCondLst>
                        <p:cond delay="indefinite"/>
                      </p:stCondLst>
                      <p:childTnLst>
                        <p:par>
                          <p:cTn id="199" fill="hold">
                            <p:stCondLst>
                              <p:cond delay="0"/>
                            </p:stCondLst>
                            <p:childTnLst>
                              <p:par>
                                <p:cTn id="20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2" dur="2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3" fill="hold">
                      <p:stCondLst>
                        <p:cond delay="indefinite"/>
                      </p:stCondLst>
                      <p:childTnLst>
                        <p:par>
                          <p:cTn id="204" fill="hold">
                            <p:stCondLst>
                              <p:cond delay="0"/>
                            </p:stCondLst>
                            <p:childTnLst>
                              <p:par>
                                <p:cTn id="20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7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8" fill="hold">
                      <p:stCondLst>
                        <p:cond delay="indefinite"/>
                      </p:stCondLst>
                      <p:childTnLst>
                        <p:par>
                          <p:cTn id="209" fill="hold">
                            <p:stCondLst>
                              <p:cond delay="0"/>
                            </p:stCondLst>
                            <p:childTnLst>
                              <p:par>
                                <p:cTn id="2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3" fill="hold">
                      <p:stCondLst>
                        <p:cond delay="indefinite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7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8" fill="hold">
                      <p:stCondLst>
                        <p:cond delay="indefinite"/>
                      </p:stCondLst>
                      <p:childTnLst>
                        <p:par>
                          <p:cTn id="219" fill="hold">
                            <p:stCondLst>
                              <p:cond delay="0"/>
                            </p:stCondLst>
                            <p:childTnLst>
                              <p:par>
                                <p:cTn id="2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2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29" grpId="0"/>
      <p:bldP spid="30" grpId="0"/>
      <p:bldP spid="11" grpId="0" animBg="1"/>
      <p:bldP spid="31" grpId="0" animBg="1"/>
      <p:bldP spid="32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65" grpId="0" animBg="1"/>
      <p:bldP spid="66" grpId="0" animBg="1"/>
      <p:bldP spid="67" grpId="0" animBg="1"/>
      <p:bldP spid="68" grpId="0" animBg="1"/>
      <p:bldP spid="69" grpId="0" animBg="1"/>
      <p:bldP spid="70" grpId="0" animBg="1"/>
      <p:bldP spid="71" grpId="0" animBg="1"/>
      <p:bldP spid="72" grpId="0" animBg="1"/>
      <p:bldP spid="73" grpId="0" animBg="1"/>
      <p:bldP spid="74" grpId="0"/>
      <p:bldP spid="75" grpId="0"/>
      <p:bldP spid="76" grpId="0"/>
      <p:bldP spid="7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9"/>
          <p:cNvSpPr/>
          <p:nvPr/>
        </p:nvSpPr>
        <p:spPr>
          <a:xfrm>
            <a:off x="3947159" y="284141"/>
            <a:ext cx="4297680" cy="902970"/>
          </a:xfrm>
          <a:prstGeom prst="roundRect">
            <a:avLst/>
          </a:prstGeom>
          <a:solidFill>
            <a:schemeClr val="bg2"/>
          </a:solidFill>
          <a:ln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4537543" y="383693"/>
            <a:ext cx="326864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এসো</a:t>
            </a:r>
            <a:r>
              <a:rPr lang="en-US" sz="40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সমাধান</a:t>
            </a:r>
            <a:r>
              <a:rPr lang="en-US" sz="40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করি</a:t>
            </a:r>
            <a:endParaRPr lang="en-US" sz="40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0466" y="-125730"/>
            <a:ext cx="1800797" cy="1565910"/>
          </a:xfrm>
          <a:prstGeom prst="rect">
            <a:avLst/>
          </a:prstGeom>
        </p:spPr>
      </p:pic>
      <p:cxnSp>
        <p:nvCxnSpPr>
          <p:cNvPr id="12" name="Straight Connector 11"/>
          <p:cNvCxnSpPr/>
          <p:nvPr/>
        </p:nvCxnSpPr>
        <p:spPr>
          <a:xfrm>
            <a:off x="2351445" y="1394800"/>
            <a:ext cx="5981025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51445" y="1850051"/>
            <a:ext cx="6880019" cy="2950549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246120" y="2823891"/>
            <a:ext cx="594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৩৭</a:t>
            </a:r>
            <a:endParaRPr lang="en-US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3246120" y="3140659"/>
            <a:ext cx="5943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১০০</a:t>
            </a:r>
            <a:endParaRPr lang="en-US" sz="16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3246120" y="3479196"/>
            <a:ext cx="5943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৩৭টি</a:t>
            </a:r>
            <a:endParaRPr lang="en-US" sz="16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906487" y="2707641"/>
            <a:ext cx="146089" cy="13153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/>
          <p:cNvSpPr/>
          <p:nvPr/>
        </p:nvSpPr>
        <p:spPr>
          <a:xfrm>
            <a:off x="4068412" y="2707641"/>
            <a:ext cx="146089" cy="13153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/>
          <p:cNvSpPr/>
          <p:nvPr/>
        </p:nvSpPr>
        <p:spPr>
          <a:xfrm>
            <a:off x="4230337" y="2707641"/>
            <a:ext cx="146089" cy="13153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9"/>
          <p:cNvSpPr/>
          <p:nvPr/>
        </p:nvSpPr>
        <p:spPr>
          <a:xfrm>
            <a:off x="4391454" y="2707641"/>
            <a:ext cx="146089" cy="13153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ectangle 40"/>
          <p:cNvSpPr/>
          <p:nvPr/>
        </p:nvSpPr>
        <p:spPr>
          <a:xfrm>
            <a:off x="4552571" y="2707641"/>
            <a:ext cx="146089" cy="13153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ectangle 41"/>
          <p:cNvSpPr/>
          <p:nvPr/>
        </p:nvSpPr>
        <p:spPr>
          <a:xfrm>
            <a:off x="4713688" y="2707641"/>
            <a:ext cx="146089" cy="13153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ectangle 42"/>
          <p:cNvSpPr/>
          <p:nvPr/>
        </p:nvSpPr>
        <p:spPr>
          <a:xfrm>
            <a:off x="4874805" y="2707641"/>
            <a:ext cx="146089" cy="13153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ectangle 43"/>
          <p:cNvSpPr/>
          <p:nvPr/>
        </p:nvSpPr>
        <p:spPr>
          <a:xfrm>
            <a:off x="5035922" y="2707641"/>
            <a:ext cx="146089" cy="13153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ectangle 44"/>
          <p:cNvSpPr/>
          <p:nvPr/>
        </p:nvSpPr>
        <p:spPr>
          <a:xfrm>
            <a:off x="5197039" y="2707641"/>
            <a:ext cx="146089" cy="13153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ectangle 45"/>
          <p:cNvSpPr/>
          <p:nvPr/>
        </p:nvSpPr>
        <p:spPr>
          <a:xfrm>
            <a:off x="5358156" y="2707641"/>
            <a:ext cx="146089" cy="13153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3906487" y="2866278"/>
            <a:ext cx="146089" cy="13153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ectangle 47"/>
          <p:cNvSpPr/>
          <p:nvPr/>
        </p:nvSpPr>
        <p:spPr>
          <a:xfrm>
            <a:off x="4068412" y="2866278"/>
            <a:ext cx="146089" cy="13153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ectangle 48"/>
          <p:cNvSpPr/>
          <p:nvPr/>
        </p:nvSpPr>
        <p:spPr>
          <a:xfrm>
            <a:off x="4230337" y="2866278"/>
            <a:ext cx="146089" cy="13153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49"/>
          <p:cNvSpPr/>
          <p:nvPr/>
        </p:nvSpPr>
        <p:spPr>
          <a:xfrm>
            <a:off x="4392262" y="2866278"/>
            <a:ext cx="146089" cy="13153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ectangle 50"/>
          <p:cNvSpPr/>
          <p:nvPr/>
        </p:nvSpPr>
        <p:spPr>
          <a:xfrm>
            <a:off x="4554187" y="2866278"/>
            <a:ext cx="146089" cy="13153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ectangle 51"/>
          <p:cNvSpPr/>
          <p:nvPr/>
        </p:nvSpPr>
        <p:spPr>
          <a:xfrm>
            <a:off x="4716112" y="2866278"/>
            <a:ext cx="146089" cy="13153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ectangle 52"/>
          <p:cNvSpPr/>
          <p:nvPr/>
        </p:nvSpPr>
        <p:spPr>
          <a:xfrm>
            <a:off x="4878037" y="2866278"/>
            <a:ext cx="146089" cy="13153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Rectangle 53"/>
          <p:cNvSpPr/>
          <p:nvPr/>
        </p:nvSpPr>
        <p:spPr>
          <a:xfrm>
            <a:off x="5039962" y="2866278"/>
            <a:ext cx="146089" cy="13153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Rectangle 54"/>
          <p:cNvSpPr/>
          <p:nvPr/>
        </p:nvSpPr>
        <p:spPr>
          <a:xfrm>
            <a:off x="5201887" y="2866278"/>
            <a:ext cx="146089" cy="13153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Rectangle 55"/>
          <p:cNvSpPr/>
          <p:nvPr/>
        </p:nvSpPr>
        <p:spPr>
          <a:xfrm>
            <a:off x="5363812" y="2866278"/>
            <a:ext cx="146089" cy="13153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3906486" y="3024915"/>
            <a:ext cx="146089" cy="13153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Rectangle 57"/>
          <p:cNvSpPr/>
          <p:nvPr/>
        </p:nvSpPr>
        <p:spPr>
          <a:xfrm>
            <a:off x="4070441" y="3024915"/>
            <a:ext cx="146089" cy="13153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Rectangle 58"/>
          <p:cNvSpPr/>
          <p:nvPr/>
        </p:nvSpPr>
        <p:spPr>
          <a:xfrm>
            <a:off x="4234396" y="3024915"/>
            <a:ext cx="146089" cy="13153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Rectangle 59"/>
          <p:cNvSpPr/>
          <p:nvPr/>
        </p:nvSpPr>
        <p:spPr>
          <a:xfrm>
            <a:off x="4398351" y="3024915"/>
            <a:ext cx="146089" cy="13153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Rectangle 60"/>
          <p:cNvSpPr/>
          <p:nvPr/>
        </p:nvSpPr>
        <p:spPr>
          <a:xfrm>
            <a:off x="4562306" y="3024915"/>
            <a:ext cx="146089" cy="13153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Rectangle 61"/>
          <p:cNvSpPr/>
          <p:nvPr/>
        </p:nvSpPr>
        <p:spPr>
          <a:xfrm>
            <a:off x="4726261" y="3024915"/>
            <a:ext cx="146089" cy="13153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Rectangle 62"/>
          <p:cNvSpPr/>
          <p:nvPr/>
        </p:nvSpPr>
        <p:spPr>
          <a:xfrm>
            <a:off x="4890216" y="3024915"/>
            <a:ext cx="146089" cy="13153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Rectangle 63"/>
          <p:cNvSpPr/>
          <p:nvPr/>
        </p:nvSpPr>
        <p:spPr>
          <a:xfrm>
            <a:off x="5054171" y="3024915"/>
            <a:ext cx="146089" cy="13153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Rectangle 64"/>
          <p:cNvSpPr/>
          <p:nvPr/>
        </p:nvSpPr>
        <p:spPr>
          <a:xfrm>
            <a:off x="5218126" y="3024915"/>
            <a:ext cx="146089" cy="13153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Rectangle 65"/>
          <p:cNvSpPr/>
          <p:nvPr/>
        </p:nvSpPr>
        <p:spPr>
          <a:xfrm>
            <a:off x="5358156" y="3024915"/>
            <a:ext cx="146089" cy="13153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Rectangle 66"/>
          <p:cNvSpPr/>
          <p:nvPr/>
        </p:nvSpPr>
        <p:spPr>
          <a:xfrm>
            <a:off x="3906486" y="3181053"/>
            <a:ext cx="146089" cy="13153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Rectangle 67"/>
          <p:cNvSpPr/>
          <p:nvPr/>
        </p:nvSpPr>
        <p:spPr>
          <a:xfrm>
            <a:off x="4075308" y="3181053"/>
            <a:ext cx="146089" cy="13153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Rectangle 68"/>
          <p:cNvSpPr/>
          <p:nvPr/>
        </p:nvSpPr>
        <p:spPr>
          <a:xfrm>
            <a:off x="4230337" y="3181053"/>
            <a:ext cx="146089" cy="13153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385366" y="3181053"/>
            <a:ext cx="146089" cy="13153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540395" y="3181053"/>
            <a:ext cx="146089" cy="13153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Rectangle 71"/>
          <p:cNvSpPr/>
          <p:nvPr/>
        </p:nvSpPr>
        <p:spPr>
          <a:xfrm>
            <a:off x="4695424" y="3181053"/>
            <a:ext cx="146089" cy="13153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Rectangle 72"/>
          <p:cNvSpPr/>
          <p:nvPr/>
        </p:nvSpPr>
        <p:spPr>
          <a:xfrm>
            <a:off x="4850453" y="3181053"/>
            <a:ext cx="146089" cy="13153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TextBox 73"/>
          <p:cNvSpPr txBox="1"/>
          <p:nvPr/>
        </p:nvSpPr>
        <p:spPr>
          <a:xfrm>
            <a:off x="5752053" y="2932043"/>
            <a:ext cx="594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৩৫</a:t>
            </a:r>
            <a:endParaRPr lang="en-US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6540990" y="2823891"/>
            <a:ext cx="594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৩৫</a:t>
            </a:r>
            <a:endParaRPr lang="en-US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6553868" y="3076408"/>
            <a:ext cx="5943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১০০</a:t>
            </a:r>
            <a:endParaRPr lang="en-US" sz="16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6619150" y="3829916"/>
            <a:ext cx="5943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৩৫টি</a:t>
            </a:r>
            <a:endParaRPr lang="en-US" sz="16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5672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2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7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2" dur="2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7" dur="2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2" dur="2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7" dur="2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2" dur="2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7" dur="2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92" dur="2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97" dur="2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2" dur="2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7" dur="2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2" dur="2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7" dur="2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2" dur="2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7" dur="2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2" dur="2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7" dur="2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2" dur="2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7" dur="2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2" dur="2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7" dur="2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2" dur="2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7" dur="2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2" dur="2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7" dur="2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2" dur="2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7" dur="2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8" fill="hold">
                      <p:stCondLst>
                        <p:cond delay="indefinite"/>
                      </p:stCondLst>
                      <p:childTnLst>
                        <p:par>
                          <p:cTn id="189" fill="hold">
                            <p:stCondLst>
                              <p:cond delay="0"/>
                            </p:stCondLst>
                            <p:childTnLst>
                              <p:par>
                                <p:cTn id="19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2" dur="2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3" fill="hold">
                      <p:stCondLst>
                        <p:cond delay="indefinite"/>
                      </p:stCondLst>
                      <p:childTnLst>
                        <p:par>
                          <p:cTn id="194" fill="hold">
                            <p:stCondLst>
                              <p:cond delay="0"/>
                            </p:stCondLst>
                            <p:childTnLst>
                              <p:par>
                                <p:cTn id="19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7" dur="2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8" fill="hold">
                      <p:stCondLst>
                        <p:cond delay="indefinite"/>
                      </p:stCondLst>
                      <p:childTnLst>
                        <p:par>
                          <p:cTn id="199" fill="hold">
                            <p:stCondLst>
                              <p:cond delay="0"/>
                            </p:stCondLst>
                            <p:childTnLst>
                              <p:par>
                                <p:cTn id="20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2" dur="2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3" fill="hold">
                      <p:stCondLst>
                        <p:cond delay="indefinite"/>
                      </p:stCondLst>
                      <p:childTnLst>
                        <p:par>
                          <p:cTn id="204" fill="hold">
                            <p:stCondLst>
                              <p:cond delay="0"/>
                            </p:stCondLst>
                            <p:childTnLst>
                              <p:par>
                                <p:cTn id="20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7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8" fill="hold">
                      <p:stCondLst>
                        <p:cond delay="indefinite"/>
                      </p:stCondLst>
                      <p:childTnLst>
                        <p:par>
                          <p:cTn id="209" fill="hold">
                            <p:stCondLst>
                              <p:cond delay="0"/>
                            </p:stCondLst>
                            <p:childTnLst>
                              <p:par>
                                <p:cTn id="2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3" fill="hold">
                      <p:stCondLst>
                        <p:cond delay="indefinite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7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8" fill="hold">
                      <p:stCondLst>
                        <p:cond delay="indefinite"/>
                      </p:stCondLst>
                      <p:childTnLst>
                        <p:par>
                          <p:cTn id="219" fill="hold">
                            <p:stCondLst>
                              <p:cond delay="0"/>
                            </p:stCondLst>
                            <p:childTnLst>
                              <p:par>
                                <p:cTn id="2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2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29" grpId="0"/>
      <p:bldP spid="30" grpId="0"/>
      <p:bldP spid="11" grpId="0" animBg="1"/>
      <p:bldP spid="31" grpId="0" animBg="1"/>
      <p:bldP spid="32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65" grpId="0" animBg="1"/>
      <p:bldP spid="66" grpId="0" animBg="1"/>
      <p:bldP spid="67" grpId="0" animBg="1"/>
      <p:bldP spid="68" grpId="0" animBg="1"/>
      <p:bldP spid="69" grpId="0" animBg="1"/>
      <p:bldP spid="70" grpId="0" animBg="1"/>
      <p:bldP spid="71" grpId="0" animBg="1"/>
      <p:bldP spid="72" grpId="0" animBg="1"/>
      <p:bldP spid="73" grpId="0" animBg="1"/>
      <p:bldP spid="74" grpId="0"/>
      <p:bldP spid="75" grpId="0"/>
      <p:bldP spid="76" grpId="0"/>
      <p:bldP spid="7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9"/>
          <p:cNvSpPr/>
          <p:nvPr/>
        </p:nvSpPr>
        <p:spPr>
          <a:xfrm>
            <a:off x="3947159" y="225087"/>
            <a:ext cx="4297680" cy="902970"/>
          </a:xfrm>
          <a:prstGeom prst="roundRect">
            <a:avLst/>
          </a:prstGeom>
          <a:solidFill>
            <a:schemeClr val="bg2"/>
          </a:solidFill>
          <a:ln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5083491" y="322629"/>
            <a:ext cx="202501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বাড়ির</a:t>
            </a:r>
            <a:r>
              <a:rPr lang="en-US" sz="40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endParaRPr lang="en-US" sz="40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1445" y="-127847"/>
            <a:ext cx="1522647" cy="1522647"/>
          </a:xfrm>
          <a:prstGeom prst="rect">
            <a:avLst/>
          </a:prstGeom>
        </p:spPr>
      </p:pic>
      <p:cxnSp>
        <p:nvCxnSpPr>
          <p:cNvPr id="13" name="Straight Connector 12"/>
          <p:cNvCxnSpPr/>
          <p:nvPr/>
        </p:nvCxnSpPr>
        <p:spPr>
          <a:xfrm>
            <a:off x="2351445" y="1394800"/>
            <a:ext cx="5981025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2751048" y="1648367"/>
            <a:ext cx="5581422" cy="52322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এই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সমস্যাগুলো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বাড়ি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থেকে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সমাধান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আনবে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51048" y="2739538"/>
            <a:ext cx="5771039" cy="1210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34122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9"/>
          <p:cNvSpPr/>
          <p:nvPr/>
        </p:nvSpPr>
        <p:spPr>
          <a:xfrm>
            <a:off x="3910281" y="3908881"/>
            <a:ext cx="4297680" cy="902970"/>
          </a:xfrm>
          <a:prstGeom prst="roundRect">
            <a:avLst/>
          </a:prstGeom>
          <a:solidFill>
            <a:schemeClr val="bg2"/>
          </a:solidFill>
          <a:ln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5207717" y="3888521"/>
            <a:ext cx="203199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ধন্যবাদ</a:t>
            </a:r>
            <a:endParaRPr lang="en-US" sz="54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2991" y="972634"/>
            <a:ext cx="4223922" cy="2662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9643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310</TotalTime>
  <Words>151</Words>
  <Application>Microsoft Office PowerPoint</Application>
  <PresentationFormat>Widescreen</PresentationFormat>
  <Paragraphs>55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Arial</vt:lpstr>
      <vt:lpstr>Calibri</vt:lpstr>
      <vt:lpstr>Calibri Light</vt:lpstr>
      <vt:lpstr>NikoshBAN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account</dc:creator>
  <cp:lastModifiedBy>Microsoft account</cp:lastModifiedBy>
  <cp:revision>81</cp:revision>
  <dcterms:created xsi:type="dcterms:W3CDTF">2026-06-17T13:44:11Z</dcterms:created>
  <dcterms:modified xsi:type="dcterms:W3CDTF">2026-07-19T14:14:58Z</dcterms:modified>
</cp:coreProperties>
</file>