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71" r:id="rId2"/>
    <p:sldId id="256" r:id="rId3"/>
    <p:sldId id="272" r:id="rId4"/>
    <p:sldId id="27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4" r:id="rId20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>
        <p:scale>
          <a:sx n="57" d="100"/>
          <a:sy n="57" d="100"/>
        </p:scale>
        <p:origin x="-462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6336168"/>
            <a:ext cx="16256000" cy="281728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145143" tIns="72571" rIns="145143" bIns="72571" anchor="t" compatLnSpc="1"/>
          <a:lstStyle/>
          <a:p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10854268" y="0"/>
            <a:ext cx="5401733" cy="9144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145143" tIns="72571" rIns="145143" bIns="72571" anchor="t" compatLnSpc="1"/>
          <a:lstStyle/>
          <a:p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762781" y="4450080"/>
            <a:ext cx="11520085" cy="3068320"/>
          </a:xfrm>
        </p:spPr>
        <p:txBody>
          <a:bodyPr rIns="72571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769867" y="2059749"/>
            <a:ext cx="11520085" cy="2336800"/>
          </a:xfrm>
        </p:spPr>
        <p:txBody>
          <a:bodyPr tIns="0" rIns="72571" bIns="0" anchor="b">
            <a:normAutofit/>
          </a:bodyPr>
          <a:lstStyle>
            <a:lvl1pPr marL="0" indent="0" algn="r">
              <a:buNone/>
              <a:defRPr sz="3200">
                <a:solidFill>
                  <a:schemeClr val="tx1"/>
                </a:solidFill>
                <a:effectLst/>
              </a:defRPr>
            </a:lvl1pPr>
            <a:lvl2pPr marL="725714" indent="0" algn="ctr">
              <a:buNone/>
            </a:lvl2pPr>
            <a:lvl3pPr marL="1451427" indent="0" algn="ctr">
              <a:buNone/>
            </a:lvl3pPr>
            <a:lvl4pPr marL="2177141" indent="0" algn="ctr">
              <a:buNone/>
            </a:lvl4pPr>
            <a:lvl5pPr marL="2902854" indent="0" algn="ctr">
              <a:buNone/>
            </a:lvl5pPr>
            <a:lvl6pPr marL="3628568" indent="0" algn="ctr">
              <a:buNone/>
            </a:lvl6pPr>
            <a:lvl7pPr marL="4354281" indent="0" algn="ctr">
              <a:buNone/>
            </a:lvl7pPr>
            <a:lvl8pPr marL="5079995" indent="0" algn="ctr">
              <a:buNone/>
            </a:lvl8pPr>
            <a:lvl9pPr marL="5805708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0" y="6336168"/>
            <a:ext cx="16256000" cy="281728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145143" tIns="72571" rIns="145143" bIns="72571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10854268" y="0"/>
            <a:ext cx="5401733" cy="9144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145143" tIns="72571" rIns="145143" bIns="72571" anchor="t" compatLnSpc="1"/>
          <a:lstStyle/>
          <a:p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4778450"/>
            <a:ext cx="11785600" cy="2435151"/>
          </a:xfrm>
        </p:spPr>
        <p:txBody>
          <a:bodyPr tIns="0" bIns="0" anchor="t"/>
          <a:lstStyle>
            <a:lvl1pPr algn="l">
              <a:buNone/>
              <a:defRPr sz="67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9200" y="3314400"/>
            <a:ext cx="11785600" cy="1422251"/>
          </a:xfrm>
        </p:spPr>
        <p:txBody>
          <a:bodyPr lIns="72571" tIns="0" rIns="72571" bIns="0" anchor="b"/>
          <a:lstStyle>
            <a:lvl1pPr marL="0" indent="0" algn="l">
              <a:buNone/>
              <a:defRPr sz="3200">
                <a:solidFill>
                  <a:schemeClr val="tx1"/>
                </a:solidFill>
                <a:effectLst/>
              </a:defRPr>
            </a:lvl1pPr>
            <a:lvl2pPr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5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366184"/>
            <a:ext cx="13275733" cy="1524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0" y="2133601"/>
            <a:ext cx="6502400" cy="6034617"/>
          </a:xfrm>
        </p:spPr>
        <p:txBody>
          <a:bodyPr/>
          <a:lstStyle>
            <a:lvl1pPr>
              <a:defRPr sz="4100"/>
            </a:lvl1pPr>
            <a:lvl2pPr>
              <a:defRPr sz="35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6133" y="2133601"/>
            <a:ext cx="6502400" cy="6034617"/>
          </a:xfrm>
        </p:spPr>
        <p:txBody>
          <a:bodyPr/>
          <a:lstStyle>
            <a:lvl1pPr>
              <a:defRPr sz="4100"/>
            </a:lvl1pPr>
            <a:lvl2pPr>
              <a:defRPr sz="3500"/>
            </a:lvl2pPr>
            <a:lvl3pPr>
              <a:defRPr sz="3200"/>
            </a:lvl3pPr>
            <a:lvl4pPr>
              <a:defRPr sz="2900"/>
            </a:lvl4pPr>
            <a:lvl5pPr>
              <a:defRPr sz="29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364067"/>
            <a:ext cx="14630400" cy="1524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0" y="7315200"/>
            <a:ext cx="7182556" cy="1117600"/>
          </a:xfrm>
        </p:spPr>
        <p:txBody>
          <a:bodyPr anchor="t"/>
          <a:lstStyle>
            <a:lvl1pPr marL="0" indent="0">
              <a:buNone/>
              <a:defRPr sz="3800" b="1">
                <a:solidFill>
                  <a:schemeClr val="accent1"/>
                </a:solidFill>
              </a:defRPr>
            </a:lvl1pPr>
            <a:lvl2pPr>
              <a:buNone/>
              <a:defRPr sz="3200" b="1"/>
            </a:lvl2pPr>
            <a:lvl3pPr>
              <a:buNone/>
              <a:defRPr sz="2900" b="1"/>
            </a:lvl3pPr>
            <a:lvl4pPr>
              <a:buNone/>
              <a:defRPr sz="2500" b="1"/>
            </a:lvl4pPr>
            <a:lvl5pPr>
              <a:buNone/>
              <a:defRPr sz="25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8257823" y="7315200"/>
            <a:ext cx="7185378" cy="1117600"/>
          </a:xfrm>
        </p:spPr>
        <p:txBody>
          <a:bodyPr anchor="t"/>
          <a:lstStyle>
            <a:lvl1pPr marL="0" indent="0">
              <a:buNone/>
              <a:defRPr sz="3800" b="1">
                <a:solidFill>
                  <a:schemeClr val="accent1"/>
                </a:solidFill>
              </a:defRPr>
            </a:lvl1pPr>
            <a:lvl2pPr>
              <a:buNone/>
              <a:defRPr sz="3200" b="1"/>
            </a:lvl2pPr>
            <a:lvl3pPr>
              <a:buNone/>
              <a:defRPr sz="2900" b="1"/>
            </a:lvl3pPr>
            <a:lvl4pPr>
              <a:buNone/>
              <a:defRPr sz="2500" b="1"/>
            </a:lvl4pPr>
            <a:lvl5pPr>
              <a:buNone/>
              <a:defRPr sz="25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812800" y="2022550"/>
            <a:ext cx="7182556" cy="525568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57823" y="2022550"/>
            <a:ext cx="7185378" cy="5255684"/>
          </a:xfrm>
        </p:spPr>
        <p:txBody>
          <a:bodyPr/>
          <a:lstStyle>
            <a:lvl1pPr>
              <a:defRPr sz="3800"/>
            </a:lvl1pPr>
            <a:lvl2pPr>
              <a:defRPr sz="3200"/>
            </a:lvl2pPr>
            <a:lvl3pPr>
              <a:defRPr sz="2900"/>
            </a:lvl3pPr>
            <a:lvl4pPr>
              <a:defRPr sz="2500"/>
            </a:lvl4pPr>
            <a:lvl5pPr>
              <a:defRPr sz="25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365760"/>
            <a:ext cx="13281152" cy="1524000"/>
          </a:xfrm>
        </p:spPr>
        <p:txBody>
          <a:bodyPr anchor="ctr"/>
          <a:lstStyle>
            <a:lvl1pPr algn="l">
              <a:defRPr sz="730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0" y="1580704"/>
            <a:ext cx="5689600" cy="973667"/>
          </a:xfrm>
        </p:spPr>
        <p:txBody>
          <a:bodyPr tIns="0" bIns="0" anchor="t"/>
          <a:lstStyle>
            <a:lvl1pPr algn="l">
              <a:buNone/>
              <a:defRPr sz="29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812800" y="285899"/>
            <a:ext cx="4876800" cy="1219200"/>
          </a:xfrm>
        </p:spPr>
        <p:txBody>
          <a:bodyPr lIns="72571" tIns="0" rIns="72571" bIns="0" anchor="b"/>
          <a:lstStyle>
            <a:lvl1pPr marL="0" indent="0" algn="l">
              <a:buNone/>
              <a:defRPr sz="2200"/>
            </a:lvl1pPr>
            <a:lvl2pPr>
              <a:buNone/>
              <a:defRPr sz="1900"/>
            </a:lvl2pPr>
            <a:lvl3pPr>
              <a:buNone/>
              <a:defRPr sz="1600"/>
            </a:lvl3pPr>
            <a:lvl4pPr>
              <a:buNone/>
              <a:defRPr sz="1400"/>
            </a:lvl4pPr>
            <a:lvl5pPr>
              <a:buNone/>
              <a:defRPr sz="14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12800" y="2641600"/>
            <a:ext cx="12598400" cy="5080000"/>
          </a:xfrm>
        </p:spPr>
        <p:txBody>
          <a:bodyPr/>
          <a:lstStyle>
            <a:lvl1pPr>
              <a:defRPr sz="4400"/>
            </a:lvl1pPr>
            <a:lvl2pPr>
              <a:defRPr sz="3800"/>
            </a:lvl2pPr>
            <a:lvl3pPr>
              <a:defRPr sz="3500"/>
            </a:lvl3pPr>
            <a:lvl4pPr>
              <a:defRPr sz="3200"/>
            </a:lvl4pPr>
            <a:lvl5pPr>
              <a:defRPr sz="32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500352" y="8562753"/>
            <a:ext cx="1354667" cy="486833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78635" y="2274279"/>
            <a:ext cx="5429099" cy="1671744"/>
          </a:xfrm>
        </p:spPr>
        <p:txBody>
          <a:bodyPr anchor="b"/>
          <a:lstStyle>
            <a:lvl1pPr algn="l">
              <a:buNone/>
              <a:defRPr sz="3500" b="1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94450" y="1359876"/>
            <a:ext cx="7315200" cy="54864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51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878638" y="3998354"/>
            <a:ext cx="5429095" cy="3551309"/>
          </a:xfrm>
        </p:spPr>
        <p:txBody>
          <a:bodyPr lIns="72571" rIns="72571"/>
          <a:lstStyle>
            <a:lvl1pPr marL="0" indent="0">
              <a:buFontTx/>
              <a:buNone/>
              <a:defRPr sz="1900"/>
            </a:lvl1pPr>
            <a:lvl2pPr>
              <a:buFontTx/>
              <a:buNone/>
              <a:defRPr sz="1900"/>
            </a:lvl2pPr>
            <a:lvl3pPr>
              <a:buFontTx/>
              <a:buNone/>
              <a:defRPr sz="1600"/>
            </a:lvl3pPr>
            <a:lvl4pPr>
              <a:buFontTx/>
              <a:buNone/>
              <a:defRPr sz="1400"/>
            </a:lvl4pPr>
            <a:lvl5pPr>
              <a:buFontTx/>
              <a:buNone/>
              <a:defRPr sz="14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12800" y="8562753"/>
            <a:ext cx="3793067" cy="486833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785600" y="366185"/>
            <a:ext cx="3657600" cy="780203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0" y="366185"/>
            <a:ext cx="10701867" cy="780203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>
            <a:spLocks/>
          </p:cNvSpPr>
          <p:nvPr/>
        </p:nvSpPr>
        <p:spPr bwMode="auto">
          <a:xfrm>
            <a:off x="0" y="6336168"/>
            <a:ext cx="16256000" cy="281728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145143" tIns="72571" rIns="145143" bIns="72571" anchor="t" compatLnSpc="1"/>
          <a:lstStyle/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13004800" y="0"/>
            <a:ext cx="3251200" cy="9144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145143" tIns="72571" rIns="145143" bIns="72571" anchor="t" compatLnSpc="1"/>
          <a:lstStyle/>
          <a:p>
            <a:endParaRPr kumimoji="0" lang="en-US"/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812800" y="366184"/>
            <a:ext cx="13275733" cy="1524000"/>
          </a:xfrm>
          <a:prstGeom prst="rect">
            <a:avLst/>
          </a:prstGeom>
        </p:spPr>
        <p:txBody>
          <a:bodyPr vert="horz" lIns="72571" tIns="72571" rIns="72571" bIns="72571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812800" y="2133601"/>
            <a:ext cx="13275733" cy="6034617"/>
          </a:xfrm>
          <a:prstGeom prst="rect">
            <a:avLst/>
          </a:prstGeom>
        </p:spPr>
        <p:txBody>
          <a:bodyPr vert="horz" lIns="145143" tIns="72571" rIns="145143" bIns="72571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812800" y="8562753"/>
            <a:ext cx="3793067" cy="486833"/>
          </a:xfrm>
          <a:prstGeom prst="rect">
            <a:avLst/>
          </a:prstGeom>
        </p:spPr>
        <p:txBody>
          <a:bodyPr vert="horz" lIns="145143" tIns="72571" rIns="145143" bIns="0" anchor="b"/>
          <a:lstStyle>
            <a:lvl1pPr algn="l" eaLnBrk="1" latinLnBrk="0" hangingPunct="1">
              <a:defRPr kumimoji="0" sz="16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7/18/2026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5554134" y="8562753"/>
            <a:ext cx="5147733" cy="486833"/>
          </a:xfrm>
          <a:prstGeom prst="rect">
            <a:avLst/>
          </a:prstGeom>
        </p:spPr>
        <p:txBody>
          <a:bodyPr vert="horz" lIns="0" tIns="72571" rIns="0" bIns="0" anchor="b"/>
          <a:lstStyle>
            <a:lvl1pPr algn="ctr" eaLnBrk="1" latinLnBrk="0" hangingPunct="1">
              <a:defRPr kumimoji="0" sz="16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14494933" y="8562753"/>
            <a:ext cx="1354667" cy="486833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6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7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67656" indent="-609599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4800" kern="1200">
          <a:solidFill>
            <a:schemeClr val="tx1"/>
          </a:solidFill>
          <a:latin typeface="+mn-lt"/>
          <a:ea typeface="+mn-ea"/>
          <a:cs typeface="+mn-cs"/>
        </a:defRPr>
      </a:lvl1pPr>
      <a:lvl2pPr marL="1146627" indent="-435428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4100" kern="1200">
          <a:solidFill>
            <a:schemeClr val="tx1"/>
          </a:solidFill>
          <a:latin typeface="+mn-lt"/>
          <a:ea typeface="+mn-ea"/>
          <a:cs typeface="+mn-cs"/>
        </a:defRPr>
      </a:lvl2pPr>
      <a:lvl3pPr marL="1596570" indent="-406400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3800" kern="1200">
          <a:solidFill>
            <a:schemeClr val="tx1"/>
          </a:solidFill>
          <a:latin typeface="+mn-lt"/>
          <a:ea typeface="+mn-ea"/>
          <a:cs typeface="+mn-cs"/>
        </a:defRPr>
      </a:lvl3pPr>
      <a:lvl4pPr marL="2031998" indent="-377371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2365826" indent="-290285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2699654" indent="-290285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3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047997" indent="-290285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2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396339" indent="-290285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3701139" indent="-290285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72571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45142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217714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9028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62856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435428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50799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580570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899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797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2618" y="7620000"/>
            <a:ext cx="2240280" cy="1866899"/>
          </a:xfrm>
          <a:prstGeom prst="rect">
            <a:avLst/>
          </a:prstGeom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243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30916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2600" y="76962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2600" y="75438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400" y="76200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256000" cy="90678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400" y="75438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2600" y="76200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60" y="0"/>
            <a:ext cx="16256000" cy="90678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400" y="75438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0" y="38100"/>
            <a:ext cx="16256000" cy="9067800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0200" y="75438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2600" y="76962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2600" y="76200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0200" y="75438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2600" y="76200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400" y="76200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400" y="76200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6256000" cy="9067800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76400" y="7620000"/>
            <a:ext cx="2236788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4" y="-214745"/>
            <a:ext cx="16256000" cy="937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07711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chnic">
  <a:themeElements>
    <a:clrScheme name="Technic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63</TotalTime>
  <Words>0</Words>
  <Application>SlimFile</Application>
  <PresentationFormat>Custom</PresentationFormat>
  <Paragraphs>0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Technic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SlimFile</cp:lastModifiedBy>
  <cp:revision>1</cp:revision>
</cp:coreProperties>
</file>