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91" r:id="rId3"/>
    <p:sldId id="258" r:id="rId4"/>
    <p:sldId id="259" r:id="rId5"/>
    <p:sldId id="319" r:id="rId6"/>
    <p:sldId id="281" r:id="rId7"/>
    <p:sldId id="261" r:id="rId8"/>
    <p:sldId id="311" r:id="rId9"/>
    <p:sldId id="264" r:id="rId10"/>
    <p:sldId id="323" r:id="rId11"/>
    <p:sldId id="27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267474-3932-4EEA-8196-B9B3E8776E23}" type="datetimeFigureOut">
              <a:rPr lang="en-US" smtClean="0"/>
              <a:t>7/17/2026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6C516-368F-4E2F-AC13-5DDC94FFF5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123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6C516-368F-4E2F-AC13-5DDC94FFF52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662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7D78E-891E-C917-4649-D5242029D4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F35605-1D3F-8C25-8B30-41CD58BE7FC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49D10-6C0F-C29D-99C0-ADC2B0143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A6DC3A-0638-64F9-76B6-78EF5CD97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63E42-7848-C632-828F-321D536BBD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361187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22853-24AE-8957-7DC2-F77723636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1F2981-95DC-0D54-757B-C01F9FA0FE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00F72-E18E-0920-BB74-40C2508DA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8A8BA8-F2AF-05FA-6E81-70196D1C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329324-41F3-4470-B4CF-27644C878B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642364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AE44B-ED22-8EA9-6E95-E60837ABB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A971D1-80CF-033F-51B2-9241770F6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8C6C5-9D4A-DA00-61AC-33033D61C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3E9A6D-7A16-DA63-8FB3-1CB766195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0A3DE8-EE73-69C2-5801-EF084C0C06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130017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85A8A5-B6A1-BC07-DF66-93F5A123C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2FB90-87B9-81FE-62A9-555A8640C2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47584B-ECB6-D8BB-885B-9F05563C76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8D13CFD-EC26-DD95-05BC-A1FDF9C09C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55DF6-1170-D10C-C551-37F79893D2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F3CFA7-7007-B893-6584-2A3407251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833787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ED60B5-8871-5D5B-2A9A-A17A181AC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D5301D-DF2A-5D3F-0AB4-40C12F3838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A53373E-2195-0547-476C-EBD7CE4828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DFDD06E-7746-A5DF-7593-E53E116AA1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90F59F-BD07-1D0D-D5E4-8394B7A71A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E3FD9DD-2E49-6577-6D70-49BE2828F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D46911-0106-4320-08A2-B0951A93F4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BAD2E01-4280-E39D-26AC-E0B8B57D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23054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DCAC1-E10A-B385-2CA7-8E864A2F8C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5ABA057-312A-F3AD-E8E1-F025806E9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279178-DF8A-16E8-1460-96A0A7ACAB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DB46EC-92FF-15EF-3BC2-E7CFE9EF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83067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69CF85D-EE63-FE59-CC29-64DE3C654B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5B80C-54CF-B0AE-C7E6-B657F66B86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41D57A-4CB4-13B6-C36A-4A50A94210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270647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64B61-13A0-43E1-4994-F00EAB15A0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16D049-D718-13C7-24D9-479E2416C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F76F7A-5304-54CD-B2AA-4A6AA68EFB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0FA104-FF9D-501E-F2B1-FB779F193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6333B7-EC99-8FCD-B790-1558C8604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99DB6-EF20-A49F-6A5D-E1C2A09BD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508442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E6059-93E7-6F4B-6D8F-7C86C8C6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44E51A9-F1D9-CAC9-B473-14E42E80B4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389976-CB65-0FCF-EC80-21AA4D2D84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3A74E8-9370-7A57-53BF-8F50CD6243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20EAC-A2E0-6BD4-3801-6E6E6797C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139566-FB2B-7518-9C88-70E582FBFD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12540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6CA05-108D-C46A-536D-962F3866F5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5F8C1-A785-68BC-5014-D58CEDE061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9A25DC-396F-718A-C7D2-872476AEE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228B7-CC73-5F95-B460-7CC858AE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18BBA2-7F4C-56A2-491F-773D5B433B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4004862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610DC-38F9-287F-48FE-FBE07E5FC33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EE9AAD-49B3-9DEA-F03D-B053335A94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E1E27-40F8-5092-D86A-A6572B7551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3331FB-67D0-14D6-9B6C-2F6F1C222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F6AFF1-2B3D-A4B9-DDDB-A4A65772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14848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AD6633-3E3E-AE5A-6222-3674841AD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6D0497-359A-B158-1C74-AFDC1905AB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A428BC-B8CA-0F8F-3F27-87A2A90611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B78EE0-F307-4BEA-9A7B-CDB4DE97B8C1}" type="datetimeFigureOut">
              <a:rPr lang="en-US" smtClean="0"/>
              <a:pPr/>
              <a:t>7/17/2026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F886FC-B2F2-0353-156E-FC44947376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EEE221-34A0-168B-3431-4E584A120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0B752E-5986-4521-8640-5C362FDC1AA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203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m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5" name="Rectangle 44">
            <a:extLst>
              <a:ext uri="{FF2B5EF4-FFF2-40B4-BE49-F238E27FC236}">
                <a16:creationId xmlns:a16="http://schemas.microsoft.com/office/drawing/2014/main" id="{FD9CAA70-FC24-4DA9-9035-DD65DE90D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D8889D6-46FE-4175-812C-8BEED2FF4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4672" y="5073812"/>
            <a:ext cx="6331904" cy="1146013"/>
          </a:xfrm>
        </p:spPr>
        <p:txBody>
          <a:bodyPr anchor="t">
            <a:normAutofit/>
          </a:bodyPr>
          <a:lstStyle/>
          <a:p>
            <a:pPr algn="l"/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</a:t>
            </a:r>
            <a:r>
              <a:rPr lang="en-US" sz="4000" dirty="0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tx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4000" dirty="0">
                <a:solidFill>
                  <a:schemeClr val="tx2"/>
                </a:solidFill>
              </a:rPr>
              <a:t>  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ACCA88C-8741-4EAC-B3FE-0CFC0BA02D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-1"/>
            <a:ext cx="3832880" cy="2876136"/>
            <a:chOff x="-305" y="-1"/>
            <a:chExt cx="3832880" cy="2876136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F0349FD5-909D-4E8A-B7B0-0D268C82B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DD260D80-8FAD-46AF-B161-6BDFA50F49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82E4BAD0-C518-46E3-A120-C996C8ED53C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81922341-7D82-4C50-8F3A-01EA7B2252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4A7EA44E-8251-0C7D-B976-5078FF827EA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2245" y="588579"/>
            <a:ext cx="1855605" cy="185560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F66FF28-B3B2-B2BF-877A-8619AF8531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896" y="2476399"/>
            <a:ext cx="3080304" cy="18556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C9A8B81-204F-CC45-8EBF-5FFDD08788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1208" y="4364220"/>
            <a:ext cx="3517680" cy="185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2648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9541045A-8CF4-E071-6A39-03467FCA2E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71" r="7648" b="-1"/>
          <a:stretch>
            <a:fillRect/>
          </a:stretch>
        </p:blipFill>
        <p:spPr>
          <a:xfrm>
            <a:off x="20" y="10"/>
            <a:ext cx="9141724" cy="6863475"/>
          </a:xfrm>
          <a:custGeom>
            <a:avLst/>
            <a:gdLst/>
            <a:ahLst/>
            <a:cxnLst/>
            <a:rect l="l" t="t" r="r" b="b"/>
            <a:pathLst>
              <a:path w="9141744" h="6863485">
                <a:moveTo>
                  <a:pt x="0" y="0"/>
                </a:moveTo>
                <a:lnTo>
                  <a:pt x="5963051" y="0"/>
                </a:lnTo>
                <a:lnTo>
                  <a:pt x="9141744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016766C-F847-56D7-F3BD-5B7CCA4DD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23" r="11019"/>
          <a:stretch>
            <a:fillRect/>
          </a:stretch>
        </p:blipFill>
        <p:spPr>
          <a:xfrm>
            <a:off x="5790353" y="10"/>
            <a:ext cx="6401647" cy="6852984"/>
          </a:xfrm>
          <a:custGeom>
            <a:avLst/>
            <a:gdLst/>
            <a:ahLst/>
            <a:cxnLst/>
            <a:rect l="l" t="t" r="r" b="b"/>
            <a:pathLst>
              <a:path w="6401647" h="6852994">
                <a:moveTo>
                  <a:pt x="354282" y="0"/>
                </a:moveTo>
                <a:lnTo>
                  <a:pt x="6401647" y="0"/>
                </a:lnTo>
                <a:lnTo>
                  <a:pt x="6401647" y="6852994"/>
                </a:lnTo>
                <a:lnTo>
                  <a:pt x="0" y="6852994"/>
                </a:lnTo>
                <a:lnTo>
                  <a:pt x="0" y="6852993"/>
                </a:lnTo>
                <a:lnTo>
                  <a:pt x="3528116" y="6852993"/>
                </a:lnTo>
                <a:close/>
              </a:path>
            </a:pathLst>
          </a:cu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F1E297-AF0C-D266-4738-1D5EBBAD4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66" t="30416" r="30778" b="45398"/>
          <a:stretch>
            <a:fillRect/>
          </a:stretch>
        </p:blipFill>
        <p:spPr>
          <a:xfrm>
            <a:off x="7271657" y="1405128"/>
            <a:ext cx="4920343" cy="45201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E96DB96-32B2-9A9F-72D7-89ADA1D55FD5}"/>
              </a:ext>
            </a:extLst>
          </p:cNvPr>
          <p:cNvSpPr/>
          <p:nvPr/>
        </p:nvSpPr>
        <p:spPr>
          <a:xfrm rot="5400000">
            <a:off x="-183237" y="494040"/>
            <a:ext cx="6527921" cy="5864923"/>
          </a:xfrm>
          <a:prstGeom prst="horizontalScroll">
            <a:avLst/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5CE18C-AEB2-E5CD-0BEC-38D80A6DF74B}"/>
              </a:ext>
            </a:extLst>
          </p:cNvPr>
          <p:cNvSpPr txBox="1">
            <a:spLocks/>
          </p:cNvSpPr>
          <p:nvPr/>
        </p:nvSpPr>
        <p:spPr>
          <a:xfrm>
            <a:off x="686053" y="208285"/>
            <a:ext cx="3652267" cy="678688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20B9314-A4F0-4940-42CD-5CBACFBE6661}"/>
              </a:ext>
            </a:extLst>
          </p:cNvPr>
          <p:cNvSpPr txBox="1"/>
          <p:nvPr/>
        </p:nvSpPr>
        <p:spPr>
          <a:xfrm>
            <a:off x="1091775" y="1067929"/>
            <a:ext cx="3972561" cy="443879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জাবের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দেওয়ান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৬৬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আড়পাঙ্গাশিয়া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সরকারি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আমতলী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বরগুনা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sz="20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jaberdewanjaber@gmail.com</a:t>
            </a:r>
          </a:p>
        </p:txBody>
      </p:sp>
    </p:spTree>
    <p:extLst>
      <p:ext uri="{BB962C8B-B14F-4D97-AF65-F5344CB8AC3E}">
        <p14:creationId xmlns:p14="http://schemas.microsoft.com/office/powerpoint/2010/main" val="25413278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32A48236-D68A-D156-1FD6-1269C50839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2639" y="4758618"/>
            <a:ext cx="2143125" cy="2143125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3DB5EFC7-D517-4581-5C72-D826DCFA9D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4718119"/>
            <a:ext cx="2206281" cy="213988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60ABEAC-CD91-6110-63E9-D228BE7E24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7076" y="0"/>
            <a:ext cx="5864924" cy="6858000"/>
          </a:xfrm>
          <a:prstGeom prst="rect">
            <a:avLst/>
          </a:prstGeom>
        </p:spPr>
      </p:pic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AE27A30C-3F97-3A55-44C7-03E43F7ACB6D}"/>
              </a:ext>
            </a:extLst>
          </p:cNvPr>
          <p:cNvSpPr/>
          <p:nvPr/>
        </p:nvSpPr>
        <p:spPr>
          <a:xfrm rot="5400000">
            <a:off x="549944" y="-502350"/>
            <a:ext cx="5130802" cy="6230687"/>
          </a:xfrm>
          <a:prstGeom prst="horizontalScroll">
            <a:avLst>
              <a:gd name="adj" fmla="val 20695"/>
            </a:avLst>
          </a:prstGeom>
          <a:solidFill>
            <a:srgbClr val="92D050"/>
          </a:soli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CC362CA3-5A74-DD5B-3181-184AB7A6A142}"/>
              </a:ext>
            </a:extLst>
          </p:cNvPr>
          <p:cNvSpPr txBox="1">
            <a:spLocks/>
          </p:cNvSpPr>
          <p:nvPr/>
        </p:nvSpPr>
        <p:spPr>
          <a:xfrm>
            <a:off x="355867" y="115236"/>
            <a:ext cx="3652267" cy="900764"/>
          </a:xfrm>
          <a:prstGeom prst="rect">
            <a:avLst/>
          </a:prstGeom>
          <a:solidFill>
            <a:srgbClr val="92D050"/>
          </a:solidFill>
          <a:ln w="57150">
            <a:solidFill>
              <a:schemeClr val="tx1"/>
            </a:solidFill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88042" y="1204371"/>
            <a:ext cx="3952836" cy="378565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প্রাথমিক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গণিত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৩য়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১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গণনা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পাঠ্যাংশঃ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স্থানীয়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মানের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সাহায্যে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সংখ্যার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৫০ </a:t>
            </a:r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>
                <a:latin typeface="NikoshBAN" panose="02000000000000000000" pitchFamily="2" charset="0"/>
                <a:cs typeface="NikoshBAN" panose="02000000000000000000" pitchFamily="2" charset="0"/>
              </a:rPr>
              <a:t>তাং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– 13/০১/২০২৬  </a:t>
            </a:r>
          </a:p>
        </p:txBody>
      </p:sp>
    </p:spTree>
    <p:extLst>
      <p:ext uri="{BB962C8B-B14F-4D97-AF65-F5344CB8AC3E}">
        <p14:creationId xmlns:p14="http://schemas.microsoft.com/office/powerpoint/2010/main" val="3491490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126348" y="1124262"/>
            <a:ext cx="4431172" cy="928057"/>
          </a:xfrm>
          <a:solidFill>
            <a:schemeClr val="accent1">
              <a:lumMod val="40000"/>
              <a:lumOff val="60000"/>
            </a:schemeClr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8000" kern="1200" dirty="0" err="1">
                <a:solidFill>
                  <a:srgbClr val="FFFFFF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8000" kern="1200" dirty="0">
              <a:solidFill>
                <a:srgbClr val="FFFFFF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C3F23E5-1208-394E-CBE6-ADFCA7FAE27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EAF2829-E70C-51A8-B311-C0F5ADAEFD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E8ADC42-AF23-88E3-8BCE-6C91B640BF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2DC0A0-0BC9-F5B5-5474-FBE53F1E9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71" y="2394857"/>
            <a:ext cx="11889729" cy="2155036"/>
          </a:xfrm>
          <a:prstGeom prst="rect">
            <a:avLst/>
          </a:prstGeom>
          <a:ln w="57150">
            <a:solidFill>
              <a:srgbClr val="92D050"/>
            </a:solidFill>
          </a:ln>
        </p:spPr>
      </p:pic>
    </p:spTree>
    <p:extLst>
      <p:ext uri="{BB962C8B-B14F-4D97-AF65-F5344CB8AC3E}">
        <p14:creationId xmlns:p14="http://schemas.microsoft.com/office/powerpoint/2010/main" val="294495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D002DEAA-2842-091A-C123-85AD8AA6E7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725" y="3429000"/>
            <a:ext cx="1831635" cy="284744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10115D9-A28F-1C62-3864-8399351BFA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8" y="3701996"/>
            <a:ext cx="1762761" cy="284744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31AE2FE-45C2-3D75-349C-07112F8B853D}"/>
              </a:ext>
            </a:extLst>
          </p:cNvPr>
          <p:cNvSpPr/>
          <p:nvPr/>
        </p:nvSpPr>
        <p:spPr>
          <a:xfrm>
            <a:off x="3061584" y="0"/>
            <a:ext cx="3674404" cy="9233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cap="none" spc="0" dirty="0">
                <a:ln/>
                <a:solidFill>
                  <a:schemeClr val="accent3"/>
                </a:solidFill>
                <a:effectLst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2" name="Picture 1" descr="Doraemon Holding Placard PNG Images, Download free Doraemon Holding Placard  Transparent PNGs">
            <a:extLst>
              <a:ext uri="{FF2B5EF4-FFF2-40B4-BE49-F238E27FC236}">
                <a16:creationId xmlns:a16="http://schemas.microsoft.com/office/drawing/2014/main" id="{758E805A-DA24-5E09-FCC0-106BFA568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639" y="1509674"/>
            <a:ext cx="5622425" cy="48221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A856790-ECAA-E7AD-86A2-679FF9D2C622}"/>
              </a:ext>
            </a:extLst>
          </p:cNvPr>
          <p:cNvSpPr/>
          <p:nvPr/>
        </p:nvSpPr>
        <p:spPr>
          <a:xfrm>
            <a:off x="2132484" y="1728430"/>
            <a:ext cx="185820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৯৭৫৩৬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96D4067-7A05-1B27-B7C4-1662710E364E}"/>
              </a:ext>
            </a:extLst>
          </p:cNvPr>
          <p:cNvSpPr/>
          <p:nvPr/>
        </p:nvSpPr>
        <p:spPr>
          <a:xfrm>
            <a:off x="3061584" y="863343"/>
            <a:ext cx="6984604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নিজ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খাতায়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সংখ্যাটির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স্থানীয়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বের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36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2314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F28F81-C7A1-83D7-5C6E-55453E769B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A74C0AC-BA0E-A265-686A-4B745C5353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7F4E256-ECB5-DB0A-51EA-779D9695FF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961C0263-575F-68ED-ECDA-AEB987595B4B}"/>
              </a:ext>
            </a:extLst>
          </p:cNvPr>
          <p:cNvSpPr/>
          <p:nvPr/>
        </p:nvSpPr>
        <p:spPr>
          <a:xfrm>
            <a:off x="4135373" y="191945"/>
            <a:ext cx="3921266" cy="923330"/>
          </a:xfrm>
          <a:prstGeom prst="rect">
            <a:avLst/>
          </a:prstGeom>
          <a:solidFill>
            <a:schemeClr val="bg1"/>
          </a:solidFill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তুলনা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5400" b="1" dirty="0">
                <a:ln/>
                <a:solidFill>
                  <a:schemeClr val="accent3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EAC26D5-0F3D-BF78-CE4D-8D33C96AA6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080" y="1767406"/>
            <a:ext cx="12059919" cy="3572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856890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3597046" y="0"/>
            <a:ext cx="5116286" cy="774551"/>
          </a:xfrm>
          <a:prstGeom prst="rect">
            <a:avLst/>
          </a:prstGeom>
          <a:solidFill>
            <a:schemeClr val="bg2"/>
          </a:solidFill>
          <a:ln>
            <a:solidFill>
              <a:schemeClr val="accent4"/>
            </a:solidFill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দেয়া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হবে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111" y="2520013"/>
            <a:ext cx="4187754" cy="259522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grpSp>
        <p:nvGrpSpPr>
          <p:cNvPr id="12" name="Group 11"/>
          <p:cNvGrpSpPr/>
          <p:nvPr/>
        </p:nvGrpSpPr>
        <p:grpSpPr>
          <a:xfrm>
            <a:off x="8829040" y="3322341"/>
            <a:ext cx="1996740" cy="1774372"/>
            <a:chOff x="4215492" y="2127486"/>
            <a:chExt cx="2480320" cy="1774372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7" name="Oval Callout 6"/>
            <p:cNvSpPr/>
            <p:nvPr/>
          </p:nvSpPr>
          <p:spPr>
            <a:xfrm flipH="1">
              <a:off x="4215492" y="2127486"/>
              <a:ext cx="2480320" cy="1774372"/>
            </a:xfrm>
            <a:prstGeom prst="wedgeEllipseCallout">
              <a:avLst>
                <a:gd name="adj1" fmla="val 97232"/>
                <a:gd name="adj2" fmla="val -51066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69382" y="2438401"/>
              <a:ext cx="1779003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ঠিক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বলেছো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77090" y="1744547"/>
            <a:ext cx="2979271" cy="2595227"/>
            <a:chOff x="1094013" y="1622629"/>
            <a:chExt cx="1905000" cy="1774372"/>
          </a:xfrm>
          <a:solidFill>
            <a:schemeClr val="accent1">
              <a:lumMod val="40000"/>
              <a:lumOff val="60000"/>
            </a:schemeClr>
          </a:solidFill>
        </p:grpSpPr>
        <p:sp>
          <p:nvSpPr>
            <p:cNvPr id="14" name="Oval Callout 13"/>
            <p:cNvSpPr/>
            <p:nvPr/>
          </p:nvSpPr>
          <p:spPr>
            <a:xfrm>
              <a:off x="1094013" y="1622629"/>
              <a:ext cx="1905000" cy="1774372"/>
            </a:xfrm>
            <a:prstGeom prst="wedgeEllipseCallout">
              <a:avLst>
                <a:gd name="adj1" fmla="val 160409"/>
                <a:gd name="adj2" fmla="val 42886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361675" y="2082135"/>
              <a:ext cx="1401629" cy="82067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বড়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স্থানীয়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মান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ছোট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স্থানীয়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মান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তুলনা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24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করব</a:t>
              </a:r>
              <a:r>
                <a:rPr lang="en-US" sz="24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8282930" y="1529443"/>
            <a:ext cx="2480320" cy="1774372"/>
            <a:chOff x="4215492" y="1551215"/>
            <a:chExt cx="2480320" cy="1774372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16" name="Oval Callout 15"/>
            <p:cNvSpPr/>
            <p:nvPr/>
          </p:nvSpPr>
          <p:spPr>
            <a:xfrm flipH="1">
              <a:off x="4215492" y="1551215"/>
              <a:ext cx="2480320" cy="1774372"/>
            </a:xfrm>
            <a:prstGeom prst="wedgeEllipseCallout">
              <a:avLst>
                <a:gd name="adj1" fmla="val 67167"/>
                <a:gd name="adj2" fmla="val 40415"/>
              </a:avLst>
            </a:prstGeom>
            <a:grp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566150" y="1899792"/>
              <a:ext cx="1779003" cy="1077218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‘খ’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দল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থেকে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3200" dirty="0" err="1">
                  <a:latin typeface="NikoshBAN" panose="02000000000000000000" pitchFamily="2" charset="0"/>
                  <a:cs typeface="NikoshBAN" panose="02000000000000000000" pitchFamily="2" charset="0"/>
                </a:rPr>
                <a:t>বলো</a:t>
              </a:r>
              <a:r>
                <a:rPr lang="en-US" sz="3200" dirty="0">
                  <a:latin typeface="NikoshBAN" panose="02000000000000000000" pitchFamily="2" charset="0"/>
                  <a:cs typeface="NikoshBAN" panose="02000000000000000000" pitchFamily="2" charset="0"/>
                </a:rPr>
                <a:t>!</a:t>
              </a:r>
            </a:p>
          </p:txBody>
        </p: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9AC3ED83-68C6-60E3-A1A4-8B5C653A1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9C5FE13-9A71-4A90-D471-49E00E71E5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2A39553-C5BA-7E98-E2FD-38691B8DAE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491332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360_F_293560899_5Cpb9oAwM0cRw8xcaGFIJCZ265wqyQVu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9276" y="911922"/>
            <a:ext cx="6246695" cy="1493506"/>
          </a:xfrm>
          <a:prstGeom prst="rect">
            <a:avLst/>
          </a:prstGeom>
          <a:ln w="38100" cap="sq">
            <a:solidFill>
              <a:schemeClr val="accent2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4700058" y="-9175"/>
            <a:ext cx="3181560" cy="86100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দলীয়</a:t>
            </a: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endParaRPr kumimoji="0" lang="en-US" sz="40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06B90F-E381-56D0-870A-95A40C749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692045-DB18-7AEC-54DD-AC8C8BE457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985EDC0-A06D-B8ED-BEE2-05678D2F1E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15F0F9-A1ED-B8F0-1491-928F2CBAE7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0349" y="2600823"/>
            <a:ext cx="11099571" cy="2837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84166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499600" y="4690246"/>
            <a:ext cx="2183627" cy="6493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n-US" sz="4800" kern="12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4800" kern="1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6755B44-E57E-C8CE-0A1C-CBCADDC6E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8F6F66-7C79-891E-4851-FA9808533A2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0B9F0D-0BF9-64FC-01AE-6EFC33EF27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C1D37176-D018-731C-4308-72AD7B2FAADF}"/>
              </a:ext>
            </a:extLst>
          </p:cNvPr>
          <p:cNvSpPr/>
          <p:nvPr/>
        </p:nvSpPr>
        <p:spPr>
          <a:xfrm>
            <a:off x="4525397" y="1830093"/>
            <a:ext cx="7157830" cy="2021840"/>
          </a:xfrm>
          <a:prstGeom prst="horizontalScroll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তোমাদের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কাজ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আমাকে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দেখাও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!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2720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A3B150-7742-0B77-71D0-942F5D0F87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1945" y="643467"/>
            <a:ext cx="9904118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60390F-3178-6E6D-3FA7-A0407FCFFCEB}"/>
              </a:ext>
            </a:extLst>
          </p:cNvPr>
          <p:cNvSpPr txBox="1">
            <a:spLocks/>
          </p:cNvSpPr>
          <p:nvPr/>
        </p:nvSpPr>
        <p:spPr>
          <a:xfrm>
            <a:off x="1403813" y="3081421"/>
            <a:ext cx="9071147" cy="861005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৩৯৭৫২ ও ৩৯৭৬২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89AD89DC-6ECC-35D9-A73F-DC30880E45AB}"/>
              </a:ext>
            </a:extLst>
          </p:cNvPr>
          <p:cNvSpPr txBox="1">
            <a:spLocks/>
          </p:cNvSpPr>
          <p:nvPr/>
        </p:nvSpPr>
        <p:spPr>
          <a:xfrm>
            <a:off x="1035937" y="4474902"/>
            <a:ext cx="10666267" cy="861005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vert="horz" wrap="square" lIns="91440" tIns="45720" rIns="91440" bIns="4572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0" i="0" u="none" strike="noStrike" kern="1200" cap="none" spc="0" normalizeH="0" baseline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স্থানীয়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মানের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ধারনা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থেকে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ছোট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বড়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তুলনা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r>
              <a:rPr kumimoji="0" lang="en-US" sz="5400" b="0" i="0" u="none" strike="noStrike" kern="1200" cap="none" spc="0" normalizeH="0" noProof="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কর</a:t>
            </a:r>
            <a:r>
              <a:rPr kumimoji="0" lang="en-US" sz="5400" b="0" i="0" u="none" strike="noStrike" kern="1200" cap="none" spc="0" normalizeH="0" noProof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uLnTx/>
                <a:uFillTx/>
                <a:latin typeface="NikoshBAN" panose="02000000000000000000" pitchFamily="2" charset="0"/>
                <a:ea typeface="+mj-ea"/>
                <a:cs typeface="NikoshBAN" panose="02000000000000000000" pitchFamily="2" charset="0"/>
              </a:rPr>
              <a:t> </a:t>
            </a:r>
            <a:endParaRPr kumimoji="0" lang="en-US" sz="5400" b="0" i="0" u="none" strike="noStrike" kern="1200" cap="none" spc="0" normalizeH="0" baseline="0" noProof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uLnTx/>
              <a:uFillTx/>
              <a:latin typeface="NikoshBAN" panose="02000000000000000000" pitchFamily="2" charset="0"/>
              <a:ea typeface="+mj-ea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72427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4E1BEB12-92AF-4445-98AD-4C7756E7C9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0522C2C-7B5C-48A7-A969-03941E5D2E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9C682A1A-5B2D-4111-BBD6-620165633E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69476" y="220196"/>
            <a:ext cx="9422524" cy="6637806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6EE29F2-D77F-4BD0-A20B-334D316A1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09800" y="2099696"/>
            <a:ext cx="1942241" cy="188955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2D09ED2-868F-42C6-866E-F92E0CEF3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520172">
            <a:off x="1613162" y="1492572"/>
            <a:ext cx="2987899" cy="2987899"/>
          </a:xfrm>
          <a:prstGeom prst="arc">
            <a:avLst>
              <a:gd name="adj1" fmla="val 14455503"/>
              <a:gd name="adj2" fmla="val 227775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E002E5-EFEA-5492-A0F0-A7C13D301B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80" y="5343525"/>
            <a:ext cx="3911601" cy="151447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C784D5-D586-08DA-5303-41BDE54180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1987" y="5342539"/>
            <a:ext cx="3790316" cy="151447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DD54E7-786E-6FC0-5139-06D088B42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2303" y="5341553"/>
            <a:ext cx="4358003" cy="15144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8F5C3E9A-A107-F834-FFE8-1292A03B3CEE}"/>
              </a:ext>
            </a:extLst>
          </p:cNvPr>
          <p:cNvSpPr/>
          <p:nvPr/>
        </p:nvSpPr>
        <p:spPr>
          <a:xfrm>
            <a:off x="6492887" y="2505670"/>
            <a:ext cx="273504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b="1" kern="1200" cap="none" spc="0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8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0750749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2191</TotalTime>
  <Words>117</Words>
  <Application>Microsoft Office PowerPoint</Application>
  <PresentationFormat>Widescreen</PresentationFormat>
  <Paragraphs>31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Aptos Display</vt:lpstr>
      <vt:lpstr>Arial</vt:lpstr>
      <vt:lpstr>Calibri</vt:lpstr>
      <vt:lpstr>NikoshBAN</vt:lpstr>
      <vt:lpstr>Office Theme</vt:lpstr>
      <vt:lpstr>আজকের পাঠে স্বাগতম  </vt:lpstr>
      <vt:lpstr>PowerPoint Presentation</vt:lpstr>
      <vt:lpstr>PowerPoint Presentation</vt:lpstr>
      <vt:lpstr>শিখনফলঃ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আজকের পাঠে</dc:title>
  <dc:creator>Microsoft account</dc:creator>
  <cp:lastModifiedBy>jaber dewan</cp:lastModifiedBy>
  <cp:revision>256</cp:revision>
  <dcterms:created xsi:type="dcterms:W3CDTF">2024-05-14T13:09:00Z</dcterms:created>
  <dcterms:modified xsi:type="dcterms:W3CDTF">2026-07-17T09:55:55Z</dcterms:modified>
</cp:coreProperties>
</file>