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59" r:id="rId5"/>
    <p:sldId id="260" r:id="rId6"/>
    <p:sldId id="262" r:id="rId7"/>
    <p:sldId id="264" r:id="rId8"/>
    <p:sldId id="266" r:id="rId9"/>
    <p:sldId id="265" r:id="rId10"/>
    <p:sldId id="267" r:id="rId11"/>
    <p:sldId id="286" r:id="rId12"/>
    <p:sldId id="284" r:id="rId13"/>
    <p:sldId id="268" r:id="rId14"/>
    <p:sldId id="278" r:id="rId15"/>
    <p:sldId id="283" r:id="rId16"/>
    <p:sldId id="274" r:id="rId17"/>
    <p:sldId id="275" r:id="rId18"/>
    <p:sldId id="276" r:id="rId19"/>
    <p:sldId id="277" r:id="rId20"/>
    <p:sldId id="289" r:id="rId21"/>
    <p:sldId id="270" r:id="rId22"/>
    <p:sldId id="269" r:id="rId23"/>
    <p:sldId id="280" r:id="rId24"/>
    <p:sldId id="272" r:id="rId25"/>
    <p:sldId id="273" r:id="rId26"/>
    <p:sldId id="271" r:id="rId27"/>
    <p:sldId id="288" r:id="rId28"/>
    <p:sldId id="291" r:id="rId29"/>
    <p:sldId id="281" r:id="rId30"/>
    <p:sldId id="282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9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086F-ABE7-4320-8993-CFB854075AE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083AB-2C73-474C-A244-C77937BFCA0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086F-ABE7-4320-8993-CFB854075AE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083AB-2C73-474C-A244-C77937BFCA0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086F-ABE7-4320-8993-CFB854075AE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083AB-2C73-474C-A244-C77937BFCA0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086F-ABE7-4320-8993-CFB854075AEE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083AB-2C73-474C-A244-C77937BFCA0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086F-ABE7-4320-8993-CFB854075AEE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083AB-2C73-474C-A244-C77937BFCA0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086F-ABE7-4320-8993-CFB854075AE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083AB-2C73-474C-A244-C77937BFCA0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086F-ABE7-4320-8993-CFB854075AEE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083AB-2C73-474C-A244-C77937BFCA0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086F-ABE7-4320-8993-CFB854075AEE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083AB-2C73-474C-A244-C77937BFCA0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086F-ABE7-4320-8993-CFB854075AEE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083AB-2C73-474C-A244-C77937BFCA0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086F-ABE7-4320-8993-CFB854075AE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083AB-2C73-474C-A244-C77937BFCA0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086F-ABE7-4320-8993-CFB854075AE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083AB-2C73-474C-A244-C77937BFCA0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B086F-ABE7-4320-8993-CFB854075AE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2083AB-2C73-474C-A244-C77937BFCA0C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 ?><Relationships xmlns="http://schemas.openxmlformats.org/package/2006/relationships"><Relationship Id="rId2" Target="../slideLayouts/slideLayout7.xml" Type="http://schemas.openxmlformats.org/officeDocument/2006/relationships/slideLayout"/><Relationship Id="rId1" Target="../media/image2.jpeg" Type="http://schemas.openxmlformats.org/officeDocument/2006/relationships/image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 ?><Relationships xmlns="http://schemas.openxmlformats.org/package/2006/relationships"><Relationship Id="rId4" Target="../slideLayouts/slideLayout7.xml" Type="http://schemas.openxmlformats.org/officeDocument/2006/relationships/slideLayout"/><Relationship Id="rId3" Target="../media/image3.jpeg" Type="http://schemas.openxmlformats.org/officeDocument/2006/relationships/image"/><Relationship Id="rId2" Target="../media/media1.mp4" Type="http://schemas.microsoft.com/office/2007/relationships/media"/><Relationship Id="rId1" Target="NULL" TargetMode="External" Type="http://schemas.openxmlformats.org/officeDocument/2006/relationships/video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 ?><Relationships xmlns="http://schemas.openxmlformats.org/package/2006/relationships"><Relationship Id="rId2" Target="../slideLayouts/slideLayout7.xml" Type="http://schemas.openxmlformats.org/officeDocument/2006/relationships/slideLayout"/><Relationship Id="rId1" Target="../media/image10.jpeg" Type="http://schemas.openxmlformats.org/officeDocument/2006/relationships/image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6.jpeg"/><Relationship Id="rId3" Type="http://schemas.openxmlformats.org/officeDocument/2006/relationships/image" Target="../media/image15.jpeg"/><Relationship Id="rId2" Type="http://schemas.openxmlformats.org/officeDocument/2006/relationships/image" Target="../media/image12.jpeg"/><Relationship Id="rId1" Type="http://schemas.openxmlformats.org/officeDocument/2006/relationships/image" Target="../media/image14.jpeg"/></Relationships>
</file>

<file path=ppt/slides/_rels/slide21.xml.rels><?xml version="1.0" encoding="UTF-8" standalone="yes" ?><Relationships xmlns="http://schemas.openxmlformats.org/package/2006/relationships"><Relationship Id="rId2" Target="../slideLayouts/slideLayout7.xml" Type="http://schemas.openxmlformats.org/officeDocument/2006/relationships/slideLayout"/><Relationship Id="rId1" Target="../media/image17.jpeg" Type="http://schemas.openxmlformats.org/officeDocument/2006/relationships/image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 ?><Relationships xmlns="http://schemas.openxmlformats.org/package/2006/relationships"><Relationship Id="rId2" Target="../slideLayouts/slideLayout7.xml" Type="http://schemas.openxmlformats.org/officeDocument/2006/relationships/slideLayout"/><Relationship Id="rId1" Target="../media/image21.jpeg" Type="http://schemas.openxmlformats.org/officeDocument/2006/relationships/image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516290"/>
            <a:ext cx="6705600" cy="37703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62505" y="4987925"/>
            <a:ext cx="847407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WELCOME TO OUR CLASS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692092" y="1617407"/>
            <a:ext cx="6570831" cy="283154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PAPIA JESMIN</a:t>
            </a:r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ASSISTANT TEACHER</a:t>
            </a:r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JAFRABAD ADARSHA GOVERNMENT PRIMARY SCHOOL</a:t>
            </a:r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MOHAMMADPUR, DHAKA</a:t>
            </a:r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en-US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11" y="99548"/>
            <a:ext cx="5125165" cy="66589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57690" y="99572"/>
            <a:ext cx="6329680" cy="7293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/>
              <a:t>Class: 5  </a:t>
            </a:r>
            <a:endParaRPr lang="en-US" sz="4800" dirty="0"/>
          </a:p>
          <a:p>
            <a:endParaRPr lang="en-US" sz="4800" dirty="0"/>
          </a:p>
          <a:p>
            <a:r>
              <a:rPr lang="en-US" sz="4800" dirty="0"/>
              <a:t>Subject: English</a:t>
            </a:r>
            <a:endParaRPr lang="en-US" sz="4800" dirty="0"/>
          </a:p>
          <a:p>
            <a:r>
              <a:rPr lang="en-US" sz="4800" dirty="0"/>
              <a:t> </a:t>
            </a:r>
            <a:endParaRPr lang="en-US" sz="4800" dirty="0"/>
          </a:p>
          <a:p>
            <a:r>
              <a:rPr lang="en-US" sz="4800" dirty="0"/>
              <a:t>Unit: 7 (The Sundarbans)</a:t>
            </a:r>
            <a:endParaRPr lang="en-US" sz="4800" dirty="0"/>
          </a:p>
          <a:p>
            <a:r>
              <a:rPr lang="en-US" sz="4800" dirty="0"/>
              <a:t> </a:t>
            </a:r>
            <a:endParaRPr lang="en-US" sz="4800" dirty="0"/>
          </a:p>
          <a:p>
            <a:r>
              <a:rPr lang="en-US" sz="4800" dirty="0"/>
              <a:t>Activity: 1.1, 1.2</a:t>
            </a:r>
            <a:endParaRPr lang="en-US" sz="4800" dirty="0"/>
          </a:p>
          <a:p>
            <a:endParaRPr lang="en-US" sz="4800" dirty="0"/>
          </a:p>
          <a:p>
            <a:r>
              <a:rPr lang="en-US" sz="4800" dirty="0"/>
              <a:t>Page:35,36 </a:t>
            </a:r>
            <a:endParaRPr lang="en-US" sz="4800" dirty="0"/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/>
          <p:nvPr/>
        </p:nvSpPr>
        <p:spPr>
          <a:xfrm>
            <a:off x="3048000" y="1520825"/>
            <a:ext cx="6619240" cy="292354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ctr"/>
            <a:r>
              <a:rPr lang="en-US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outcomes:</a:t>
            </a:r>
            <a:endParaRPr lang="en-US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1.5.1 Get specific information from listening to a variety of text.</a:t>
            </a:r>
            <a:endParaRPr lang="en-US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3.4.2 Answer simple </a:t>
            </a:r>
            <a:r>
              <a:rPr lang="en-US" alt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questios</a:t>
            </a:r>
            <a:r>
              <a:rPr lang="en-US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appropriately and confidently.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playback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2023.000000"/>
                </p14:media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3657600" y="990600"/>
            <a:ext cx="4876800" cy="4876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5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18415" y="612742"/>
            <a:ext cx="642355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Sundarban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415" y="2653165"/>
            <a:ext cx="6827068" cy="384249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047" y="263356"/>
            <a:ext cx="7190190" cy="48758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48932" y="5948313"/>
            <a:ext cx="60324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 you see in the picture?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351" y="295765"/>
            <a:ext cx="3828068" cy="38280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84" y="295765"/>
            <a:ext cx="4768785" cy="38280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563332" y="5354425"/>
            <a:ext cx="56916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do these animals live?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853" y="295506"/>
            <a:ext cx="7726598" cy="51446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67853" y="5637229"/>
            <a:ext cx="781976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you ever visited a forest?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descr="meaning" id="2" name="Picture 1"/>
          <p:cNvPicPr>
            <a:picLocks noChangeAspect="1"/>
          </p:cNvPicPr>
          <p:nvPr/>
        </p:nvPicPr>
        <p:blipFill>
          <a:blip r:embed="rId1"/>
          <a:srcRect l="78" r="77"/>
          <a:stretch>
            <a:fillRect/>
          </a:stretch>
        </p:blipFill>
        <p:spPr>
          <a:xfrm>
            <a:off x="4029710" y="0"/>
            <a:ext cx="40411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1"/>
          <p:cNvSpPr txBox="1"/>
          <p:nvPr/>
        </p:nvSpPr>
        <p:spPr>
          <a:xfrm>
            <a:off x="598170" y="697230"/>
            <a:ext cx="11130280" cy="47059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en-US" altLang="en-US" sz="2400"/>
              <a:t>1. Mangrove trees – tidal forest trees, salt-tolerant trees, swamp trees </a:t>
            </a:r>
            <a:endParaRPr lang="en-US" altLang="en-US" sz="2400"/>
          </a:p>
          <a:p>
            <a:r>
              <a:rPr lang="en-US" altLang="en-US" sz="2400"/>
              <a:t> </a:t>
            </a:r>
            <a:endParaRPr lang="en-US" altLang="en-US" sz="2400"/>
          </a:p>
          <a:p>
            <a:r>
              <a:rPr lang="en-US" altLang="en-US" sz="2400"/>
              <a:t>2. Coastal erosion – shore erosion, coastline wearing away, beach erosion  </a:t>
            </a:r>
            <a:endParaRPr lang="en-US" altLang="en-US" sz="2400"/>
          </a:p>
          <a:p>
            <a:endParaRPr lang="en-US" altLang="en-US" sz="2400"/>
          </a:p>
          <a:p>
            <a:r>
              <a:rPr lang="en-US" altLang="en-US" sz="2400"/>
              <a:t>3. Southwestern – south-west, southwesterly, SW</a:t>
            </a:r>
            <a:endParaRPr lang="en-US" altLang="en-US" sz="2400"/>
          </a:p>
          <a:p>
            <a:r>
              <a:rPr lang="en-US" altLang="en-US" sz="2400"/>
              <a:t>  </a:t>
            </a:r>
            <a:endParaRPr lang="en-US" altLang="en-US" sz="2400"/>
          </a:p>
          <a:p>
            <a:r>
              <a:rPr lang="en-US" altLang="en-US" sz="2400"/>
              <a:t>4. Waves – swells, surges, ripples  </a:t>
            </a:r>
            <a:endParaRPr lang="en-US" altLang="en-US" sz="2400"/>
          </a:p>
          <a:p>
            <a:endParaRPr lang="en-US" altLang="en-US" sz="2400"/>
          </a:p>
          <a:p>
            <a:r>
              <a:rPr lang="en-US" altLang="en-US" sz="2400"/>
              <a:t>5. Endangered – threatened, at risk, vulnerable  </a:t>
            </a:r>
            <a:endParaRPr lang="en-US" altLang="en-US" sz="2400"/>
          </a:p>
          <a:p>
            <a:endParaRPr lang="en-US" altLang="en-US" sz="2400"/>
          </a:p>
          <a:p>
            <a:r>
              <a:rPr lang="en-US" altLang="en-US" sz="2400"/>
              <a:t>6. Livelihood – living, means of earning, occupation, source of income  </a:t>
            </a:r>
            <a:endParaRPr lang="en-US" altLang="en-US" sz="2400"/>
          </a:p>
          <a:p>
            <a:endParaRPr lang="en-US" altLang="en-US" sz="2400"/>
          </a:p>
          <a:p>
            <a:r>
              <a:rPr lang="en-US" altLang="en-US" sz="2400"/>
              <a:t>7. Natural disasters – natural calamities, natural catastrophes, acts of nature</a:t>
            </a:r>
            <a:endParaRPr lang="en-US" altLang="en-US" sz="2400"/>
          </a:p>
          <a:p>
            <a:r>
              <a:rPr lang="en-US" altLang="en-US" sz="2400"/>
              <a:t>  </a:t>
            </a:r>
            <a:endParaRPr lang="en-US" altLang="en-US" sz="2400"/>
          </a:p>
          <a:p>
            <a:r>
              <a:rPr lang="en-US" altLang="en-US" sz="2400"/>
              <a:t>8. World Heritage Site – UNESCO site, heritage site, site of global importance</a:t>
            </a:r>
            <a:endParaRPr lang="en-US" altLang="en-US" sz="24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16" y="263951"/>
            <a:ext cx="10618298" cy="641022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510" y="194827"/>
            <a:ext cx="4927490" cy="624561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882640" y="0"/>
            <a:ext cx="734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North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096000" y="6563360"/>
            <a:ext cx="7328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South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879600" y="3088640"/>
            <a:ext cx="6609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West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9956800" y="2844800"/>
            <a:ext cx="567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East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1"/>
          <p:cNvSpPr txBox="1"/>
          <p:nvPr/>
        </p:nvSpPr>
        <p:spPr>
          <a:xfrm>
            <a:off x="1466850" y="1079500"/>
            <a:ext cx="9855200" cy="443992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en-US" altLang="en-US" sz="4400"/>
              <a:t>Where is the Sundarbans located in Bangladesh?</a:t>
            </a:r>
            <a:endParaRPr lang="en-US" altLang="en-US" sz="4400"/>
          </a:p>
          <a:p>
            <a:endParaRPr lang="en-US" altLang="en-US" sz="4400"/>
          </a:p>
          <a:p>
            <a:r>
              <a:rPr lang="en-US" altLang="en-US" sz="4400">
                <a:solidFill>
                  <a:srgbClr val="0070C0"/>
                </a:solidFill>
              </a:rPr>
              <a:t>Answer: The Sundarbans is located in the southwest part of Bangladesh.</a:t>
            </a:r>
            <a:endParaRPr lang="en-US" altLang="en-US" sz="440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36" y="0"/>
            <a:ext cx="6858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843101" y="2805144"/>
            <a:ext cx="405110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Spotted deer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086" y="751002"/>
            <a:ext cx="3810000" cy="381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80886" y="5359060"/>
            <a:ext cx="79102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Various types of beautiful birds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482" y="84842"/>
            <a:ext cx="8690491" cy="5677675"/>
          </a:xfrm>
          <a:prstGeom prst="rect">
            <a:avLst/>
          </a:prstGeom>
        </p:spPr>
      </p:pic>
      <p:sp>
        <p:nvSpPr>
          <p:cNvPr id="4" name="Text Box 3"/>
          <p:cNvSpPr txBox="1"/>
          <p:nvPr/>
        </p:nvSpPr>
        <p:spPr>
          <a:xfrm>
            <a:off x="4064000" y="6047105"/>
            <a:ext cx="4064000" cy="44704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en-US" sz="3600"/>
              <a:t>salt water crocodile</a:t>
            </a:r>
            <a:endParaRPr lang="en-US" sz="36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490" y="720575"/>
            <a:ext cx="3397924" cy="424317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1"/>
          <p:cNvSpPr txBox="1"/>
          <p:nvPr/>
        </p:nvSpPr>
        <p:spPr>
          <a:xfrm>
            <a:off x="3048000" y="1659890"/>
            <a:ext cx="6096000" cy="3538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What animals are found in the Sundarbans?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Answer: Many animals live in the Sundarbans. 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The most famous animal is the Royal Bengal Tiger. 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We can also see deer, monkeys, crocodiles, snakes, and many birds there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896" y="81699"/>
            <a:ext cx="3100290" cy="38715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590" y="81699"/>
            <a:ext cx="5431656" cy="38099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140" y="81699"/>
            <a:ext cx="2581975" cy="38715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590" y="4095547"/>
            <a:ext cx="2762453" cy="276245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48" y="4095547"/>
            <a:ext cx="3896924" cy="254594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"/>
          <a:stretch>
            <a:fillRect/>
          </a:stretch>
        </p:blipFill>
        <p:spPr>
          <a:xfrm>
            <a:off x="3614420" y="332740"/>
            <a:ext cx="4963160" cy="617029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39335" y="2951946"/>
            <a:ext cx="9474835" cy="1383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(UNESCO)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United Nations Educational, Scientific and Cultural Organization</a:t>
            </a:r>
            <a:endParaRPr 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11" y="0"/>
            <a:ext cx="1107617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1552575"/>
            <a:ext cx="5715000" cy="37528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1"/>
          <p:cNvSpPr txBox="1"/>
          <p:nvPr/>
        </p:nvSpPr>
        <p:spPr>
          <a:xfrm>
            <a:off x="1188720" y="1982470"/>
            <a:ext cx="9813925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 algn="l"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What do people collect from the Sundarbans for their livelihood?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indent="0" algn="l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indent="0" algn="l">
              <a:buNone/>
            </a:pPr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Answer: People collect palm leaves,wood and honey </a:t>
            </a:r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from the Sundarbans for their livelihood .</a:t>
            </a:r>
            <a:endParaRPr 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/>
          <p:cNvSpPr>
            <a:spLocks noAdjustHandles="1" noChangeArrowheads="1" noChangeAspect="1" noChangeShapeType="1" noEditPoints="1" noGrp="1" noMove="1" noResize="1" noRot="1" noTextEdit="1"/>
          </p:cNvSpPr>
          <p:nvPr/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0" name="Straight Connector 9"/>
          <p:cNvCxnSpPr>
            <a:cxnSpLocks noAdjustHandles="1" noChangeArrowheads="1" noChangeAspect="1" noChangeShapeType="1" noEditPoints="1" noGrp="1" noMove="1" noResize="1" noRot="1"/>
          </p:cNvCxnSpPr>
          <p:nvPr/>
        </p:nvCxnSpPr>
        <p:spPr>
          <a:xfrm>
            <a:off x="4728053" y="1132114"/>
            <a:ext cx="0" cy="5717573"/>
          </a:xfrm>
          <a:prstGeom prst="line">
            <a:avLst/>
          </a:prstGeom>
          <a:ln cap="sq" w="25400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"/>
          <a:stretch>
            <a:fillRect/>
          </a:stretch>
        </p:blipFill>
        <p:spPr>
          <a:xfrm>
            <a:off x="600152" y="1312454"/>
            <a:ext cx="3927760" cy="4981006"/>
          </a:xfrm>
          <a:prstGeom prst="octagon">
            <a:avLst/>
          </a:prstGeom>
        </p:spPr>
      </p:pic>
      <p:sp>
        <p:nvSpPr>
          <p:cNvPr id="3" name="Text Box 2"/>
          <p:cNvSpPr txBox="1"/>
          <p:nvPr/>
        </p:nvSpPr>
        <p:spPr>
          <a:xfrm>
            <a:off x="5156200" y="2266950"/>
            <a:ext cx="6212840" cy="2068195"/>
          </a:xfrm>
          <a:prstGeom prst="rect">
            <a:avLst/>
          </a:prstGeom>
          <a:noFill/>
        </p:spPr>
        <p:txBody>
          <a:bodyPr rtlCol="0" wrap="square">
            <a:noAutofit/>
          </a:bodyPr>
          <a:p>
            <a:r>
              <a:rPr lang="en-US" sz="3600"/>
              <a:t>Make one group with every two benches and takes turns reading one by one.</a:t>
            </a:r>
            <a:endParaRPr lang="en-US" sz="36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045" y="288290"/>
            <a:ext cx="11354435" cy="6250305"/>
          </a:xfrm>
          <a:prstGeom prst="rect">
            <a:avLst/>
          </a:prstGeom>
          <a:noFill/>
        </p:spPr>
        <p:txBody>
          <a:bodyPr wrap="none" rtlCol="0">
            <a:normAutofit fontScale="90000" lnSpcReduction="20000"/>
          </a:bodyPr>
          <a:lstStyle/>
          <a:p>
            <a:pPr indent="0" algn="ctr">
              <a:buNone/>
            </a:pPr>
            <a:r>
              <a:rPr lang="en-US" sz="4400" dirty="0"/>
              <a:t>         Task</a:t>
            </a:r>
            <a:endParaRPr lang="en-US" sz="4400" dirty="0"/>
          </a:p>
          <a:p>
            <a:pPr indent="0" algn="l">
              <a:buNone/>
            </a:pPr>
            <a:r>
              <a:rPr lang="en-US" sz="2800" dirty="0"/>
              <a:t>1. Where is the Sundarbans located?</a:t>
            </a:r>
            <a:endParaRPr lang="en-US" sz="2800" dirty="0"/>
          </a:p>
          <a:p>
            <a:pPr indent="0" algn="l">
              <a:buNone/>
            </a:pPr>
            <a:r>
              <a:rPr lang="en-US" altLang="en-US" sz="2800">
                <a:solidFill>
                  <a:srgbClr val="0070C0"/>
                </a:solidFill>
                <a:sym typeface="+mn-ea"/>
              </a:rPr>
              <a:t>Answer: The Sundarbans is located in the southwest part of Bangladesh.</a:t>
            </a:r>
            <a:endParaRPr lang="en-US" altLang="en-US" sz="2800">
              <a:solidFill>
                <a:srgbClr val="0070C0"/>
              </a:solidFill>
              <a:sym typeface="+mn-ea"/>
            </a:endParaRPr>
          </a:p>
          <a:p>
            <a:pPr indent="0" algn="l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What kind of trees make up the Sundarbans forest?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Answer: The Sundarbans forest is made up of mangrove trees. 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main trees are Sundari, Gewa, and Goran trees. 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trees can grow in salty water.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animals are found in the Sundarbans?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Answer: Many animals live in the Sundarbans. 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most famous animal is the Royal Bengal Tiger. 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can also see deer, monkeys, crocodiles, snakes, and many birds there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4.What do people collect from the Sundarbans for their livelihood?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Answer: People collect palm leaves,wood and honey from the Sundarbans for their livelihood 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5.Why is it important to protect the Sundarbans?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Answer: We must protect the Sundarbans because:  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It saves us from big storms and floods.  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It gives home to many animals and birds.  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It helps people to earn their living.  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buNone/>
            </a:pP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It is a beautiful World Heritage Site.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2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2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2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2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20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140" y="262572"/>
            <a:ext cx="5715000" cy="48291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25140" y="5288340"/>
            <a:ext cx="548419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2620</Words>
  <Application>WPS Presentation</Application>
  <PresentationFormat>Widescreen</PresentationFormat>
  <Paragraphs>108</Paragraphs>
  <Slides>29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8" baseType="lpstr">
      <vt:lpstr>Arial</vt:lpstr>
      <vt:lpstr>SimSun</vt:lpstr>
      <vt:lpstr>Wingdings</vt:lpstr>
      <vt:lpstr>Times New Roman</vt:lpstr>
      <vt:lpstr>Calibri</vt:lpstr>
      <vt:lpstr>Microsoft YaHei</vt:lpstr>
      <vt:lpstr>Arial Unicode MS</vt:lpstr>
      <vt:lpstr>Calibri Light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Dell</dc:creator>
  <cp:lastModifiedBy>WPS_1783338523</cp:lastModifiedBy>
  <cp:revision>9</cp:revision>
  <dcterms:created xsi:type="dcterms:W3CDTF">2026-05-18T14:53:00Z</dcterms:created>
  <dcterms:modified xsi:type="dcterms:W3CDTF">2026-07-16T15:08:52Z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ICV" pid="2">
    <vt:lpwstr>777D2B9EAF294FCAB7ACB54762FA3C5F_12</vt:lpwstr>
  </property>
  <property fmtid="{D5CDD505-2E9C-101B-9397-08002B2CF9AE}" name="KSOProductBuildVer" pid="3">
    <vt:lpwstr>1033-12.1.0.26880</vt:lpwstr>
  </property>
  <property fmtid="{D5CDD505-2E9C-101B-9397-08002B2CF9AE}" name="NXPowerLiteLastOptimized" pid="4">
    <vt:lpwstr>5143627</vt:lpwstr>
  </property>
  <property fmtid="{D5CDD505-2E9C-101B-9397-08002B2CF9AE}" name="NXPowerLiteSettings" pid="5">
    <vt:lpwstr>F7000400038000</vt:lpwstr>
  </property>
  <property fmtid="{D5CDD505-2E9C-101B-9397-08002B2CF9AE}" name="NXPowerLiteVersion" pid="6">
    <vt:lpwstr>S11.0.1</vt:lpwstr>
  </property>
</Properties>
</file>