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64" r:id="rId3"/>
    <p:sldId id="258" r:id="rId4"/>
    <p:sldId id="265" r:id="rId5"/>
    <p:sldId id="277" r:id="rId6"/>
    <p:sldId id="291" r:id="rId7"/>
    <p:sldId id="292" r:id="rId8"/>
    <p:sldId id="305" r:id="rId9"/>
    <p:sldId id="270" r:id="rId10"/>
    <p:sldId id="355" r:id="rId11"/>
    <p:sldId id="351" r:id="rId12"/>
    <p:sldId id="352" r:id="rId13"/>
    <p:sldId id="353" r:id="rId14"/>
    <p:sldId id="354" r:id="rId15"/>
    <p:sldId id="328" r:id="rId16"/>
    <p:sldId id="356" r:id="rId17"/>
  </p:sldIdLst>
  <p:sldSz cx="15443200" cy="868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360" y="-102"/>
      </p:cViewPr>
      <p:guideLst>
        <p:guide orient="horz" pos="2736"/>
        <p:guide pos="4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6E4AA-53DD-404B-9EB0-0ABB202FF5A6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74455-EEF2-4BFD-969F-64A0C9C892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204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74455-EEF2-4BFD-969F-64A0C9C892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813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4504267" y="0"/>
            <a:ext cx="10938933" cy="86868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7882" tIns="68941" rIns="137882" bIns="68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60867" y="4343400"/>
            <a:ext cx="86868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137882" tIns="68941" rIns="137882" bIns="68941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5686266" y="675640"/>
            <a:ext cx="8622453" cy="3633013"/>
          </a:xfrm>
        </p:spPr>
        <p:txBody>
          <a:bodyPr lIns="68941" tIns="0" rIns="68941">
            <a:noAutofit/>
          </a:bodyPr>
          <a:lstStyle>
            <a:lvl1pPr algn="r">
              <a:defRPr sz="63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5665280" y="4483828"/>
            <a:ext cx="8638292" cy="1394914"/>
          </a:xfrm>
        </p:spPr>
        <p:txBody>
          <a:bodyPr lIns="68941" tIns="0" rIns="68941" bIns="0"/>
          <a:lstStyle>
            <a:lvl1pPr marL="0" indent="0" algn="r">
              <a:buNone/>
              <a:defRPr sz="3300">
                <a:solidFill>
                  <a:srgbClr val="FFFFFF"/>
                </a:solidFill>
                <a:effectLst/>
              </a:defRPr>
            </a:lvl1pPr>
            <a:lvl2pPr marL="689412" indent="0" algn="ctr">
              <a:buNone/>
            </a:lvl2pPr>
            <a:lvl3pPr marL="1378824" indent="0" algn="ctr">
              <a:buNone/>
            </a:lvl3pPr>
            <a:lvl4pPr marL="2068236" indent="0" algn="ctr">
              <a:buNone/>
            </a:lvl4pPr>
            <a:lvl5pPr marL="2757648" indent="0" algn="ctr">
              <a:buNone/>
            </a:lvl5pPr>
            <a:lvl6pPr marL="3447059" indent="0" algn="ctr">
              <a:buNone/>
            </a:lvl6pPr>
            <a:lvl7pPr marL="4136471" indent="0" algn="ctr">
              <a:buNone/>
            </a:lvl7pPr>
            <a:lvl8pPr marL="4825883" indent="0" algn="ctr">
              <a:buNone/>
            </a:lvl8pPr>
            <a:lvl9pPr marL="5515295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9915845" y="8306732"/>
            <a:ext cx="3381939" cy="287409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4761653" y="8306732"/>
            <a:ext cx="4944597" cy="28956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309937" y="8304581"/>
            <a:ext cx="993634" cy="28956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707" y="3574328"/>
            <a:ext cx="10564824" cy="1725295"/>
          </a:xfrm>
        </p:spPr>
        <p:txBody>
          <a:bodyPr tIns="0" anchor="t"/>
          <a:lstStyle>
            <a:lvl1pPr algn="r">
              <a:buNone/>
              <a:defRPr sz="63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1707" y="2413000"/>
            <a:ext cx="10564824" cy="941776"/>
          </a:xfrm>
        </p:spPr>
        <p:txBody>
          <a:bodyPr anchor="b"/>
          <a:lstStyle>
            <a:lvl1pPr marL="0" indent="0" algn="r">
              <a:buNone/>
              <a:defRPr sz="3000">
                <a:solidFill>
                  <a:schemeClr val="tx1"/>
                </a:solidFill>
                <a:effectLst/>
              </a:defRPr>
            </a:lvl1pPr>
            <a:lvl2pPr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78713" y="8305293"/>
            <a:ext cx="3381939" cy="287409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0827" y="8305293"/>
            <a:ext cx="4890347" cy="28956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2897" y="8303142"/>
            <a:ext cx="993634" cy="289560"/>
          </a:xfrm>
        </p:spPr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405384"/>
            <a:ext cx="12231014" cy="14478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2160" y="2026921"/>
            <a:ext cx="5945632" cy="5732886"/>
          </a:xfrm>
        </p:spPr>
        <p:txBody>
          <a:bodyPr anchor="t"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7542" y="2026921"/>
            <a:ext cx="5945632" cy="5732886"/>
          </a:xfrm>
        </p:spPr>
        <p:txBody>
          <a:bodyPr anchor="t"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405384"/>
            <a:ext cx="12231014" cy="14478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2160" y="7432040"/>
            <a:ext cx="5945632" cy="57912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700" b="1">
                <a:solidFill>
                  <a:schemeClr val="tx2"/>
                </a:solidFill>
                <a:effectLst/>
              </a:defRPr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057542" y="7432040"/>
            <a:ext cx="5945632" cy="57912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2700" b="1">
                <a:solidFill>
                  <a:schemeClr val="tx2"/>
                </a:solidFill>
                <a:effectLst/>
              </a:defRPr>
            </a:lvl1pPr>
            <a:lvl2pPr>
              <a:buNone/>
              <a:defRPr sz="3000" b="1"/>
            </a:lvl2pPr>
            <a:lvl3pPr>
              <a:buNone/>
              <a:defRPr sz="27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772160" y="2168331"/>
            <a:ext cx="5945632" cy="521208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57542" y="2168331"/>
            <a:ext cx="5945632" cy="5212080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405384"/>
            <a:ext cx="12231014" cy="14478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289560"/>
            <a:ext cx="9960864" cy="1486408"/>
          </a:xfrm>
        </p:spPr>
        <p:txBody>
          <a:bodyPr wrap="square" anchor="b"/>
          <a:lstStyle>
            <a:lvl1pPr algn="l">
              <a:buNone/>
              <a:defRPr lang="en-US" sz="36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72160" y="1896727"/>
            <a:ext cx="9960864" cy="763182"/>
          </a:xfrm>
        </p:spPr>
        <p:txBody>
          <a:bodyPr rot="0" spcFirstLastPara="0" vertOverflow="overflow" horzOverflow="overflow" vert="horz" wrap="square" lIns="68941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100"/>
            </a:lvl1pPr>
            <a:lvl2pPr>
              <a:buNone/>
              <a:defRPr sz="1800"/>
            </a:lvl2pPr>
            <a:lvl3pPr>
              <a:buNone/>
              <a:defRPr sz="1500"/>
            </a:lvl3pPr>
            <a:lvl4pPr>
              <a:buNone/>
              <a:defRPr sz="1400"/>
            </a:lvl4pPr>
            <a:lvl5pPr>
              <a:buNone/>
              <a:defRPr sz="14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72160" y="2702560"/>
            <a:ext cx="12225867" cy="553755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1009902" y="1272580"/>
            <a:ext cx="7295201" cy="5462592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882" tIns="68941" rIns="137882" bIns="68941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1007771" y="1265168"/>
            <a:ext cx="7295201" cy="5462592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882" tIns="68941" rIns="137882" bIns="68941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588" y="1447800"/>
            <a:ext cx="5791200" cy="2606040"/>
          </a:xfrm>
        </p:spPr>
        <p:txBody>
          <a:bodyPr vert="horz" anchor="b"/>
          <a:lstStyle>
            <a:lvl1pPr algn="l">
              <a:buNone/>
              <a:defRPr sz="45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1588" y="4159270"/>
            <a:ext cx="5791200" cy="2432304"/>
          </a:xfrm>
        </p:spPr>
        <p:txBody>
          <a:bodyPr rot="0" spcFirstLastPara="0" vertOverflow="overflow" horzOverflow="overflow" vert="horz" wrap="square" lIns="124094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100" baseline="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1120885" y="1318603"/>
            <a:ext cx="7103872" cy="5327904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48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067627" y="348277"/>
            <a:ext cx="2573867" cy="7411932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2160" y="347880"/>
            <a:ext cx="10166773" cy="741193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65645" y="8306732"/>
            <a:ext cx="3381939" cy="287409"/>
          </a:xfrm>
        </p:spPr>
        <p:txBody>
          <a:bodyPr/>
          <a:lstStyle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2160" y="8304581"/>
            <a:ext cx="6177280" cy="2895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3149" y="8300720"/>
            <a:ext cx="993634" cy="2895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3770187" y="0"/>
            <a:ext cx="1673013" cy="86868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7882" tIns="68941" rIns="137882" bIns="6894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772160" y="405384"/>
            <a:ext cx="12225867" cy="1447800"/>
          </a:xfrm>
          <a:prstGeom prst="rect">
            <a:avLst/>
          </a:prstGeom>
        </p:spPr>
        <p:txBody>
          <a:bodyPr vert="horz" lIns="68941" tIns="0" rIns="68941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772160" y="2038594"/>
            <a:ext cx="12225867" cy="6138672"/>
          </a:xfrm>
          <a:prstGeom prst="rect">
            <a:avLst/>
          </a:prstGeom>
        </p:spPr>
        <p:txBody>
          <a:bodyPr vert="horz" lIns="137882" tIns="68941" rIns="137882" bIns="68941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7170914" y="8306732"/>
            <a:ext cx="3381939" cy="287409"/>
          </a:xfrm>
          <a:prstGeom prst="rect">
            <a:avLst/>
          </a:prstGeom>
        </p:spPr>
        <p:txBody>
          <a:bodyPr vert="horz" lIns="137882" tIns="0" rIns="137882" bIns="0" anchor="b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fld id="{348B80A8-66D4-4556-BCA8-B75C312F527A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772160" y="8306732"/>
            <a:ext cx="6177280" cy="289560"/>
          </a:xfrm>
          <a:prstGeom prst="rect">
            <a:avLst/>
          </a:prstGeom>
        </p:spPr>
        <p:txBody>
          <a:bodyPr vert="horz" lIns="137882" tIns="0" rIns="137882" bIns="0" anchor="b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10558001" y="8304581"/>
            <a:ext cx="993634" cy="28956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700">
                <a:solidFill>
                  <a:schemeClr val="tx2"/>
                </a:solidFill>
              </a:defRPr>
            </a:lvl1pPr>
            <a:extLst/>
          </a:lstStyle>
          <a:p>
            <a:fld id="{A6C1084C-3118-449B-98CB-6D8F663E7C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7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3647" indent="-413647" algn="l" rtl="0" eaLnBrk="1" latinLnBrk="0" hangingPunct="1">
        <a:spcBef>
          <a:spcPts val="905"/>
        </a:spcBef>
        <a:buClr>
          <a:schemeClr val="tx2"/>
        </a:buClr>
        <a:buSzPct val="73000"/>
        <a:buFont typeface="Wingdings 2"/>
        <a:buChar char=""/>
        <a:defRPr kumimoji="0" sz="39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85930" indent="-344706" algn="l" rtl="0" eaLnBrk="1" latinLnBrk="0" hangingPunct="1">
        <a:spcBef>
          <a:spcPts val="754"/>
        </a:spcBef>
        <a:buClr>
          <a:schemeClr val="accent4"/>
        </a:buClr>
        <a:buSzPct val="80000"/>
        <a:buFont typeface="Wingdings 2"/>
        <a:buChar char=""/>
        <a:defRPr kumimoji="0" sz="35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1144424" indent="-344706" algn="l" rtl="0" eaLnBrk="1" latinLnBrk="0" hangingPunct="1">
        <a:spcBef>
          <a:spcPts val="603"/>
        </a:spcBef>
        <a:buClr>
          <a:schemeClr val="accent4"/>
        </a:buClr>
        <a:buSzPct val="60000"/>
        <a:buFont typeface="Wingdings"/>
        <a:buChar char="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6706" indent="-344706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3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930353" indent="-344706" algn="l" rtl="0" eaLnBrk="1" latinLnBrk="0" hangingPunct="1">
        <a:spcBef>
          <a:spcPts val="603"/>
        </a:spcBef>
        <a:buClr>
          <a:schemeClr val="accent4"/>
        </a:buClr>
        <a:buSzPct val="70000"/>
        <a:buFont typeface="Wingdings"/>
        <a:buChar char="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2219906" indent="-275765" algn="l" rtl="0" eaLnBrk="1" latinLnBrk="0" hangingPunct="1">
        <a:spcBef>
          <a:spcPts val="603"/>
        </a:spcBef>
        <a:buClr>
          <a:schemeClr val="accent4"/>
        </a:buClr>
        <a:buSzPct val="80000"/>
        <a:buFont typeface="Wingdings 2"/>
        <a:buChar char=""/>
        <a:defRPr kumimoji="0" sz="27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2523247" indent="-275765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2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785224" indent="-275765" algn="l" rtl="0" eaLnBrk="1" latinLnBrk="0" hangingPunct="1">
        <a:spcBef>
          <a:spcPts val="452"/>
        </a:spcBef>
        <a:buClr>
          <a:schemeClr val="accent4"/>
        </a:buClr>
        <a:buSzPct val="100000"/>
        <a:buChar char="•"/>
        <a:defRPr kumimoji="0" sz="24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3102353" indent="-275765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94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788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068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7576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4470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1364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82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5152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microsoft.com/office/2007/relationships/media" Target="../media/media1.m4a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5FECB7-66CB-A4F6-DB26-9FE2B1D8C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891" y="273267"/>
            <a:ext cx="7691515" cy="81261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185BE41-A2D1-C9A7-8504-2AFC6D314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1407" y="273267"/>
            <a:ext cx="7171902" cy="812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100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6417" y="0"/>
            <a:ext cx="15443200" cy="8686800"/>
          </a:xfrm>
          <a:prstGeom prst="frame">
            <a:avLst>
              <a:gd name="adj1" fmla="val 4041"/>
            </a:avLst>
          </a:prstGeom>
          <a:solidFill>
            <a:srgbClr val="EC44B4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80" dirty="0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478000" y="7721600"/>
            <a:ext cx="772160" cy="772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67E2F8D-46FF-5A38-9314-B1C28021D756}"/>
              </a:ext>
            </a:extLst>
          </p:cNvPr>
          <p:cNvSpPr txBox="1"/>
          <p:nvPr/>
        </p:nvSpPr>
        <p:spPr>
          <a:xfrm>
            <a:off x="3505640" y="1231150"/>
            <a:ext cx="8444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122DC6-415C-A372-81FC-E99CFFCC27C6}"/>
              </a:ext>
            </a:extLst>
          </p:cNvPr>
          <p:cNvSpPr txBox="1"/>
          <p:nvPr/>
        </p:nvSpPr>
        <p:spPr>
          <a:xfrm>
            <a:off x="3334868" y="3002322"/>
            <a:ext cx="98073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7172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2"/>
          <p:cNvSpPr/>
          <p:nvPr/>
        </p:nvSpPr>
        <p:spPr>
          <a:xfrm>
            <a:off x="4271347" y="627568"/>
            <a:ext cx="9103994" cy="1615218"/>
          </a:xfrm>
          <a:prstGeom prst="diamond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0222" y="3317976"/>
            <a:ext cx="8358958" cy="364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36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মোঃসাজজাদ</a:t>
            </a:r>
            <a:r>
              <a:rPr lang="en-US" sz="836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36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হুসাইন</a:t>
            </a:r>
            <a:endParaRPr lang="bn-BD" sz="836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067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5067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067" b="1" dirty="0"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/>
            <a:r>
              <a:rPr lang="en-US" sz="456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সাড়াতলা</a:t>
            </a:r>
            <a:r>
              <a:rPr lang="en-US" sz="456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56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 </a:t>
            </a:r>
            <a:r>
              <a:rPr lang="bn-BD" sz="456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বিদ্যালয়</a:t>
            </a:r>
          </a:p>
          <a:p>
            <a:pPr algn="ctr"/>
            <a:r>
              <a:rPr lang="en-US" sz="5067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en-US" sz="5067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67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5067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067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bn-BD" sz="5067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067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IMG_20250201_123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5050" y="2194560"/>
            <a:ext cx="532003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492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6082468" y="878020"/>
            <a:ext cx="5398892" cy="784614"/>
          </a:xfrm>
          <a:prstGeom prst="flowChartTerminator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067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067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0695" y="2191304"/>
            <a:ext cx="8649310" cy="5237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					: </a:t>
            </a:r>
            <a:r>
              <a:rPr lang="bn-BD" sz="5573" dirty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গণিত</a:t>
            </a:r>
          </a:p>
          <a:p>
            <a:r>
              <a:rPr lang="bn-BD" sz="5573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					: </a:t>
            </a:r>
            <a:r>
              <a:rPr lang="bn-BD" sz="5573" dirty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				: ৫ (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বিয়োগের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শূণ্যের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endParaRPr lang="en-US" sz="5573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					: </a:t>
            </a:r>
            <a:r>
              <a:rPr lang="en-US" sz="5573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5573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573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 				: </a:t>
            </a:r>
            <a:r>
              <a:rPr lang="en-US" sz="5573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১৩/০৭/২০২৬খ্রি</a:t>
            </a:r>
            <a:r>
              <a:rPr lang="en-US" sz="5573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32E312-534A-4DDF-B31D-70A74FFBF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95" y="1143965"/>
            <a:ext cx="5089683" cy="703355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7025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279537" y="2340320"/>
            <a:ext cx="6884126" cy="4006160"/>
            <a:chOff x="4400956" y="1703502"/>
            <a:chExt cx="3677555" cy="3162758"/>
          </a:xfrm>
        </p:grpSpPr>
        <p:sp>
          <p:nvSpPr>
            <p:cNvPr id="4" name="TextBox 16"/>
            <p:cNvSpPr txBox="1"/>
            <p:nvPr/>
          </p:nvSpPr>
          <p:spPr>
            <a:xfrm>
              <a:off x="4400956" y="3870036"/>
              <a:ext cx="3677555" cy="996224"/>
            </a:xfrm>
            <a:prstGeom prst="rect">
              <a:avLst/>
            </a:prstGeom>
            <a:gradFill>
              <a:gsLst>
                <a:gs pos="49218">
                  <a:srgbClr val="C1D8F8"/>
                </a:gs>
                <a:gs pos="46000">
                  <a:schemeClr val="accent2">
                    <a:lumMod val="60000"/>
                    <a:lumOff val="40000"/>
                  </a:schemeClr>
                </a:gs>
                <a:gs pos="59000">
                  <a:srgbClr val="BED6F7"/>
                </a:gs>
                <a:gs pos="75000">
                  <a:schemeClr val="accent1">
                    <a:lumMod val="20000"/>
                    <a:lumOff val="80000"/>
                  </a:schemeClr>
                </a:gs>
                <a:gs pos="27000">
                  <a:schemeClr val="accent1">
                    <a:lumMod val="40000"/>
                    <a:lumOff val="60000"/>
                  </a:schemeClr>
                </a:gs>
                <a:gs pos="14000">
                  <a:schemeClr val="accent4">
                    <a:lumMod val="40000"/>
                    <a:lumOff val="60000"/>
                  </a:schemeClr>
                </a:gs>
                <a:gs pos="0">
                  <a:schemeClr val="accent5">
                    <a:lumMod val="60000"/>
                    <a:lumOff val="40000"/>
                  </a:schemeClr>
                </a:gs>
                <a:gs pos="92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</a:gra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BD" sz="7600" dirty="0"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7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বিয়োগের</a:t>
              </a:r>
              <a:r>
                <a:rPr lang="en-US" sz="7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endParaRPr lang="en-US" sz="7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0776" y="1703502"/>
              <a:ext cx="3009900" cy="240792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3AF3C3E-C25B-4017-A673-D00C5F6E58DA}"/>
              </a:ext>
            </a:extLst>
          </p:cNvPr>
          <p:cNvSpPr txBox="1"/>
          <p:nvPr/>
        </p:nvSpPr>
        <p:spPr>
          <a:xfrm>
            <a:off x="4878218" y="784027"/>
            <a:ext cx="5159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550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965687" y="742460"/>
            <a:ext cx="6811169" cy="1228878"/>
          </a:xfrm>
          <a:prstGeom prst="flowChartPunchedTap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ছড়াগান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ছড়ায় ছড়ায় সংখ্যা। এক আর দুই জবা আর জুই। (1)">
            <a:hlinkClick r:id="" action="ppaction://media"/>
            <a:extLst>
              <a:ext uri="{FF2B5EF4-FFF2-40B4-BE49-F238E27FC236}">
                <a16:creationId xmlns:a16="http://schemas.microsoft.com/office/drawing/2014/main" xmlns="" id="{2B6E419F-FBD9-4683-8A43-D006D47C1D7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>
                  <p14:trim end="12634.6041"/>
                </p14:media>
              </p:ext>
            </p:extLst>
          </p:nvPr>
        </p:nvPicPr>
        <p:blipFill rotWithShape="1">
          <a:blip r:embed="rId4"/>
          <a:srcRect t="2183"/>
          <a:stretch>
            <a:fillRect/>
          </a:stretch>
        </p:blipFill>
        <p:spPr>
          <a:xfrm>
            <a:off x="3017970" y="3012128"/>
            <a:ext cx="10027470" cy="499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555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xmlns="" id="{AC442C65-3BAC-43FE-B2C2-44AEBB222F2F}"/>
              </a:ext>
            </a:extLst>
          </p:cNvPr>
          <p:cNvSpPr/>
          <p:nvPr/>
        </p:nvSpPr>
        <p:spPr>
          <a:xfrm>
            <a:off x="5166065" y="747391"/>
            <a:ext cx="5398892" cy="784614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67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0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67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0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67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5067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73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653070C-11DA-4103-A69D-1BCFF3D09D68}"/>
              </a:ext>
            </a:extLst>
          </p:cNvPr>
          <p:cNvSpPr txBox="1"/>
          <p:nvPr/>
        </p:nvSpPr>
        <p:spPr>
          <a:xfrm>
            <a:off x="5434148" y="874268"/>
            <a:ext cx="48789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endParaRPr lang="en-US" sz="6600" b="1" dirty="0">
              <a:solidFill>
                <a:schemeClr val="tx1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BCFBCDF-689A-49DF-96D5-64E5807033F5}"/>
              </a:ext>
            </a:extLst>
          </p:cNvPr>
          <p:cNvSpPr txBox="1"/>
          <p:nvPr/>
        </p:nvSpPr>
        <p:spPr>
          <a:xfrm>
            <a:off x="1422036" y="2189261"/>
            <a:ext cx="125991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পড়বো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FF37DFB-C476-4942-A9DE-0EE54E19E686}"/>
              </a:ext>
            </a:extLst>
          </p:cNvPr>
          <p:cNvSpPr txBox="1"/>
          <p:nvPr/>
        </p:nvSpPr>
        <p:spPr>
          <a:xfrm>
            <a:off x="4612277" y="3927901"/>
            <a:ext cx="6522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(</a:t>
            </a:r>
            <a:r>
              <a:rPr lang="en-US" sz="8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8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8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endParaRPr lang="en-US" sz="8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206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705362" y="2543585"/>
            <a:ext cx="7763827" cy="2787015"/>
          </a:xfrm>
          <a:prstGeom prst="flowChartMagneticDisk">
            <a:avLst/>
          </a:prstGeom>
          <a:solidFill>
            <a:srgbClr val="FFFF00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840" b="1" i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</a:t>
            </a:r>
            <a:endParaRPr lang="en-US" sz="684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337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FA8D92C-F62B-462B-AF4D-37F078179802}"/>
              </a:ext>
            </a:extLst>
          </p:cNvPr>
          <p:cNvSpPr txBox="1"/>
          <p:nvPr/>
        </p:nvSpPr>
        <p:spPr>
          <a:xfrm>
            <a:off x="5400986" y="428192"/>
            <a:ext cx="34529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বিয়োগের</a:t>
            </a:r>
            <a:r>
              <a:rPr lang="en-US" sz="48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800" b="1" dirty="0">
              <a:solidFill>
                <a:schemeClr val="tx1"/>
              </a:solidFill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9908A3B-0D78-4B57-B9B1-D7F87D5100FC}"/>
              </a:ext>
            </a:extLst>
          </p:cNvPr>
          <p:cNvSpPr txBox="1"/>
          <p:nvPr/>
        </p:nvSpPr>
        <p:spPr>
          <a:xfrm>
            <a:off x="4032068" y="1259189"/>
            <a:ext cx="6522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০ (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: ৫০</a:t>
            </a:r>
            <a:endParaRPr lang="en-US" sz="4800" b="1" dirty="0">
              <a:solidFill>
                <a:schemeClr val="tx1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F08BE1-8149-4766-81A2-B912528CA3EE}"/>
              </a:ext>
            </a:extLst>
          </p:cNvPr>
          <p:cNvSpPr txBox="1"/>
          <p:nvPr/>
        </p:nvSpPr>
        <p:spPr>
          <a:xfrm>
            <a:off x="1125077" y="2443555"/>
            <a:ext cx="20753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D89E28-1E02-4449-BEBC-3E3F4271BBFC}"/>
              </a:ext>
            </a:extLst>
          </p:cNvPr>
          <p:cNvSpPr txBox="1"/>
          <p:nvPr/>
        </p:nvSpPr>
        <p:spPr>
          <a:xfrm>
            <a:off x="1125077" y="3379726"/>
            <a:ext cx="126954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১.৩.৪ =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শূণ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্যের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	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শূণ্য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46808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1C881BF-26C5-406E-8C0E-B22E3C821B0C}"/>
              </a:ext>
            </a:extLst>
          </p:cNvPr>
          <p:cNvGrpSpPr/>
          <p:nvPr/>
        </p:nvGrpSpPr>
        <p:grpSpPr>
          <a:xfrm>
            <a:off x="794339" y="1214847"/>
            <a:ext cx="3224666" cy="6672265"/>
            <a:chOff x="1747928" y="1240972"/>
            <a:chExt cx="3224666" cy="66722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1C3555FC-E035-4592-98D7-FE8A122264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1240972"/>
              <a:ext cx="3224666" cy="1830300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C59F86FC-C4D1-4192-A657-3FA1C496CEAC}"/>
                </a:ext>
              </a:extLst>
            </p:cNvPr>
            <p:cNvGrpSpPr/>
            <p:nvPr/>
          </p:nvGrpSpPr>
          <p:grpSpPr>
            <a:xfrm>
              <a:off x="1747928" y="3071272"/>
              <a:ext cx="3224666" cy="4841965"/>
              <a:chOff x="1747928" y="3071272"/>
              <a:chExt cx="3224666" cy="484196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xmlns="" id="{BCE9F043-C292-412C-9B26-C596413E74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9291" b="13950"/>
              <a:stretch/>
            </p:blipFill>
            <p:spPr>
              <a:xfrm>
                <a:off x="1747928" y="3071272"/>
                <a:ext cx="3224666" cy="18303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2D56AA2B-C837-47F1-889D-959A221928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9291" b="13950"/>
              <a:stretch/>
            </p:blipFill>
            <p:spPr>
              <a:xfrm>
                <a:off x="1747928" y="4750526"/>
                <a:ext cx="3224666" cy="18303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4BA984F5-B5D5-47CE-B78F-4819FDAF44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9291" b="13950"/>
              <a:stretch/>
            </p:blipFill>
            <p:spPr>
              <a:xfrm>
                <a:off x="1747928" y="6082937"/>
                <a:ext cx="3224666" cy="1830300"/>
              </a:xfrm>
              <a:prstGeom prst="rect">
                <a:avLst/>
              </a:prstGeom>
            </p:spPr>
          </p:pic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3DEFD9E-876A-42DA-BEF4-405D93176F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002" t="39521" r="10601" b="45754"/>
          <a:stretch/>
        </p:blipFill>
        <p:spPr>
          <a:xfrm>
            <a:off x="10594705" y="636856"/>
            <a:ext cx="3696787" cy="4353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F21BAD5-C3C6-4169-BF8E-84D1225AB502}"/>
              </a:ext>
            </a:extLst>
          </p:cNvPr>
          <p:cNvSpPr txBox="1"/>
          <p:nvPr/>
        </p:nvSpPr>
        <p:spPr>
          <a:xfrm>
            <a:off x="5537925" y="2383426"/>
            <a:ext cx="3841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৪ – ৪ = ০</a:t>
            </a:r>
            <a:endParaRPr lang="en-US" sz="8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486B768-CFBE-4E7B-A8C8-9CD2CA697379}"/>
              </a:ext>
            </a:extLst>
          </p:cNvPr>
          <p:cNvSpPr txBox="1"/>
          <p:nvPr/>
        </p:nvSpPr>
        <p:spPr>
          <a:xfrm>
            <a:off x="10353765" y="4990466"/>
            <a:ext cx="38412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রাফি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634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C3555FC-E035-4592-98D7-FE8A122264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1214847"/>
            <a:ext cx="3224666" cy="18303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59F86FC-C4D1-4192-A657-3FA1C496CEAC}"/>
              </a:ext>
            </a:extLst>
          </p:cNvPr>
          <p:cNvGrpSpPr/>
          <p:nvPr/>
        </p:nvGrpSpPr>
        <p:grpSpPr>
          <a:xfrm>
            <a:off x="776921" y="3045145"/>
            <a:ext cx="3224666" cy="4841965"/>
            <a:chOff x="1747928" y="3071272"/>
            <a:chExt cx="3224666" cy="484196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BCE9F043-C292-412C-9B26-C596413E74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3071272"/>
              <a:ext cx="3224666" cy="18303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2D56AA2B-C837-47F1-889D-959A221928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4750526"/>
              <a:ext cx="3224666" cy="18303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4BA984F5-B5D5-47CE-B78F-4819FDAF4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6082937"/>
              <a:ext cx="3224666" cy="18303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3DEFD9E-876A-42DA-BEF4-405D93176F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002" t="39521" r="10601" b="45754"/>
          <a:stretch/>
        </p:blipFill>
        <p:spPr>
          <a:xfrm>
            <a:off x="10594705" y="636856"/>
            <a:ext cx="3696787" cy="4353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F21BAD5-C3C6-4169-BF8E-84D1225AB502}"/>
              </a:ext>
            </a:extLst>
          </p:cNvPr>
          <p:cNvSpPr txBox="1"/>
          <p:nvPr/>
        </p:nvSpPr>
        <p:spPr>
          <a:xfrm>
            <a:off x="5537925" y="2383426"/>
            <a:ext cx="3841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৪ – ৩ = ১</a:t>
            </a:r>
            <a:endParaRPr lang="en-US" sz="8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486B768-CFBE-4E7B-A8C8-9CD2CA697379}"/>
              </a:ext>
            </a:extLst>
          </p:cNvPr>
          <p:cNvSpPr txBox="1"/>
          <p:nvPr/>
        </p:nvSpPr>
        <p:spPr>
          <a:xfrm>
            <a:off x="10353765" y="4990466"/>
            <a:ext cx="38412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রাফি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74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C3555FC-E035-4592-98D7-FE8A122264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1214847"/>
            <a:ext cx="3224666" cy="1830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BA984F5-B5D5-47CE-B78F-4819FDAF44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6069875"/>
            <a:ext cx="3224666" cy="1830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3DEFD9E-876A-42DA-BEF4-405D93176F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002" t="39521" r="10601" b="45754"/>
          <a:stretch/>
        </p:blipFill>
        <p:spPr>
          <a:xfrm>
            <a:off x="10594705" y="636856"/>
            <a:ext cx="3696787" cy="4353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F21BAD5-C3C6-4169-BF8E-84D1225AB502}"/>
              </a:ext>
            </a:extLst>
          </p:cNvPr>
          <p:cNvSpPr txBox="1"/>
          <p:nvPr/>
        </p:nvSpPr>
        <p:spPr>
          <a:xfrm>
            <a:off x="5537925" y="2383426"/>
            <a:ext cx="3841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৪ – ২ = ২</a:t>
            </a:r>
            <a:endParaRPr lang="en-US" sz="8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486B768-CFBE-4E7B-A8C8-9CD2CA697379}"/>
              </a:ext>
            </a:extLst>
          </p:cNvPr>
          <p:cNvSpPr txBox="1"/>
          <p:nvPr/>
        </p:nvSpPr>
        <p:spPr>
          <a:xfrm>
            <a:off x="10353765" y="4990466"/>
            <a:ext cx="38412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রাফি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823CC98-B0D1-4727-BBAF-612F645DE9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4322770"/>
            <a:ext cx="3078091" cy="17471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121300AD-85F4-4F67-A480-701F149502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2513100"/>
            <a:ext cx="3224666" cy="18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9486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C3555FC-E035-4592-98D7-FE8A122264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1" b="13950"/>
          <a:stretch/>
        </p:blipFill>
        <p:spPr>
          <a:xfrm>
            <a:off x="794339" y="1214847"/>
            <a:ext cx="3224666" cy="18303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59F86FC-C4D1-4192-A657-3FA1C496CEAC}"/>
              </a:ext>
            </a:extLst>
          </p:cNvPr>
          <p:cNvGrpSpPr/>
          <p:nvPr/>
        </p:nvGrpSpPr>
        <p:grpSpPr>
          <a:xfrm>
            <a:off x="776921" y="3045145"/>
            <a:ext cx="3224666" cy="4841965"/>
            <a:chOff x="1747928" y="3071272"/>
            <a:chExt cx="3224666" cy="484196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BCE9F043-C292-412C-9B26-C596413E74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3071272"/>
              <a:ext cx="3224666" cy="18303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2D56AA2B-C837-47F1-889D-959A221928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4750526"/>
              <a:ext cx="3224666" cy="18303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4BA984F5-B5D5-47CE-B78F-4819FDAF4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9291" b="13950"/>
            <a:stretch/>
          </p:blipFill>
          <p:spPr>
            <a:xfrm>
              <a:off x="1747928" y="6082937"/>
              <a:ext cx="3224666" cy="18303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3DEFD9E-876A-42DA-BEF4-405D93176F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002" t="39521" r="10601" b="45754"/>
          <a:stretch/>
        </p:blipFill>
        <p:spPr>
          <a:xfrm>
            <a:off x="10594705" y="636856"/>
            <a:ext cx="3696787" cy="43536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F21BAD5-C3C6-4169-BF8E-84D1225AB502}"/>
              </a:ext>
            </a:extLst>
          </p:cNvPr>
          <p:cNvSpPr txBox="1"/>
          <p:nvPr/>
        </p:nvSpPr>
        <p:spPr>
          <a:xfrm>
            <a:off x="5537925" y="2383426"/>
            <a:ext cx="3841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৪ – </a:t>
            </a:r>
            <a:r>
              <a:rPr lang="en-US" sz="8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= </a:t>
            </a:r>
            <a:r>
              <a:rPr lang="en-US" sz="80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486B768-CFBE-4E7B-A8C8-9CD2CA697379}"/>
              </a:ext>
            </a:extLst>
          </p:cNvPr>
          <p:cNvSpPr txBox="1"/>
          <p:nvPr/>
        </p:nvSpPr>
        <p:spPr>
          <a:xfrm>
            <a:off x="10353765" y="4990466"/>
            <a:ext cx="38412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রাফি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048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E4C8926-A972-420F-AA36-EE9982D92802}"/>
              </a:ext>
            </a:extLst>
          </p:cNvPr>
          <p:cNvSpPr txBox="1"/>
          <p:nvPr/>
        </p:nvSpPr>
        <p:spPr>
          <a:xfrm>
            <a:off x="1441268" y="7205398"/>
            <a:ext cx="17634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পৃষ্ঠা-50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128854F-5F29-4679-8EF8-813F66675F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21" t="34061" r="9679" b="10751"/>
          <a:stretch/>
        </p:blipFill>
        <p:spPr>
          <a:xfrm>
            <a:off x="4467497" y="444590"/>
            <a:ext cx="8464732" cy="75918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8AE7DB4-9C07-45AE-9069-E5F6AAC037D9}"/>
              </a:ext>
            </a:extLst>
          </p:cNvPr>
          <p:cNvSpPr txBox="1"/>
          <p:nvPr/>
        </p:nvSpPr>
        <p:spPr>
          <a:xfrm>
            <a:off x="784496" y="800244"/>
            <a:ext cx="34529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বিয়োগের</a:t>
            </a:r>
            <a:r>
              <a:rPr lang="en-US" sz="48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800" b="1" dirty="0">
              <a:solidFill>
                <a:schemeClr val="tx1"/>
              </a:solidFill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FAFAB3B-D42A-42EF-AC6C-40185C888556}"/>
              </a:ext>
            </a:extLst>
          </p:cNvPr>
          <p:cNvSpPr txBox="1"/>
          <p:nvPr/>
        </p:nvSpPr>
        <p:spPr>
          <a:xfrm>
            <a:off x="1001485" y="2892364"/>
            <a:ext cx="26430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০ (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endParaRPr lang="en-US" sz="4800" b="1" dirty="0">
              <a:solidFill>
                <a:schemeClr val="tx1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45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94849C6-78D3-44E4-87BA-6470B58D393A}"/>
              </a:ext>
            </a:extLst>
          </p:cNvPr>
          <p:cNvSpPr txBox="1"/>
          <p:nvPr/>
        </p:nvSpPr>
        <p:spPr>
          <a:xfrm>
            <a:off x="4460240" y="1690263"/>
            <a:ext cx="65227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পর্যন্তই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FC78DCB-5549-462C-BDBF-7082575D0F33}"/>
              </a:ext>
            </a:extLst>
          </p:cNvPr>
          <p:cNvSpPr txBox="1"/>
          <p:nvPr/>
        </p:nvSpPr>
        <p:spPr>
          <a:xfrm>
            <a:off x="4460240" y="3143071"/>
            <a:ext cx="65227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7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7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3130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>
        <p14:prism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1474</TotalTime>
  <Words>109</Words>
  <Application>Microsoft Office PowerPoint</Application>
  <PresentationFormat>Custom</PresentationFormat>
  <Paragraphs>41</Paragraphs>
  <Slides>16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Ruhul Amin</dc:creator>
  <cp:lastModifiedBy>MC</cp:lastModifiedBy>
  <cp:revision>78</cp:revision>
  <dcterms:created xsi:type="dcterms:W3CDTF">2023-01-29T04:35:10Z</dcterms:created>
  <dcterms:modified xsi:type="dcterms:W3CDTF">2026-07-13T04:26:06Z</dcterms:modified>
</cp:coreProperties>
</file>