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71" r:id="rId7"/>
    <p:sldId id="272" r:id="rId8"/>
    <p:sldId id="264" r:id="rId9"/>
    <p:sldId id="265" r:id="rId10"/>
    <p:sldId id="266" r:id="rId11"/>
    <p:sldId id="273" r:id="rId12"/>
    <p:sldId id="276" r:id="rId13"/>
    <p:sldId id="267" r:id="rId14"/>
    <p:sldId id="268" r:id="rId15"/>
    <p:sldId id="269" r:id="rId16"/>
    <p:sldId id="270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51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7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2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5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6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3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63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18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7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E4580-8421-4A88-90CF-2FC338A592F1}" type="datetimeFigureOut">
              <a:rPr lang="en-US" smtClean="0"/>
              <a:t>11-Jul-2026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1580A-01D6-4165-9904-247D3D3F4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9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9" y="387541"/>
            <a:ext cx="11518710" cy="6163386"/>
          </a:xfrm>
          <a:prstGeom prst="rect">
            <a:avLst/>
          </a:prstGeom>
          <a:ln w="38100">
            <a:solidFill>
              <a:srgbClr val="CC00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46162" y="1173708"/>
            <a:ext cx="221093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rgbClr val="CC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6162" y="1146412"/>
            <a:ext cx="221093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rgbClr val="CC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6162" y="1119117"/>
            <a:ext cx="221093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043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8776" y="1552859"/>
            <a:ext cx="8858249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শেলীনা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খাতুন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পাকুড়িয়া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দৌলতপুর,কুষ্টিয়া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-01747980529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E-Mail-shelinakhatun</a:t>
            </a:r>
            <a:r>
              <a:rPr lang="en-US" sz="3600" dirty="0" smtClean="0">
                <a:cs typeface="NikoshBAN" panose="02000000000000000000" pitchFamily="2" charset="0"/>
              </a:rPr>
              <a:t>620@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gmail.com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90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2382" y="2265541"/>
            <a:ext cx="6619164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৩য়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শিরোণামঃ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মশাই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8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7695" y="3470583"/>
            <a:ext cx="176056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5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1446" y="289162"/>
            <a:ext cx="514520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পাঠশেষে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8713" y="2886075"/>
            <a:ext cx="601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5" y="2157968"/>
            <a:ext cx="11844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৪.১.৫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রুপকথার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রক্ষা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flipV="1">
            <a:off x="1096301" y="2321872"/>
            <a:ext cx="514350" cy="185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74" y="4400987"/>
            <a:ext cx="10272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৮.১.৫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রুপকথার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146307" y="4629080"/>
            <a:ext cx="464344" cy="128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2875" y="3106351"/>
            <a:ext cx="8615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৭.১.১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বর্ণনামূলক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874" y="5528767"/>
            <a:ext cx="9536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১৬.২.২ 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রুওকথা,গল্প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024863" y="3251251"/>
            <a:ext cx="514350" cy="2105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1353476" y="5712997"/>
            <a:ext cx="514350" cy="216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19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4889" y="614363"/>
            <a:ext cx="13716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1863" y="3300413"/>
            <a:ext cx="462915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শ্রেণীকক্ষের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6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4674870" y="871539"/>
            <a:ext cx="211169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501" y="2643188"/>
            <a:ext cx="3271838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১।অভিজ্ঞতা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57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7750" y="1057276"/>
            <a:ext cx="2085975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পূর্ব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600" dirty="0" smtClean="0"/>
              <a:t> </a:t>
            </a:r>
            <a:r>
              <a:rPr lang="en-US" sz="3600" dirty="0" err="1" smtClean="0"/>
              <a:t>যাচাই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850482" y="3543300"/>
            <a:ext cx="627935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বর্ষাকালে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ডোবায়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ডাকাডাকি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0482" y="5000625"/>
            <a:ext cx="3228974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২। </a:t>
            </a:r>
            <a:r>
              <a:rPr lang="en-US" sz="3200" dirty="0" err="1" smtClean="0"/>
              <a:t>ব্য।ঙ</a:t>
            </a:r>
            <a:r>
              <a:rPr lang="en-US" sz="3200" dirty="0" smtClean="0"/>
              <a:t> </a:t>
            </a:r>
            <a:r>
              <a:rPr lang="en-US" sz="3200" dirty="0" err="1" smtClean="0"/>
              <a:t>কীভাবে</a:t>
            </a:r>
            <a:r>
              <a:rPr lang="en-US" sz="3200" dirty="0" smtClean="0"/>
              <a:t>  </a:t>
            </a:r>
            <a:r>
              <a:rPr lang="en-US" sz="3200" dirty="0" err="1" smtClean="0"/>
              <a:t>ডাকে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3040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3" y="500063"/>
            <a:ext cx="11158537" cy="5943599"/>
          </a:xfrm>
          <a:prstGeom prst="rect">
            <a:avLst/>
          </a:prstGeom>
          <a:ln w="571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43488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6175" y="628650"/>
            <a:ext cx="30861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300287" y="825356"/>
            <a:ext cx="1143000" cy="1913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flipV="1">
            <a:off x="2300287" y="1994368"/>
            <a:ext cx="1143000" cy="1714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86174" y="1787706"/>
            <a:ext cx="348615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প্রাণীগুলোর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300287" y="3143250"/>
            <a:ext cx="1143000" cy="185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86175" y="2943731"/>
            <a:ext cx="278606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300287" y="4306421"/>
            <a:ext cx="1143000" cy="2000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86174" y="4086231"/>
            <a:ext cx="501491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প্রাণীগুলো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300287" y="5507325"/>
            <a:ext cx="1143000" cy="211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86174" y="5325454"/>
            <a:ext cx="240029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667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6288" y="2814638"/>
            <a:ext cx="2657475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ব্যাঙের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সাজা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77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7712" y="2757488"/>
            <a:ext cx="2014538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270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24" y="178593"/>
            <a:ext cx="5188002" cy="56076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85" y="178593"/>
            <a:ext cx="6008423" cy="560760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248526" y="6070268"/>
            <a:ext cx="89941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4846" y="6070268"/>
            <a:ext cx="115424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পিঁপড়া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197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3837"/>
            <a:ext cx="5995988" cy="52482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5" y="223837"/>
            <a:ext cx="5300663" cy="52482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400301" y="5957887"/>
            <a:ext cx="105727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08231" y="5815012"/>
            <a:ext cx="10858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সিপাই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052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4" y="285750"/>
            <a:ext cx="11515724" cy="528637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629276" y="6015038"/>
            <a:ext cx="78581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সাপ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494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285750"/>
            <a:ext cx="5429250" cy="52292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1462"/>
            <a:ext cx="5714999" cy="5243513"/>
          </a:xfrm>
          <a:prstGeom prst="rect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578894" y="5929313"/>
            <a:ext cx="90011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68634" y="5929313"/>
            <a:ext cx="922129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114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385762"/>
            <a:ext cx="11129963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43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400049"/>
            <a:ext cx="11244262" cy="6086475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39804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" y="426720"/>
            <a:ext cx="10704576" cy="604723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8023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0476" y="2828925"/>
            <a:ext cx="4357687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623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4464" y="200025"/>
            <a:ext cx="901541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খলী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জায়োগয়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বসিয়ে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4464" y="1443039"/>
            <a:ext cx="492918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অশান্তি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14464" y="3328987"/>
            <a:ext cx="4514850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……..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4464" y="4568604"/>
            <a:ext cx="4014786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4464" y="5700713"/>
            <a:ext cx="420052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৩।সিপাইরা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সাপকে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……..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আনলো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41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96384" y="557143"/>
            <a:ext cx="176784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2192" y="2595717"/>
            <a:ext cx="5884607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পিঁপড়া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রাজদরবারে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2192" y="4114799"/>
            <a:ext cx="4483509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পিঁপড়ার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ভেঙেছে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2192" y="5501149"/>
            <a:ext cx="519143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ফেলেছে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69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1561" y="855406"/>
            <a:ext cx="243348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1097" y="3657600"/>
            <a:ext cx="9655277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বহির্ভূত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618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26" y="181139"/>
            <a:ext cx="11704320" cy="6473952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641273" y="817418"/>
            <a:ext cx="3574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17474" y="705394"/>
            <a:ext cx="2560320" cy="646331"/>
          </a:xfrm>
          <a:prstGeom prst="rect">
            <a:avLst/>
          </a:prstGeom>
          <a:solidFill>
            <a:srgbClr val="FF00FF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22377" y="3592286"/>
            <a:ext cx="1698172" cy="830997"/>
          </a:xfrm>
          <a:prstGeom prst="rect">
            <a:avLst/>
          </a:prstGeom>
          <a:solidFill>
            <a:srgbClr val="FF00FF"/>
          </a:solid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244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239</Words>
  <Application>Microsoft Office PowerPoint</Application>
  <PresentationFormat>Widescreen</PresentationFormat>
  <Paragraphs>57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Wave Computer</dc:creator>
  <cp:lastModifiedBy>Wave Computer</cp:lastModifiedBy>
  <cp:revision>41</cp:revision>
  <dcterms:created xsi:type="dcterms:W3CDTF">2026-06-23T08:04:48Z</dcterms:created>
  <dcterms:modified xsi:type="dcterms:W3CDTF">2026-07-11T04:44:18Z</dcterms:modified>
</cp:coreProperties>
</file>