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3" r:id="rId2"/>
    <p:sldId id="275" r:id="rId3"/>
    <p:sldId id="276" r:id="rId4"/>
    <p:sldId id="277" r:id="rId5"/>
    <p:sldId id="278" r:id="rId6"/>
    <p:sldId id="274" r:id="rId7"/>
    <p:sldId id="280" r:id="rId8"/>
    <p:sldId id="281" r:id="rId9"/>
    <p:sldId id="282" r:id="rId10"/>
    <p:sldId id="287" r:id="rId11"/>
    <p:sldId id="283" r:id="rId12"/>
    <p:sldId id="284" r:id="rId13"/>
    <p:sldId id="286" r:id="rId14"/>
    <p:sldId id="285" r:id="rId15"/>
    <p:sldId id="288" r:id="rId16"/>
    <p:sldId id="289" r:id="rId17"/>
    <p:sldId id="290" r:id="rId18"/>
    <p:sldId id="291" r:id="rId19"/>
    <p:sldId id="292" r:id="rId20"/>
    <p:sldId id="293" r:id="rId21"/>
    <p:sldId id="294" r:id="rId22"/>
  </p:sldIdLst>
  <p:sldSz cx="13716000" cy="7315200"/>
  <p:notesSz cx="6858000" cy="9144000"/>
  <p:defaultTextStyle>
    <a:defPPr>
      <a:defRPr lang="en-US"/>
    </a:defPPr>
    <a:lvl1pPr marL="0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93CDDD"/>
    <a:srgbClr val="FAC090"/>
    <a:srgbClr val="92D050"/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612" y="96"/>
      </p:cViewPr>
      <p:guideLst>
        <p:guide orient="horz" pos="2304"/>
        <p:guide pos="4320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46830-C008-4496-BFC8-AED34BE7FBE9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685800"/>
            <a:ext cx="6429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EBD05-20AD-4887-8E16-11135A5CB0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0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EBD05-20AD-4887-8E16-11135A5CB0A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6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72454"/>
            <a:ext cx="1165860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0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1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2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3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4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5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6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6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3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08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017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25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034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042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051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059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068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9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1820334"/>
            <a:ext cx="9144000" cy="5149426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01300" y="1820334"/>
            <a:ext cx="9144000" cy="5149426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7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2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9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93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28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71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916150" y="313267"/>
            <a:ext cx="4629150" cy="66564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313267"/>
            <a:ext cx="13658850" cy="66564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6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  <a:prstGeom prst="rect">
            <a:avLst/>
          </a:prstGeom>
        </p:spPr>
        <p:txBody>
          <a:bodyPr vert="horz" lIns="120170" tIns="60085" rIns="120170" bIns="6008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06880"/>
            <a:ext cx="12344400" cy="4827694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1DB54-E28F-465B-82F4-F944B4BC401C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6780107"/>
            <a:ext cx="4343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40451-9AC8-4C13-954F-27C2333D09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0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01704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639" indent="-450639" algn="l" defTabSz="1201704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defTabSz="120170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02131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02983" indent="-300426" algn="l" defTabSz="120170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03835" indent="-300426" algn="l" defTabSz="120170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4687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5540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06392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07244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mailto:rukunahmed123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65037-6E88-46E9-EB62-110F6BED6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93DD6F-F8AB-583A-405B-FD6BB38BA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3716000" cy="7315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6592FE-2E63-6E2A-4C0B-BAF3AEC49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60076"/>
            <a:ext cx="12192000" cy="589312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4DA7639-0498-028E-874B-ACAAFB8D6E81}"/>
              </a:ext>
            </a:extLst>
          </p:cNvPr>
          <p:cNvSpPr/>
          <p:nvPr/>
        </p:nvSpPr>
        <p:spPr>
          <a:xfrm>
            <a:off x="2362200" y="2583389"/>
            <a:ext cx="1924901" cy="1868829"/>
          </a:xfrm>
          <a:prstGeom prst="ellipse">
            <a:avLst/>
          </a:prstGeom>
          <a:solidFill>
            <a:srgbClr val="C00000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err="1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3600" dirty="0"/>
              <a:t>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D6CF437-B8A3-915C-7CA3-D21760E4B929}"/>
              </a:ext>
            </a:extLst>
          </p:cNvPr>
          <p:cNvSpPr/>
          <p:nvPr/>
        </p:nvSpPr>
        <p:spPr>
          <a:xfrm>
            <a:off x="4800600" y="2578048"/>
            <a:ext cx="2085456" cy="1871162"/>
          </a:xfrm>
          <a:prstGeom prst="ellipse">
            <a:avLst/>
          </a:prstGeom>
          <a:solidFill>
            <a:srgbClr val="0070C0"/>
          </a:solidFill>
          <a:ln w="57150">
            <a:solidFill>
              <a:srgbClr val="FFFF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7200" dirty="0"/>
              <a:t> </a:t>
            </a:r>
            <a:r>
              <a:rPr lang="en-US" dirty="0"/>
              <a:t>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D9C1A58-14B4-79CA-E781-6C1CA33142ED}"/>
              </a:ext>
            </a:extLst>
          </p:cNvPr>
          <p:cNvSpPr/>
          <p:nvPr/>
        </p:nvSpPr>
        <p:spPr>
          <a:xfrm>
            <a:off x="7120081" y="2532491"/>
            <a:ext cx="1923650" cy="1871161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5400" dirty="0"/>
              <a:t> </a:t>
            </a:r>
            <a:r>
              <a:rPr lang="en-US" dirty="0"/>
              <a:t>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66E14A7-B286-131C-7720-2F7E86A7D749}"/>
              </a:ext>
            </a:extLst>
          </p:cNvPr>
          <p:cNvSpPr/>
          <p:nvPr/>
        </p:nvSpPr>
        <p:spPr>
          <a:xfrm>
            <a:off x="9255758" y="2496820"/>
            <a:ext cx="1923650" cy="1952390"/>
          </a:xfrm>
          <a:prstGeom prst="ellipse">
            <a:avLst/>
          </a:prstGeom>
          <a:solidFill>
            <a:srgbClr val="00B050"/>
          </a:solidFill>
          <a:ln w="3810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5400" dirty="0"/>
              <a:t> </a:t>
            </a:r>
            <a:r>
              <a:rPr lang="en-US" dirty="0"/>
              <a:t> </a:t>
            </a:r>
          </a:p>
        </p:txBody>
      </p:sp>
      <p:pic>
        <p:nvPicPr>
          <p:cNvPr id="8" name="Picture 2" descr="শিক্ষক বাতায়ন">
            <a:extLst>
              <a:ext uri="{FF2B5EF4-FFF2-40B4-BE49-F238E27FC236}">
                <a16:creationId xmlns:a16="http://schemas.microsoft.com/office/drawing/2014/main" id="{2B60C2E1-CA3A-FC28-0710-A1E279E0B52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29594">
            <a:off x="11293162" y="4036737"/>
            <a:ext cx="1891583" cy="161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শিক্ষক বাতায়ন">
            <a:extLst>
              <a:ext uri="{FF2B5EF4-FFF2-40B4-BE49-F238E27FC236}">
                <a16:creationId xmlns:a16="http://schemas.microsoft.com/office/drawing/2014/main" id="{52FBD412-31EA-F0D5-45D5-ACD3E1739A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14152" flipH="1">
            <a:off x="1014898" y="4282196"/>
            <a:ext cx="2058743" cy="14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5D962A-F626-4B44-8F8F-8A9357244D2C}"/>
              </a:ext>
            </a:extLst>
          </p:cNvPr>
          <p:cNvSpPr txBox="1"/>
          <p:nvPr/>
        </p:nvSpPr>
        <p:spPr>
          <a:xfrm>
            <a:off x="2452427" y="1245285"/>
            <a:ext cx="864281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b="1" dirty="0" err="1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AvR‡Ki</a:t>
            </a:r>
            <a:r>
              <a:rPr lang="en-US" sz="8800" b="1" dirty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8800" b="1" dirty="0" err="1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cv‡V</a:t>
            </a:r>
            <a:r>
              <a:rPr lang="en-US" sz="8800" b="1" dirty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8800" b="1" dirty="0" err="1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mevB‡K</a:t>
            </a:r>
            <a:r>
              <a:rPr lang="en-US" sz="8800" b="1" dirty="0">
                <a:ln w="28575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A4F11D-5E5A-731E-91C1-06E5D07F1E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053359"/>
            <a:ext cx="12039601" cy="24998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EED66C-D430-7E77-BF75-F577DF81A5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49" y="1377238"/>
            <a:ext cx="1210967" cy="1131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3F32E2-FC43-5829-4E1C-DE31F7B19A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475" y="660076"/>
            <a:ext cx="1210967" cy="1131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862A91-53EA-45AF-CD35-9FABD48005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517" y="660076"/>
            <a:ext cx="1210967" cy="1131500"/>
          </a:xfrm>
          <a:prstGeom prst="rect">
            <a:avLst/>
          </a:prstGeom>
        </p:spPr>
      </p:pic>
      <p:pic>
        <p:nvPicPr>
          <p:cNvPr id="15" name="Picture 14" descr="E:\content picture&amp;videos\fd4948865fd.jpg">
            <a:extLst>
              <a:ext uri="{FF2B5EF4-FFF2-40B4-BE49-F238E27FC236}">
                <a16:creationId xmlns:a16="http://schemas.microsoft.com/office/drawing/2014/main" id="{F5333088-70A1-801A-02D8-EA45EBBAD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913740" y="0"/>
            <a:ext cx="685620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E:\content picture&amp;videos\fd4948865fd.jpg">
            <a:extLst>
              <a:ext uri="{FF2B5EF4-FFF2-40B4-BE49-F238E27FC236}">
                <a16:creationId xmlns:a16="http://schemas.microsoft.com/office/drawing/2014/main" id="{FED2E036-164E-8169-1CEC-9ECA821B9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-39185" y="0"/>
            <a:ext cx="7006867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69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28997-E23D-B7CB-6577-E1560FFF1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06879C-2BD3-06AE-B2DD-294665C50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3716000" cy="731520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50B57340-19DE-3C22-66DC-9113937CD3FF}"/>
              </a:ext>
            </a:extLst>
          </p:cNvPr>
          <p:cNvSpPr txBox="1"/>
          <p:nvPr/>
        </p:nvSpPr>
        <p:spPr>
          <a:xfrm>
            <a:off x="5261422" y="0"/>
            <a:ext cx="3193155" cy="90024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cwiwPwZ</a:t>
            </a:r>
            <a:endParaRPr lang="en-US" sz="54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19A91F-7FAF-6F19-4329-EA82F2F671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62165" y="1734492"/>
            <a:ext cx="2155937" cy="45834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88F354-9B6E-DC82-4D10-67EB4DF7178F}"/>
              </a:ext>
            </a:extLst>
          </p:cNvPr>
          <p:cNvSpPr txBox="1"/>
          <p:nvPr/>
        </p:nvSpPr>
        <p:spPr>
          <a:xfrm>
            <a:off x="1542566" y="3868433"/>
            <a:ext cx="4659220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iæKzb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DwÏb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Avn‡g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bexb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400" dirty="0" err="1"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wkÿK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400" dirty="0" err="1">
                <a:latin typeface="SutonnyMJ" pitchFamily="2" charset="0"/>
                <a:cs typeface="SutonnyMJ" pitchFamily="2" charset="0"/>
              </a:rPr>
              <a:t>PviNvU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g‡Wj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mit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cÖvt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we`¨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2400" dirty="0" err="1">
                <a:latin typeface="SutonnyMJ" pitchFamily="2" charset="0"/>
                <a:cs typeface="SutonnyMJ" pitchFamily="2" charset="0"/>
              </a:rPr>
              <a:t>PviNvU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400" dirty="0" err="1">
                <a:latin typeface="SutonnyMJ" pitchFamily="2" charset="0"/>
                <a:cs typeface="SutonnyMJ" pitchFamily="2" charset="0"/>
              </a:rPr>
              <a:t>ivRkvnx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rukunahmed123@gmail.com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Times New Roman" pitchFamily="18" charset="0"/>
              </a:rPr>
              <a:t>মোবাইল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Times New Roman" pitchFamily="18" charset="0"/>
              </a:rPr>
              <a:t>নং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Times New Roman" pitchFamily="18" charset="0"/>
              </a:rPr>
              <a:t>01717137308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2AECA3A-68EF-8E98-81BA-B10C8F292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208" y="1710371"/>
            <a:ext cx="2155937" cy="229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5">
            <a:extLst>
              <a:ext uri="{FF2B5EF4-FFF2-40B4-BE49-F238E27FC236}">
                <a16:creationId xmlns:a16="http://schemas.microsoft.com/office/drawing/2014/main" id="{B333001C-B947-9F95-E0F5-0A1F0D455669}"/>
              </a:ext>
            </a:extLst>
          </p:cNvPr>
          <p:cNvSpPr txBox="1"/>
          <p:nvPr/>
        </p:nvSpPr>
        <p:spPr>
          <a:xfrm>
            <a:off x="2794208" y="947915"/>
            <a:ext cx="2155937" cy="80791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wkÿK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0CB9A011-88EC-863F-596A-CCFBDE227415}"/>
              </a:ext>
            </a:extLst>
          </p:cNvPr>
          <p:cNvSpPr txBox="1"/>
          <p:nvPr/>
        </p:nvSpPr>
        <p:spPr>
          <a:xfrm>
            <a:off x="9116823" y="947915"/>
            <a:ext cx="2155937" cy="80791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cvV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23342A-1B67-E970-1888-D6EDCB45D1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6698" y="1824480"/>
            <a:ext cx="1580479" cy="20621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7B7C9D-F3AA-EEE2-F698-DF6A71D4699D}"/>
              </a:ext>
            </a:extLst>
          </p:cNvPr>
          <p:cNvSpPr txBox="1"/>
          <p:nvPr/>
        </p:nvSpPr>
        <p:spPr>
          <a:xfrm>
            <a:off x="8755684" y="4071726"/>
            <a:ext cx="30846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kÖwY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t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cÂg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welq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t 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MwYZ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t </a:t>
            </a:r>
          </a:p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cvV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t `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kwgK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fMœvsk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8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  <p:bldP spid="19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79DE0-17F3-3467-EEF5-8825ADC21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281351-43E5-FDFB-B65B-B43BB0688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7315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DA8B6C-9C17-A41B-7D04-93732D03E0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4489774"/>
            <a:ext cx="1409700" cy="12416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6E079C-2F2E-E80F-5B57-735F3316F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4152736"/>
            <a:ext cx="1409700" cy="12416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9A5C3C-DBD4-8AAA-E1FA-B75F33AC6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815698"/>
            <a:ext cx="1409700" cy="12416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FAC251-F85F-F9DD-99CF-EBE434878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3478660"/>
            <a:ext cx="1409700" cy="1241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EEEF52-5866-341C-64C0-260A1E2DB5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3141622"/>
            <a:ext cx="1409700" cy="12416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642C7E-E2A2-6D2B-D33A-45B12533E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2804584"/>
            <a:ext cx="1409700" cy="1241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692392-9E19-57E4-CD7D-1BC7B53D11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2467546"/>
            <a:ext cx="1409700" cy="12416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751721-D138-C461-F6F4-AD6F107392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2130508"/>
            <a:ext cx="1409700" cy="12416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0CD84B-030B-2807-CA1A-0A3B229187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1793470"/>
            <a:ext cx="1409700" cy="12416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1C7324-83B1-4B67-7F52-8C02AA695E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7" b="93974" l="2462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456432"/>
            <a:ext cx="1409700" cy="12416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096B73-FD4D-065D-88AF-290B4B1A43C6}"/>
              </a:ext>
            </a:extLst>
          </p:cNvPr>
          <p:cNvSpPr txBox="1"/>
          <p:nvPr/>
        </p:nvSpPr>
        <p:spPr>
          <a:xfrm>
            <a:off x="2362200" y="5715000"/>
            <a:ext cx="32766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এখানে ১০ টি বই আছে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3497E7-FACC-196A-5341-C4A45F8625DA}"/>
                  </a:ext>
                </a:extLst>
              </p:cNvPr>
              <p:cNvSpPr txBox="1"/>
              <p:nvPr/>
            </p:nvSpPr>
            <p:spPr>
              <a:xfrm>
                <a:off x="7543800" y="4021811"/>
                <a:ext cx="5029200" cy="829394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BD" sz="3200" dirty="0">
                    <a:latin typeface="NikoshBAN" pitchFamily="2" charset="0"/>
                    <a:cs typeface="NikoshBAN" pitchFamily="2" charset="0"/>
                  </a:rPr>
                  <a:t>ইহাকে লেখা হয়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32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32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3200" b="0" i="1" smtClean="0"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bn-BD" sz="3200" dirty="0">
                    <a:latin typeface="NikoshBAN" pitchFamily="2" charset="0"/>
                    <a:cs typeface="NikoshBAN" pitchFamily="2" charset="0"/>
                  </a:rPr>
                  <a:t> টি অর্থাৎ ০.১ দিয়ে 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3497E7-FACC-196A-5341-C4A45F862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4021811"/>
                <a:ext cx="5029200" cy="8293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0E302EB-F8E3-DA70-19ED-A75F32584FA8}"/>
              </a:ext>
            </a:extLst>
          </p:cNvPr>
          <p:cNvSpPr txBox="1"/>
          <p:nvPr/>
        </p:nvSpPr>
        <p:spPr>
          <a:xfrm>
            <a:off x="2476500" y="941386"/>
            <a:ext cx="36576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এখানে কয়টি টি বই আছে?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16667E-6 L 0.48194 0.18902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97" y="9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7962F-76CA-FB2F-D3C7-046E5E69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823968-D7C3-2882-3ADA-965CB3ABB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3716000" cy="7315200"/>
          </a:xfrm>
          <a:prstGeom prst="rect">
            <a:avLst/>
          </a:prstGeom>
        </p:spPr>
      </p:pic>
      <p:sp>
        <p:nvSpPr>
          <p:cNvPr id="2" name="Cube 1">
            <a:extLst>
              <a:ext uri="{FF2B5EF4-FFF2-40B4-BE49-F238E27FC236}">
                <a16:creationId xmlns:a16="http://schemas.microsoft.com/office/drawing/2014/main" id="{2308B0AC-3DDC-A101-85F8-F040C501186D}"/>
              </a:ext>
            </a:extLst>
          </p:cNvPr>
          <p:cNvSpPr/>
          <p:nvPr/>
        </p:nvSpPr>
        <p:spPr>
          <a:xfrm>
            <a:off x="2743200" y="3386328"/>
            <a:ext cx="8476488" cy="1959429"/>
          </a:xfrm>
          <a:prstGeom prst="cub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দশমিক ভগ্নাংশ  </a:t>
            </a:r>
            <a:endParaRPr lang="en-US" sz="11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Bevel 2">
            <a:extLst>
              <a:ext uri="{FF2B5EF4-FFF2-40B4-BE49-F238E27FC236}">
                <a16:creationId xmlns:a16="http://schemas.microsoft.com/office/drawing/2014/main" id="{5E67EE8A-A579-BC0C-4993-72FB449FA98D}"/>
              </a:ext>
            </a:extLst>
          </p:cNvPr>
          <p:cNvSpPr/>
          <p:nvPr/>
        </p:nvSpPr>
        <p:spPr>
          <a:xfrm>
            <a:off x="3124200" y="990600"/>
            <a:ext cx="7848600" cy="1371600"/>
          </a:xfrm>
          <a:prstGeom prst="bevel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11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64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A80EB-6CC3-052B-523B-3F49794C6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71EAFAD-7727-485F-704B-ABDB6EDAC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3716000" cy="7315200"/>
          </a:xfrm>
          <a:prstGeom prst="rect">
            <a:avLst/>
          </a:prstGeom>
        </p:spPr>
      </p:pic>
      <p:sp>
        <p:nvSpPr>
          <p:cNvPr id="3" name="Bevel 2">
            <a:extLst>
              <a:ext uri="{FF2B5EF4-FFF2-40B4-BE49-F238E27FC236}">
                <a16:creationId xmlns:a16="http://schemas.microsoft.com/office/drawing/2014/main" id="{C7321EA4-BF66-8BEF-7B93-9FD8BF41C7EC}"/>
              </a:ext>
            </a:extLst>
          </p:cNvPr>
          <p:cNvSpPr/>
          <p:nvPr/>
        </p:nvSpPr>
        <p:spPr>
          <a:xfrm>
            <a:off x="2057400" y="990600"/>
            <a:ext cx="9296400" cy="1425222"/>
          </a:xfrm>
          <a:prstGeom prst="bevel">
            <a:avLst>
              <a:gd name="adj" fmla="val 2155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44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19900" b="1" dirty="0">
                <a:ln w="38100"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9900" b="1" dirty="0">
              <a:ln w="38100"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E690B7-8907-0A6C-715A-1C84E02F26C4}"/>
              </a:ext>
            </a:extLst>
          </p:cNvPr>
          <p:cNvSpPr txBox="1"/>
          <p:nvPr/>
        </p:nvSpPr>
        <p:spPr>
          <a:xfrm>
            <a:off x="1905000" y="2819400"/>
            <a:ext cx="9982200" cy="25545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utonnyMJ" pitchFamily="2" charset="0"/>
              </a:rPr>
              <a:t>3.5.1 </a:t>
            </a:r>
            <a:r>
              <a:rPr lang="en-US" sz="4000" dirty="0" err="1">
                <a:latin typeface="SutonnyMJ" pitchFamily="2" charset="0"/>
              </a:rPr>
              <a:t>mnm</a:t>
            </a:r>
            <a:r>
              <a:rPr lang="en-US" sz="4000" dirty="0">
                <a:latin typeface="SutonnyMJ" pitchFamily="2" charset="0"/>
              </a:rPr>
              <a:t>&amp;ª</a:t>
            </a:r>
            <a:r>
              <a:rPr lang="en-US" sz="4000" dirty="0" err="1">
                <a:latin typeface="SutonnyMJ" pitchFamily="2" charset="0"/>
              </a:rPr>
              <a:t>vsk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ch©šÍ</a:t>
            </a:r>
            <a:r>
              <a:rPr lang="en-US" sz="4000" dirty="0">
                <a:latin typeface="SutonnyMJ" pitchFamily="2" charset="0"/>
              </a:rPr>
              <a:t> `</a:t>
            </a:r>
            <a:r>
              <a:rPr lang="en-US" sz="4000" dirty="0" err="1">
                <a:latin typeface="SutonnyMJ" pitchFamily="2" charset="0"/>
              </a:rPr>
              <a:t>kwgK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fMœvsk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m¤ú‡K</a:t>
            </a:r>
            <a:r>
              <a:rPr lang="en-US" sz="4000" dirty="0">
                <a:latin typeface="SutonnyMJ" pitchFamily="2" charset="0"/>
              </a:rPr>
              <a:t>© </a:t>
            </a:r>
            <a:r>
              <a:rPr lang="en-US" sz="4000" dirty="0" err="1">
                <a:latin typeface="SutonnyMJ" pitchFamily="2" charset="0"/>
              </a:rPr>
              <a:t>aviYv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jvf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Ki‡Z</a:t>
            </a:r>
            <a:r>
              <a:rPr lang="en-US" sz="4000" dirty="0">
                <a:latin typeface="SutonnyMJ" pitchFamily="2" charset="0"/>
              </a:rPr>
              <a:t> </a:t>
            </a:r>
          </a:p>
          <a:p>
            <a:r>
              <a:rPr lang="en-US" sz="4000" dirty="0">
                <a:latin typeface="SutonnyMJ" pitchFamily="2" charset="0"/>
              </a:rPr>
              <a:t>         </a:t>
            </a:r>
            <a:r>
              <a:rPr lang="en-US" sz="4000" dirty="0" err="1">
                <a:latin typeface="SutonnyMJ" pitchFamily="2" charset="0"/>
              </a:rPr>
              <a:t>cvi‡e</a:t>
            </a:r>
            <a:r>
              <a:rPr lang="en-US" sz="4000" dirty="0">
                <a:latin typeface="SutonnyMJ" pitchFamily="2" charset="0"/>
              </a:rPr>
              <a:t>|</a:t>
            </a:r>
          </a:p>
          <a:p>
            <a:r>
              <a:rPr lang="en-US" sz="4000" dirty="0">
                <a:latin typeface="SutonnyMJ" pitchFamily="2" charset="0"/>
              </a:rPr>
              <a:t>3.5.2 </a:t>
            </a:r>
            <a:r>
              <a:rPr lang="en-US" sz="4000" dirty="0" err="1">
                <a:latin typeface="SutonnyMJ" pitchFamily="2" charset="0"/>
              </a:rPr>
              <a:t>mnm</a:t>
            </a:r>
            <a:r>
              <a:rPr lang="en-US" sz="4000" dirty="0">
                <a:latin typeface="SutonnyMJ" pitchFamily="2" charset="0"/>
              </a:rPr>
              <a:t>&amp;ª</a:t>
            </a:r>
            <a:r>
              <a:rPr lang="en-US" sz="4000" dirty="0" err="1">
                <a:latin typeface="SutonnyMJ" pitchFamily="2" charset="0"/>
              </a:rPr>
              <a:t>vsk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ch©šÍ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mvaviY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eMœvsk‡K</a:t>
            </a:r>
            <a:r>
              <a:rPr lang="en-US" sz="4000" dirty="0">
                <a:latin typeface="SutonnyMJ" pitchFamily="2" charset="0"/>
              </a:rPr>
              <a:t> `</a:t>
            </a:r>
            <a:r>
              <a:rPr lang="en-US" sz="4000" dirty="0" err="1">
                <a:latin typeface="SutonnyMJ" pitchFamily="2" charset="0"/>
              </a:rPr>
              <a:t>kwgK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fMœvs‡k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i~cvšÍi</a:t>
            </a:r>
            <a:r>
              <a:rPr lang="en-US" sz="4000" dirty="0">
                <a:latin typeface="SutonnyMJ" pitchFamily="2" charset="0"/>
              </a:rPr>
              <a:t> </a:t>
            </a:r>
          </a:p>
          <a:p>
            <a:r>
              <a:rPr lang="en-US" sz="4000" dirty="0">
                <a:latin typeface="SutonnyMJ" pitchFamily="2" charset="0"/>
              </a:rPr>
              <a:t>         </a:t>
            </a:r>
            <a:r>
              <a:rPr lang="en-US" sz="4000" dirty="0" err="1">
                <a:latin typeface="SutonnyMJ" pitchFamily="2" charset="0"/>
              </a:rPr>
              <a:t>Ki‡Z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cvi‡e</a:t>
            </a:r>
            <a:r>
              <a:rPr lang="en-US" sz="4000" dirty="0">
                <a:latin typeface="SutonnyMJ" pitchFamily="2" charset="0"/>
              </a:rPr>
              <a:t>|</a:t>
            </a:r>
            <a:endParaRPr lang="en-US" sz="18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83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AFBF3-9886-07BF-E709-E06FAC988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73E0EB-97CF-5807-DB2C-07FCD5DCF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0"/>
            <a:ext cx="13715999" cy="73152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1CC3048-8FDC-D317-ED2C-5A731FB6358A}"/>
              </a:ext>
            </a:extLst>
          </p:cNvPr>
          <p:cNvGrpSpPr/>
          <p:nvPr/>
        </p:nvGrpSpPr>
        <p:grpSpPr>
          <a:xfrm>
            <a:off x="1187520" y="3657600"/>
            <a:ext cx="1492843" cy="2399360"/>
            <a:chOff x="2819400" y="3149024"/>
            <a:chExt cx="1676400" cy="2895601"/>
          </a:xfrm>
        </p:grpSpPr>
        <p:sp>
          <p:nvSpPr>
            <p:cNvPr id="3" name="Round Same Side Corner Rectangle 16">
              <a:extLst>
                <a:ext uri="{FF2B5EF4-FFF2-40B4-BE49-F238E27FC236}">
                  <a16:creationId xmlns:a16="http://schemas.microsoft.com/office/drawing/2014/main" id="{9EDF03D4-242D-9305-7557-2A2A0E67C00D}"/>
                </a:ext>
              </a:extLst>
            </p:cNvPr>
            <p:cNvSpPr/>
            <p:nvPr/>
          </p:nvSpPr>
          <p:spPr>
            <a:xfrm flipV="1">
              <a:off x="2819400" y="3682424"/>
              <a:ext cx="1676400" cy="2362200"/>
            </a:xfrm>
            <a:prstGeom prst="round2SameRect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ound Same Side Corner Rectangle 4">
              <a:extLst>
                <a:ext uri="{FF2B5EF4-FFF2-40B4-BE49-F238E27FC236}">
                  <a16:creationId xmlns:a16="http://schemas.microsoft.com/office/drawing/2014/main" id="{412047FC-70BB-D78C-BA94-134F5703D326}"/>
                </a:ext>
              </a:extLst>
            </p:cNvPr>
            <p:cNvSpPr/>
            <p:nvPr/>
          </p:nvSpPr>
          <p:spPr>
            <a:xfrm flipV="1">
              <a:off x="2819400" y="3149024"/>
              <a:ext cx="1676400" cy="2895601"/>
            </a:xfrm>
            <a:prstGeom prst="round2Same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6831A48-BB1C-E473-E575-3FC088C416A3}"/>
                </a:ext>
              </a:extLst>
            </p:cNvPr>
            <p:cNvCxnSpPr/>
            <p:nvPr/>
          </p:nvCxnSpPr>
          <p:spPr>
            <a:xfrm>
              <a:off x="4114800" y="57398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0D813CD-D61A-68B8-74C1-DB64597BDD4E}"/>
                </a:ext>
              </a:extLst>
            </p:cNvPr>
            <p:cNvCxnSpPr/>
            <p:nvPr/>
          </p:nvCxnSpPr>
          <p:spPr>
            <a:xfrm>
              <a:off x="4114800" y="55112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06F3D3A-4AAE-D2B1-8691-2D563A277742}"/>
                </a:ext>
              </a:extLst>
            </p:cNvPr>
            <p:cNvCxnSpPr/>
            <p:nvPr/>
          </p:nvCxnSpPr>
          <p:spPr>
            <a:xfrm>
              <a:off x="4114800" y="52826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D626DB7-818F-9C6B-00FA-4F1E130CAB76}"/>
                </a:ext>
              </a:extLst>
            </p:cNvPr>
            <p:cNvCxnSpPr/>
            <p:nvPr/>
          </p:nvCxnSpPr>
          <p:spPr>
            <a:xfrm>
              <a:off x="4114800" y="50540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A423DF6-8EDF-C2CB-E238-841FB4FA73AA}"/>
                </a:ext>
              </a:extLst>
            </p:cNvPr>
            <p:cNvCxnSpPr/>
            <p:nvPr/>
          </p:nvCxnSpPr>
          <p:spPr>
            <a:xfrm>
              <a:off x="3886200" y="4825425"/>
              <a:ext cx="60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551F137-8FD2-7BEB-32B2-20CFA84C3313}"/>
                </a:ext>
              </a:extLst>
            </p:cNvPr>
            <p:cNvCxnSpPr/>
            <p:nvPr/>
          </p:nvCxnSpPr>
          <p:spPr>
            <a:xfrm>
              <a:off x="4114800" y="45968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F3C8105-3715-9C81-0210-5175453FFE1D}"/>
                </a:ext>
              </a:extLst>
            </p:cNvPr>
            <p:cNvCxnSpPr/>
            <p:nvPr/>
          </p:nvCxnSpPr>
          <p:spPr>
            <a:xfrm>
              <a:off x="4114800" y="43682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015A432-283A-C03E-B7E3-CF54A7746CBD}"/>
                </a:ext>
              </a:extLst>
            </p:cNvPr>
            <p:cNvCxnSpPr/>
            <p:nvPr/>
          </p:nvCxnSpPr>
          <p:spPr>
            <a:xfrm>
              <a:off x="4114800" y="41396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776C60-77A7-FC91-BB89-C1338FBBC40B}"/>
                </a:ext>
              </a:extLst>
            </p:cNvPr>
            <p:cNvCxnSpPr/>
            <p:nvPr/>
          </p:nvCxnSpPr>
          <p:spPr>
            <a:xfrm>
              <a:off x="4114800" y="39110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AA25A39-2474-15DC-60E4-D8888A567A10}"/>
                </a:ext>
              </a:extLst>
            </p:cNvPr>
            <p:cNvCxnSpPr/>
            <p:nvPr/>
          </p:nvCxnSpPr>
          <p:spPr>
            <a:xfrm>
              <a:off x="3886200" y="3682425"/>
              <a:ext cx="6096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0D61AA-8383-4450-C82E-5CB0FC51C200}"/>
                </a:ext>
              </a:extLst>
            </p:cNvPr>
            <p:cNvSpPr txBox="1"/>
            <p:nvPr/>
          </p:nvSpPr>
          <p:spPr>
            <a:xfrm>
              <a:off x="3124199" y="3469066"/>
              <a:ext cx="990599" cy="757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>
                  <a:latin typeface="NikoshBAN" pitchFamily="2" charset="0"/>
                  <a:cs typeface="NikoshBAN" pitchFamily="2" charset="0"/>
                </a:rPr>
                <a:t>১ লি.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7" name="Picture 2">
            <a:extLst>
              <a:ext uri="{FF2B5EF4-FFF2-40B4-BE49-F238E27FC236}">
                <a16:creationId xmlns:a16="http://schemas.microsoft.com/office/drawing/2014/main" id="{E169241D-2D2A-B662-E3F1-D216A8BA0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496" y="3657598"/>
            <a:ext cx="1464660" cy="239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3DCD7BE1-7468-100B-6F69-1AA09A2FD7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4" t="62342" r="-11020" b="21898"/>
          <a:stretch/>
        </p:blipFill>
        <p:spPr bwMode="auto">
          <a:xfrm>
            <a:off x="4438412" y="5149479"/>
            <a:ext cx="417512" cy="3938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EB95F0F-C983-DD1C-2122-3B4273E60F93}"/>
              </a:ext>
            </a:extLst>
          </p:cNvPr>
          <p:cNvSpPr txBox="1"/>
          <p:nvPr/>
        </p:nvSpPr>
        <p:spPr>
          <a:xfrm>
            <a:off x="1622225" y="735020"/>
            <a:ext cx="413004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শতাংশ এবং সহস্রাংশের স্থান।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3CD639-9797-BFFB-FA2B-F49005596FC8}"/>
              </a:ext>
            </a:extLst>
          </p:cNvPr>
          <p:cNvSpPr txBox="1"/>
          <p:nvPr/>
        </p:nvSpPr>
        <p:spPr>
          <a:xfrm>
            <a:off x="1452164" y="1959998"/>
            <a:ext cx="855100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চল, আমরা ক্ষুদ্রতর দশমিককে কীভাবে প্রকাশ করা যায় তা শিখি।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9EEC39-3536-ABBA-2E35-E69637A92082}"/>
              </a:ext>
            </a:extLst>
          </p:cNvPr>
          <p:cNvSpPr txBox="1"/>
          <p:nvPr/>
        </p:nvSpPr>
        <p:spPr>
          <a:xfrm>
            <a:off x="1386317" y="2614156"/>
            <a:ext cx="819745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আমরা নিচের চিত্রের পানির পরিমাণকে কীভাবে প্রকাশ করতে পারি?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 descr="Screen Clipping">
            <a:extLst>
              <a:ext uri="{FF2B5EF4-FFF2-40B4-BE49-F238E27FC236}">
                <a16:creationId xmlns:a16="http://schemas.microsoft.com/office/drawing/2014/main" id="{9870368C-9E3C-8FBA-FAC1-8BB6D6E542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5" t="20124" r="4812" b="65054"/>
          <a:stretch/>
        </p:blipFill>
        <p:spPr>
          <a:xfrm>
            <a:off x="11578489" y="4310352"/>
            <a:ext cx="1278392" cy="1256967"/>
          </a:xfrm>
          <a:prstGeom prst="rect">
            <a:avLst/>
          </a:prstGeom>
        </p:spPr>
      </p:pic>
      <p:sp>
        <p:nvSpPr>
          <p:cNvPr id="23" name="Rounded Rectangular Callout 59">
            <a:extLst>
              <a:ext uri="{FF2B5EF4-FFF2-40B4-BE49-F238E27FC236}">
                <a16:creationId xmlns:a16="http://schemas.microsoft.com/office/drawing/2014/main" id="{0F70D001-16ED-DE19-FA2B-4C30801897F7}"/>
              </a:ext>
            </a:extLst>
          </p:cNvPr>
          <p:cNvSpPr/>
          <p:nvPr/>
        </p:nvSpPr>
        <p:spPr>
          <a:xfrm>
            <a:off x="7869384" y="3313419"/>
            <a:ext cx="4267568" cy="923411"/>
          </a:xfrm>
          <a:prstGeom prst="wedgeRoundRectCallout">
            <a:avLst>
              <a:gd name="adj1" fmla="val 37526"/>
              <a:gd name="adj2" fmla="val 10385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০.৩ যথেষ্ট নয়, এরপরেও কিছু অবশিষ্ট থাকছে।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C27B40-02A7-7885-0249-6C4EC3A88E4F}"/>
              </a:ext>
            </a:extLst>
          </p:cNvPr>
          <p:cNvSpPr txBox="1"/>
          <p:nvPr/>
        </p:nvSpPr>
        <p:spPr>
          <a:xfrm>
            <a:off x="4840195" y="5382541"/>
            <a:ext cx="781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০.৩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4D0197-95A1-3FCB-61DA-74F6EF39AD6B}"/>
              </a:ext>
            </a:extLst>
          </p:cNvPr>
          <p:cNvSpPr txBox="1"/>
          <p:nvPr/>
        </p:nvSpPr>
        <p:spPr>
          <a:xfrm>
            <a:off x="4883017" y="4938836"/>
            <a:ext cx="834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০.৪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541BD9-7EDB-8E5E-B51A-3117E0DAAC56}"/>
              </a:ext>
            </a:extLst>
          </p:cNvPr>
          <p:cNvSpPr txBox="1"/>
          <p:nvPr/>
        </p:nvSpPr>
        <p:spPr>
          <a:xfrm>
            <a:off x="5867400" y="705398"/>
            <a:ext cx="503346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পাত্রে কতটুকু পানি আছে?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93C63-4F9A-3DD1-5BAE-7E7D3437ADD4}"/>
              </a:ext>
            </a:extLst>
          </p:cNvPr>
          <p:cNvSpPr txBox="1"/>
          <p:nvPr/>
        </p:nvSpPr>
        <p:spPr>
          <a:xfrm>
            <a:off x="5867400" y="1313219"/>
            <a:ext cx="554993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১.৩ লিটার এর উপরে পানি আছে।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690F67F-06DE-D6ED-6EBB-2A0E5E3CF7D1}"/>
              </a:ext>
            </a:extLst>
          </p:cNvPr>
          <p:cNvSpPr/>
          <p:nvPr/>
        </p:nvSpPr>
        <p:spPr>
          <a:xfrm>
            <a:off x="4438412" y="5163542"/>
            <a:ext cx="365760" cy="36576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7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4815E-6 -2.77778E-6 L 0.16817 -0.0075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3" y="-3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963E-6 -2.77778E-6 L 0.16783 -0.00629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1" y="-32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3" grpId="0" animBg="1"/>
      <p:bldP spid="24" grpId="0"/>
      <p:bldP spid="25" grpId="0"/>
      <p:bldP spid="26" grpId="0" animBg="1"/>
      <p:bldP spid="27" grpId="0" animBg="1"/>
      <p:bldP spid="29" grpId="0" animBg="1"/>
      <p:bldP spid="2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89310-2EB1-A5D5-3820-E36327A0B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4A1B33-285D-2A1F-92BD-47768C095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0" y="0"/>
            <a:ext cx="13715999" cy="7315200"/>
          </a:xfrm>
          <a:prstGeom prst="rect">
            <a:avLst/>
          </a:prstGeom>
        </p:spPr>
      </p:pic>
      <p:pic>
        <p:nvPicPr>
          <p:cNvPr id="2" name="Picture 1" descr="Screen Clipping">
            <a:extLst>
              <a:ext uri="{FF2B5EF4-FFF2-40B4-BE49-F238E27FC236}">
                <a16:creationId xmlns:a16="http://schemas.microsoft.com/office/drawing/2014/main" id="{8BA195CE-9DD1-2059-0A0B-53D8031B5F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5" t="82541" r="4724" b="4491"/>
          <a:stretch/>
        </p:blipFill>
        <p:spPr>
          <a:xfrm>
            <a:off x="8776307" y="5276350"/>
            <a:ext cx="1111495" cy="96163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FE9909F-1EE7-C263-7CA3-4DEC95188BB4}"/>
              </a:ext>
            </a:extLst>
          </p:cNvPr>
          <p:cNvGrpSpPr/>
          <p:nvPr/>
        </p:nvGrpSpPr>
        <p:grpSpPr>
          <a:xfrm>
            <a:off x="1656853" y="838200"/>
            <a:ext cx="1543547" cy="2493052"/>
            <a:chOff x="2819400" y="3149025"/>
            <a:chExt cx="1676400" cy="2895600"/>
          </a:xfrm>
        </p:grpSpPr>
        <p:sp>
          <p:nvSpPr>
            <p:cNvPr id="4" name="Round Same Side Corner Rectangle 16">
              <a:extLst>
                <a:ext uri="{FF2B5EF4-FFF2-40B4-BE49-F238E27FC236}">
                  <a16:creationId xmlns:a16="http://schemas.microsoft.com/office/drawing/2014/main" id="{24D41E4B-4667-88F8-C6FF-963F7B1EFE04}"/>
                </a:ext>
              </a:extLst>
            </p:cNvPr>
            <p:cNvSpPr/>
            <p:nvPr/>
          </p:nvSpPr>
          <p:spPr>
            <a:xfrm flipV="1">
              <a:off x="2819400" y="3682425"/>
              <a:ext cx="1676400" cy="2362200"/>
            </a:xfrm>
            <a:prstGeom prst="round2SameRect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 Same Side Corner Rectangle 4">
              <a:extLst>
                <a:ext uri="{FF2B5EF4-FFF2-40B4-BE49-F238E27FC236}">
                  <a16:creationId xmlns:a16="http://schemas.microsoft.com/office/drawing/2014/main" id="{CACF12A9-DE1B-ACFD-CB09-E3113FE994EE}"/>
                </a:ext>
              </a:extLst>
            </p:cNvPr>
            <p:cNvSpPr/>
            <p:nvPr/>
          </p:nvSpPr>
          <p:spPr>
            <a:xfrm flipV="1">
              <a:off x="2819400" y="3149025"/>
              <a:ext cx="1676400" cy="2895600"/>
            </a:xfrm>
            <a:prstGeom prst="round2Same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D2D3D18-C7B6-2A84-5887-274FA771AD9B}"/>
                </a:ext>
              </a:extLst>
            </p:cNvPr>
            <p:cNvCxnSpPr/>
            <p:nvPr/>
          </p:nvCxnSpPr>
          <p:spPr>
            <a:xfrm>
              <a:off x="4114800" y="57398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E50FD4F-D8ED-5232-18A9-22C2F6130A86}"/>
                </a:ext>
              </a:extLst>
            </p:cNvPr>
            <p:cNvCxnSpPr/>
            <p:nvPr/>
          </p:nvCxnSpPr>
          <p:spPr>
            <a:xfrm>
              <a:off x="4114800" y="55112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ABE1E4-CBA3-09E1-C847-F2DFFE31F0C8}"/>
                </a:ext>
              </a:extLst>
            </p:cNvPr>
            <p:cNvCxnSpPr/>
            <p:nvPr/>
          </p:nvCxnSpPr>
          <p:spPr>
            <a:xfrm>
              <a:off x="4114800" y="52826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85593A3-0C73-0183-2FD6-BC5EA0D58687}"/>
                </a:ext>
              </a:extLst>
            </p:cNvPr>
            <p:cNvCxnSpPr/>
            <p:nvPr/>
          </p:nvCxnSpPr>
          <p:spPr>
            <a:xfrm>
              <a:off x="4114800" y="50540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5BEAD06-5781-662C-ABE5-670D16B9B892}"/>
                </a:ext>
              </a:extLst>
            </p:cNvPr>
            <p:cNvCxnSpPr/>
            <p:nvPr/>
          </p:nvCxnSpPr>
          <p:spPr>
            <a:xfrm>
              <a:off x="3886200" y="4825425"/>
              <a:ext cx="60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5166342-BD67-1B2A-EBAE-8FEF79649EE2}"/>
                </a:ext>
              </a:extLst>
            </p:cNvPr>
            <p:cNvCxnSpPr/>
            <p:nvPr/>
          </p:nvCxnSpPr>
          <p:spPr>
            <a:xfrm>
              <a:off x="4114800" y="45968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E4E2A3C-DFB6-B9D3-F1EA-77579C75C2E8}"/>
                </a:ext>
              </a:extLst>
            </p:cNvPr>
            <p:cNvCxnSpPr/>
            <p:nvPr/>
          </p:nvCxnSpPr>
          <p:spPr>
            <a:xfrm>
              <a:off x="4114800" y="43682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EC38323-8EF8-7887-765D-7C921E3E7092}"/>
                </a:ext>
              </a:extLst>
            </p:cNvPr>
            <p:cNvCxnSpPr/>
            <p:nvPr/>
          </p:nvCxnSpPr>
          <p:spPr>
            <a:xfrm>
              <a:off x="4114800" y="41396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09D07F8-D404-D92C-5E51-3E99BB5A7921}"/>
                </a:ext>
              </a:extLst>
            </p:cNvPr>
            <p:cNvCxnSpPr/>
            <p:nvPr/>
          </p:nvCxnSpPr>
          <p:spPr>
            <a:xfrm>
              <a:off x="4114800" y="39110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8EE7024-0EAE-82E0-49B8-4B4AC2211E4C}"/>
                </a:ext>
              </a:extLst>
            </p:cNvPr>
            <p:cNvCxnSpPr/>
            <p:nvPr/>
          </p:nvCxnSpPr>
          <p:spPr>
            <a:xfrm>
              <a:off x="3886200" y="3682425"/>
              <a:ext cx="6096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60F9C1F-ED23-915A-3533-FF63DF12B91A}"/>
                </a:ext>
              </a:extLst>
            </p:cNvPr>
            <p:cNvSpPr txBox="1"/>
            <p:nvPr/>
          </p:nvSpPr>
          <p:spPr>
            <a:xfrm>
              <a:off x="2973449" y="3574227"/>
              <a:ext cx="731520" cy="464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000" dirty="0">
                  <a:latin typeface="NikoshBAN" pitchFamily="2" charset="0"/>
                  <a:cs typeface="NikoshBAN" pitchFamily="2" charset="0"/>
                </a:rPr>
                <a:t>১ লি.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8" name="Picture 2">
            <a:extLst>
              <a:ext uri="{FF2B5EF4-FFF2-40B4-BE49-F238E27FC236}">
                <a16:creationId xmlns:a16="http://schemas.microsoft.com/office/drawing/2014/main" id="{87D00609-3CC5-3C6E-BD1A-0EA6A0662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838200"/>
            <a:ext cx="1467702" cy="251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2C28453E-534C-4B7B-F6C0-7156837C90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4" t="62342" r="-11020" b="21898"/>
          <a:stretch/>
        </p:blipFill>
        <p:spPr bwMode="auto">
          <a:xfrm>
            <a:off x="4547616" y="2386584"/>
            <a:ext cx="443590" cy="41848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C851749-B9D4-88A7-AA09-CD7B80D28634}"/>
              </a:ext>
            </a:extLst>
          </p:cNvPr>
          <p:cNvSpPr txBox="1"/>
          <p:nvPr/>
        </p:nvSpPr>
        <p:spPr>
          <a:xfrm>
            <a:off x="5791200" y="2743200"/>
            <a:ext cx="85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০.৩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C06CE3-F6CD-7600-3C6F-0D5C8A905A9F}"/>
              </a:ext>
            </a:extLst>
          </p:cNvPr>
          <p:cNvSpPr txBox="1"/>
          <p:nvPr/>
        </p:nvSpPr>
        <p:spPr>
          <a:xfrm>
            <a:off x="5791200" y="1143000"/>
            <a:ext cx="64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০.৪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BC3D26B-FA68-6945-B045-B3F7863E807F}"/>
              </a:ext>
            </a:extLst>
          </p:cNvPr>
          <p:cNvGrpSpPr/>
          <p:nvPr/>
        </p:nvGrpSpPr>
        <p:grpSpPr>
          <a:xfrm>
            <a:off x="7037832" y="1143000"/>
            <a:ext cx="381000" cy="2126961"/>
            <a:chOff x="8610600" y="3505200"/>
            <a:chExt cx="381000" cy="20574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28A30E-BAC8-301B-76B3-EC6C39489659}"/>
                </a:ext>
              </a:extLst>
            </p:cNvPr>
            <p:cNvCxnSpPr/>
            <p:nvPr/>
          </p:nvCxnSpPr>
          <p:spPr>
            <a:xfrm>
              <a:off x="8991600" y="3505200"/>
              <a:ext cx="0" cy="2057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17E38C8-4AAC-7F85-A8CC-2EB310117991}"/>
                </a:ext>
              </a:extLst>
            </p:cNvPr>
            <p:cNvCxnSpPr/>
            <p:nvPr/>
          </p:nvCxnSpPr>
          <p:spPr>
            <a:xfrm>
              <a:off x="8763000" y="55626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66EA86-F403-03DF-2DF4-6E10902A70EF}"/>
                </a:ext>
              </a:extLst>
            </p:cNvPr>
            <p:cNvCxnSpPr/>
            <p:nvPr/>
          </p:nvCxnSpPr>
          <p:spPr>
            <a:xfrm>
              <a:off x="8610600" y="5410200"/>
              <a:ext cx="381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64F961B-0881-76AE-C6EC-0BE1438E5D99}"/>
                </a:ext>
              </a:extLst>
            </p:cNvPr>
            <p:cNvCxnSpPr/>
            <p:nvPr/>
          </p:nvCxnSpPr>
          <p:spPr>
            <a:xfrm>
              <a:off x="8763000" y="52578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43525EE-248F-0872-4C29-DF61FA396663}"/>
                </a:ext>
              </a:extLst>
            </p:cNvPr>
            <p:cNvCxnSpPr/>
            <p:nvPr/>
          </p:nvCxnSpPr>
          <p:spPr>
            <a:xfrm>
              <a:off x="8763000" y="51054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5036FF3-EB65-9789-6E1B-C591586A463A}"/>
                </a:ext>
              </a:extLst>
            </p:cNvPr>
            <p:cNvCxnSpPr/>
            <p:nvPr/>
          </p:nvCxnSpPr>
          <p:spPr>
            <a:xfrm>
              <a:off x="8763000" y="49530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2679FB-A870-5990-3034-FBA9D920E1A5}"/>
                </a:ext>
              </a:extLst>
            </p:cNvPr>
            <p:cNvCxnSpPr/>
            <p:nvPr/>
          </p:nvCxnSpPr>
          <p:spPr>
            <a:xfrm>
              <a:off x="8763000" y="48006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1A392D0-AFCA-11DA-1AA9-61A78968CE0A}"/>
                </a:ext>
              </a:extLst>
            </p:cNvPr>
            <p:cNvCxnSpPr/>
            <p:nvPr/>
          </p:nvCxnSpPr>
          <p:spPr>
            <a:xfrm>
              <a:off x="8686800" y="4648200"/>
              <a:ext cx="3048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D1522D7-B3A6-13B9-01DA-387748602332}"/>
                </a:ext>
              </a:extLst>
            </p:cNvPr>
            <p:cNvCxnSpPr/>
            <p:nvPr/>
          </p:nvCxnSpPr>
          <p:spPr>
            <a:xfrm>
              <a:off x="8763000" y="44958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90A484B-7039-F893-3FFA-9702676B1085}"/>
                </a:ext>
              </a:extLst>
            </p:cNvPr>
            <p:cNvCxnSpPr/>
            <p:nvPr/>
          </p:nvCxnSpPr>
          <p:spPr>
            <a:xfrm>
              <a:off x="8763000" y="43434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ED0D322-FF1D-26C7-5AF9-957ABBFA06F5}"/>
                </a:ext>
              </a:extLst>
            </p:cNvPr>
            <p:cNvCxnSpPr/>
            <p:nvPr/>
          </p:nvCxnSpPr>
          <p:spPr>
            <a:xfrm>
              <a:off x="8763000" y="41910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763230D-F6B8-2108-37C7-3E5112933B42}"/>
                </a:ext>
              </a:extLst>
            </p:cNvPr>
            <p:cNvCxnSpPr/>
            <p:nvPr/>
          </p:nvCxnSpPr>
          <p:spPr>
            <a:xfrm>
              <a:off x="8763000" y="40386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590F1E6-B2B7-7288-8A57-F34A8005CCD2}"/>
                </a:ext>
              </a:extLst>
            </p:cNvPr>
            <p:cNvCxnSpPr/>
            <p:nvPr/>
          </p:nvCxnSpPr>
          <p:spPr>
            <a:xfrm>
              <a:off x="8610600" y="3886200"/>
              <a:ext cx="381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879A0B3-1B85-3732-5716-438E1E71B051}"/>
                </a:ext>
              </a:extLst>
            </p:cNvPr>
            <p:cNvCxnSpPr/>
            <p:nvPr/>
          </p:nvCxnSpPr>
          <p:spPr>
            <a:xfrm>
              <a:off x="8763000" y="37338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EF84466-C44D-4758-FE14-F8D8D26187E5}"/>
                </a:ext>
              </a:extLst>
            </p:cNvPr>
            <p:cNvCxnSpPr/>
            <p:nvPr/>
          </p:nvCxnSpPr>
          <p:spPr>
            <a:xfrm>
              <a:off x="8763000" y="35814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2B362E-633F-6AF0-9E4A-5ABAD4D73422}"/>
                  </a:ext>
                </a:extLst>
              </p:cNvPr>
              <p:cNvSpPr txBox="1"/>
              <p:nvPr/>
            </p:nvSpPr>
            <p:spPr>
              <a:xfrm>
                <a:off x="1124802" y="3550200"/>
                <a:ext cx="7391400" cy="73712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১ লিটারের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----- ০.১ লিটার (শূন্য দশমিক এক লিটার)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2B362E-633F-6AF0-9E4A-5ABAD4D73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802" y="3550200"/>
                <a:ext cx="7391400" cy="737125"/>
              </a:xfrm>
              <a:prstGeom prst="rect">
                <a:avLst/>
              </a:prstGeom>
              <a:blipFill>
                <a:blip r:embed="rId5"/>
                <a:stretch>
                  <a:fillRect l="-1563" b="-1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 descr="Screen Clipping">
            <a:extLst>
              <a:ext uri="{FF2B5EF4-FFF2-40B4-BE49-F238E27FC236}">
                <a16:creationId xmlns:a16="http://schemas.microsoft.com/office/drawing/2014/main" id="{77349776-8A6C-7F63-38B5-56786EEE30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73" t="58344" r="5018" b="26508"/>
          <a:stretch/>
        </p:blipFill>
        <p:spPr>
          <a:xfrm>
            <a:off x="10683766" y="2009540"/>
            <a:ext cx="1308538" cy="1417931"/>
          </a:xfrm>
          <a:prstGeom prst="rect">
            <a:avLst/>
          </a:prstGeom>
        </p:spPr>
      </p:pic>
      <p:sp>
        <p:nvSpPr>
          <p:cNvPr id="40" name="Rounded Rectangular Callout 1">
            <a:extLst>
              <a:ext uri="{FF2B5EF4-FFF2-40B4-BE49-F238E27FC236}">
                <a16:creationId xmlns:a16="http://schemas.microsoft.com/office/drawing/2014/main" id="{646EA6E5-9DD0-6DDE-B66D-5DFAAA546039}"/>
              </a:ext>
            </a:extLst>
          </p:cNvPr>
          <p:cNvSpPr/>
          <p:nvPr/>
        </p:nvSpPr>
        <p:spPr>
          <a:xfrm>
            <a:off x="7799833" y="961390"/>
            <a:ext cx="5177788" cy="633866"/>
          </a:xfrm>
          <a:prstGeom prst="wedgeRoundRectCallout">
            <a:avLst>
              <a:gd name="adj1" fmla="val 7549"/>
              <a:gd name="adj2" fmla="val 11860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০.১ কে আরও ১০ টি সমানভাবে ভাগে ভাগ করি। </a:t>
            </a:r>
            <a:endParaRPr lang="en-US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48AE0F7-98D9-BE0E-2A57-5E6FAF935EAD}"/>
                  </a:ext>
                </a:extLst>
              </p:cNvPr>
              <p:cNvSpPr txBox="1"/>
              <p:nvPr/>
            </p:nvSpPr>
            <p:spPr>
              <a:xfrm>
                <a:off x="1124802" y="4413275"/>
                <a:ext cx="7790598" cy="73712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০.১ লিটারের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......... ০.০১ লিটার (শূন্য দশমিক শূন্য এক লিটার)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48AE0F7-98D9-BE0E-2A57-5E6FAF935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802" y="4413275"/>
                <a:ext cx="7790598" cy="737125"/>
              </a:xfrm>
              <a:prstGeom prst="rect">
                <a:avLst/>
              </a:prstGeom>
              <a:blipFill>
                <a:blip r:embed="rId6"/>
                <a:stretch>
                  <a:fillRect l="-1482" b="-1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ular Callout 59">
                <a:extLst>
                  <a:ext uri="{FF2B5EF4-FFF2-40B4-BE49-F238E27FC236}">
                    <a16:creationId xmlns:a16="http://schemas.microsoft.com/office/drawing/2014/main" id="{1EF3AF84-62A6-E804-13C1-B9954A559635}"/>
                  </a:ext>
                </a:extLst>
              </p:cNvPr>
              <p:cNvSpPr/>
              <p:nvPr/>
            </p:nvSpPr>
            <p:spPr>
              <a:xfrm>
                <a:off x="1492811" y="5215761"/>
                <a:ext cx="6553200" cy="785189"/>
              </a:xfrm>
              <a:prstGeom prst="wedgeRoundRectCallout">
                <a:avLst>
                  <a:gd name="adj1" fmla="val 59920"/>
                  <a:gd name="adj2" fmla="val 43463"/>
                  <a:gd name="adj3" fmla="val 16667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bn-BD" sz="3200" dirty="0">
                    <a:solidFill>
                      <a:sysClr val="windowText" lastClr="000000"/>
                    </a:solidFill>
                    <a:latin typeface="NikoshBAN" pitchFamily="2" charset="0"/>
                    <a:cs typeface="NikoshBAN" pitchFamily="2" charset="0"/>
                  </a:rPr>
                  <a:t>এবং ০.০১ লিটার হলো ১ লিটার এর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32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3200" b="0" i="1" smtClean="0">
                            <a:solidFill>
                              <a:sysClr val="windowText" lastClr="000000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3200" b="0" i="1" smtClean="0">
                            <a:solidFill>
                              <a:sysClr val="windowText" lastClr="000000"/>
                            </a:solidFill>
                            <a:latin typeface="Cambria Math"/>
                            <a:cs typeface="NikoshBAN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bn-BD" sz="3200" dirty="0">
                    <a:solidFill>
                      <a:sysClr val="windowText" lastClr="000000"/>
                    </a:solidFill>
                    <a:latin typeface="NikoshBAN" pitchFamily="2" charset="0"/>
                    <a:cs typeface="NikoshBAN" pitchFamily="2" charset="0"/>
                  </a:rPr>
                  <a:t>  লিটার। </a:t>
                </a:r>
                <a:endParaRPr lang="en-US" sz="3200" dirty="0">
                  <a:solidFill>
                    <a:sysClr val="windowText" lastClr="0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2" name="Rounded Rectangular Callout 59">
                <a:extLst>
                  <a:ext uri="{FF2B5EF4-FFF2-40B4-BE49-F238E27FC236}">
                    <a16:creationId xmlns:a16="http://schemas.microsoft.com/office/drawing/2014/main" id="{1EF3AF84-62A6-E804-13C1-B9954A5596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811" y="5215761"/>
                <a:ext cx="6553200" cy="785189"/>
              </a:xfrm>
              <a:prstGeom prst="wedgeRoundRectCallout">
                <a:avLst>
                  <a:gd name="adj1" fmla="val 59920"/>
                  <a:gd name="adj2" fmla="val 43463"/>
                  <a:gd name="adj3" fmla="val 16667"/>
                </a:avLst>
              </a:prstGeom>
              <a:blipFill>
                <a:blip r:embed="rId7"/>
                <a:stretch>
                  <a:fillRect l="-1607" b="-187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365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1481E-6 2.29167E-6 L 0.18333 -0.013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8" grpId="0" animBg="1"/>
      <p:bldP spid="40" grpId="0" animBg="1"/>
      <p:bldP spid="41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0FF30-898C-0C8E-BF8B-22443F866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BB1674-E8EE-CD23-F109-9162B55D3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0" y="30479"/>
            <a:ext cx="13715999" cy="73152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5FDFB63-67EF-BA6C-7563-FDEF57BBF3F1}"/>
              </a:ext>
            </a:extLst>
          </p:cNvPr>
          <p:cNvGrpSpPr/>
          <p:nvPr/>
        </p:nvGrpSpPr>
        <p:grpSpPr>
          <a:xfrm>
            <a:off x="1959723" y="730768"/>
            <a:ext cx="1750975" cy="2742959"/>
            <a:chOff x="2819400" y="3149025"/>
            <a:chExt cx="1676400" cy="2895600"/>
          </a:xfrm>
        </p:grpSpPr>
        <p:sp>
          <p:nvSpPr>
            <p:cNvPr id="3" name="Round Same Side Corner Rectangle 16">
              <a:extLst>
                <a:ext uri="{FF2B5EF4-FFF2-40B4-BE49-F238E27FC236}">
                  <a16:creationId xmlns:a16="http://schemas.microsoft.com/office/drawing/2014/main" id="{3E5F074F-7F54-B04A-3536-A719A3BBD179}"/>
                </a:ext>
              </a:extLst>
            </p:cNvPr>
            <p:cNvSpPr/>
            <p:nvPr/>
          </p:nvSpPr>
          <p:spPr>
            <a:xfrm flipV="1">
              <a:off x="2819400" y="3682425"/>
              <a:ext cx="1676400" cy="2362200"/>
            </a:xfrm>
            <a:prstGeom prst="round2SameRect">
              <a:avLst/>
            </a:prstGeom>
            <a:solidFill>
              <a:schemeClr val="accent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 Same Side Corner Rectangle 4">
              <a:extLst>
                <a:ext uri="{FF2B5EF4-FFF2-40B4-BE49-F238E27FC236}">
                  <a16:creationId xmlns:a16="http://schemas.microsoft.com/office/drawing/2014/main" id="{9E118AED-B77B-7C65-A560-A82668249FDB}"/>
                </a:ext>
              </a:extLst>
            </p:cNvPr>
            <p:cNvSpPr/>
            <p:nvPr/>
          </p:nvSpPr>
          <p:spPr>
            <a:xfrm flipV="1">
              <a:off x="2819400" y="3149025"/>
              <a:ext cx="1676400" cy="2895600"/>
            </a:xfrm>
            <a:prstGeom prst="round2Same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0AD0F7B-E972-F66E-5C07-AA860D74854B}"/>
                </a:ext>
              </a:extLst>
            </p:cNvPr>
            <p:cNvCxnSpPr/>
            <p:nvPr/>
          </p:nvCxnSpPr>
          <p:spPr>
            <a:xfrm>
              <a:off x="4114800" y="57398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1C41F3C-FCF5-68E7-F510-CBFF0B6A57FE}"/>
                </a:ext>
              </a:extLst>
            </p:cNvPr>
            <p:cNvCxnSpPr/>
            <p:nvPr/>
          </p:nvCxnSpPr>
          <p:spPr>
            <a:xfrm>
              <a:off x="4114800" y="55112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08762D9-F0C3-59CB-029C-F0397ACBDE2D}"/>
                </a:ext>
              </a:extLst>
            </p:cNvPr>
            <p:cNvCxnSpPr/>
            <p:nvPr/>
          </p:nvCxnSpPr>
          <p:spPr>
            <a:xfrm>
              <a:off x="4114800" y="52826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A1A582F-D60D-3F11-159B-0A2A7A0C3A0C}"/>
                </a:ext>
              </a:extLst>
            </p:cNvPr>
            <p:cNvCxnSpPr/>
            <p:nvPr/>
          </p:nvCxnSpPr>
          <p:spPr>
            <a:xfrm>
              <a:off x="4114800" y="50540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5684CE6-AA4E-C84C-22F0-E9408B9818E6}"/>
                </a:ext>
              </a:extLst>
            </p:cNvPr>
            <p:cNvCxnSpPr/>
            <p:nvPr/>
          </p:nvCxnSpPr>
          <p:spPr>
            <a:xfrm>
              <a:off x="3886200" y="4825425"/>
              <a:ext cx="609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963D3BC-BF27-7700-EEAD-9E7DAD70B739}"/>
                </a:ext>
              </a:extLst>
            </p:cNvPr>
            <p:cNvCxnSpPr/>
            <p:nvPr/>
          </p:nvCxnSpPr>
          <p:spPr>
            <a:xfrm>
              <a:off x="4114800" y="45968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B2E4AC-8D39-DC13-6474-79D5174EDAB4}"/>
                </a:ext>
              </a:extLst>
            </p:cNvPr>
            <p:cNvCxnSpPr/>
            <p:nvPr/>
          </p:nvCxnSpPr>
          <p:spPr>
            <a:xfrm>
              <a:off x="4114800" y="43682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8B50DE0-059B-73AF-D9F6-FA6FEB2DBB10}"/>
                </a:ext>
              </a:extLst>
            </p:cNvPr>
            <p:cNvCxnSpPr/>
            <p:nvPr/>
          </p:nvCxnSpPr>
          <p:spPr>
            <a:xfrm>
              <a:off x="4114800" y="41396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FAE28C-32ED-B2C8-D38D-DF0D36F15302}"/>
                </a:ext>
              </a:extLst>
            </p:cNvPr>
            <p:cNvCxnSpPr/>
            <p:nvPr/>
          </p:nvCxnSpPr>
          <p:spPr>
            <a:xfrm>
              <a:off x="4114800" y="3911025"/>
              <a:ext cx="381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700C73D-B611-F4B1-6AC6-6C1FCB16E4AC}"/>
                </a:ext>
              </a:extLst>
            </p:cNvPr>
            <p:cNvCxnSpPr/>
            <p:nvPr/>
          </p:nvCxnSpPr>
          <p:spPr>
            <a:xfrm>
              <a:off x="3886200" y="3682425"/>
              <a:ext cx="6096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00E2B3-76DC-FF91-A384-937E4F20391A}"/>
                </a:ext>
              </a:extLst>
            </p:cNvPr>
            <p:cNvSpPr txBox="1"/>
            <p:nvPr/>
          </p:nvSpPr>
          <p:spPr>
            <a:xfrm>
              <a:off x="3124200" y="3469065"/>
              <a:ext cx="731520" cy="36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>
                  <a:latin typeface="NikoshBAN" pitchFamily="2" charset="0"/>
                  <a:cs typeface="NikoshBAN" pitchFamily="2" charset="0"/>
                </a:rPr>
                <a:t>১ লি.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7" name="Picture 2">
            <a:extLst>
              <a:ext uri="{FF2B5EF4-FFF2-40B4-BE49-F238E27FC236}">
                <a16:creationId xmlns:a16="http://schemas.microsoft.com/office/drawing/2014/main" id="{869961DF-F834-A883-9795-9D20DD0CB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57" y="788881"/>
            <a:ext cx="1789113" cy="2695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4D8B7492-D555-3B59-1767-883EF11514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4" t="62342" r="-11020" b="21898"/>
          <a:stretch/>
        </p:blipFill>
        <p:spPr bwMode="auto">
          <a:xfrm>
            <a:off x="5532948" y="2453186"/>
            <a:ext cx="465109" cy="47543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92CD424-7B48-B905-5114-6F8C7DF001A9}"/>
              </a:ext>
            </a:extLst>
          </p:cNvPr>
          <p:cNvSpPr txBox="1"/>
          <p:nvPr/>
        </p:nvSpPr>
        <p:spPr>
          <a:xfrm>
            <a:off x="7315200" y="3301425"/>
            <a:ext cx="891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০.৩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6A1DD7-027E-A9E3-4FDC-D70D6C8BB910}"/>
              </a:ext>
            </a:extLst>
          </p:cNvPr>
          <p:cNvSpPr txBox="1"/>
          <p:nvPr/>
        </p:nvSpPr>
        <p:spPr>
          <a:xfrm>
            <a:off x="7538051" y="1471399"/>
            <a:ext cx="668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০.৪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0ACD508-3A1B-5A7E-F9B1-066EEF384AC9}"/>
              </a:ext>
            </a:extLst>
          </p:cNvPr>
          <p:cNvGrpSpPr/>
          <p:nvPr/>
        </p:nvGrpSpPr>
        <p:grpSpPr>
          <a:xfrm>
            <a:off x="8441251" y="1066800"/>
            <a:ext cx="397949" cy="2513608"/>
            <a:chOff x="8610600" y="3505200"/>
            <a:chExt cx="381000" cy="205740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39F8D8-410C-686D-42E1-23BD32A527C3}"/>
                </a:ext>
              </a:extLst>
            </p:cNvPr>
            <p:cNvCxnSpPr/>
            <p:nvPr/>
          </p:nvCxnSpPr>
          <p:spPr>
            <a:xfrm>
              <a:off x="8991600" y="3505200"/>
              <a:ext cx="0" cy="2057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E0DF7EE-1ED4-DED8-2E5C-370967DBEE7E}"/>
                </a:ext>
              </a:extLst>
            </p:cNvPr>
            <p:cNvCxnSpPr/>
            <p:nvPr/>
          </p:nvCxnSpPr>
          <p:spPr>
            <a:xfrm>
              <a:off x="8763000" y="55626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33B3AAB-9D65-2791-255B-032E19308FDC}"/>
                </a:ext>
              </a:extLst>
            </p:cNvPr>
            <p:cNvCxnSpPr/>
            <p:nvPr/>
          </p:nvCxnSpPr>
          <p:spPr>
            <a:xfrm>
              <a:off x="8610600" y="5410200"/>
              <a:ext cx="381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FB089E0-E4F0-3295-4128-07CDBA8C0F22}"/>
                </a:ext>
              </a:extLst>
            </p:cNvPr>
            <p:cNvCxnSpPr/>
            <p:nvPr/>
          </p:nvCxnSpPr>
          <p:spPr>
            <a:xfrm>
              <a:off x="8763000" y="52578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36B5C82-E1C7-402B-4B16-90F3D7A32FC1}"/>
                </a:ext>
              </a:extLst>
            </p:cNvPr>
            <p:cNvCxnSpPr/>
            <p:nvPr/>
          </p:nvCxnSpPr>
          <p:spPr>
            <a:xfrm>
              <a:off x="8763000" y="51054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89FBE24-ABC8-6A2A-FF94-C7E854DB819C}"/>
                </a:ext>
              </a:extLst>
            </p:cNvPr>
            <p:cNvCxnSpPr/>
            <p:nvPr/>
          </p:nvCxnSpPr>
          <p:spPr>
            <a:xfrm>
              <a:off x="8763000" y="49530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65BDD4C-C0C7-2E0F-11D5-97ED20984F2E}"/>
                </a:ext>
              </a:extLst>
            </p:cNvPr>
            <p:cNvCxnSpPr/>
            <p:nvPr/>
          </p:nvCxnSpPr>
          <p:spPr>
            <a:xfrm>
              <a:off x="8763000" y="48006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72960E7-1BDE-8927-FEC9-7B87B34349DE}"/>
                </a:ext>
              </a:extLst>
            </p:cNvPr>
            <p:cNvCxnSpPr/>
            <p:nvPr/>
          </p:nvCxnSpPr>
          <p:spPr>
            <a:xfrm>
              <a:off x="8686800" y="4648200"/>
              <a:ext cx="3048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5C4AEF-F5FE-BCD7-649C-F99D697F644E}"/>
                </a:ext>
              </a:extLst>
            </p:cNvPr>
            <p:cNvCxnSpPr/>
            <p:nvPr/>
          </p:nvCxnSpPr>
          <p:spPr>
            <a:xfrm>
              <a:off x="8763000" y="44958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4910CFD-657A-1B45-76F6-9E69D46838B1}"/>
                </a:ext>
              </a:extLst>
            </p:cNvPr>
            <p:cNvCxnSpPr/>
            <p:nvPr/>
          </p:nvCxnSpPr>
          <p:spPr>
            <a:xfrm>
              <a:off x="8763000" y="43434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E959E9A-6D36-1926-8274-7E0EF759497D}"/>
                </a:ext>
              </a:extLst>
            </p:cNvPr>
            <p:cNvCxnSpPr/>
            <p:nvPr/>
          </p:nvCxnSpPr>
          <p:spPr>
            <a:xfrm>
              <a:off x="8763000" y="4191271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B790552-2DA9-4368-D9F1-372DBF12B584}"/>
                </a:ext>
              </a:extLst>
            </p:cNvPr>
            <p:cNvCxnSpPr/>
            <p:nvPr/>
          </p:nvCxnSpPr>
          <p:spPr>
            <a:xfrm>
              <a:off x="8763000" y="40386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ACBB09C-74BE-0E73-FD42-06B5CA601707}"/>
                </a:ext>
              </a:extLst>
            </p:cNvPr>
            <p:cNvCxnSpPr/>
            <p:nvPr/>
          </p:nvCxnSpPr>
          <p:spPr>
            <a:xfrm>
              <a:off x="8610600" y="3886200"/>
              <a:ext cx="381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0B3268B-6D16-01BE-0508-A4DB63779DCB}"/>
                </a:ext>
              </a:extLst>
            </p:cNvPr>
            <p:cNvCxnSpPr/>
            <p:nvPr/>
          </p:nvCxnSpPr>
          <p:spPr>
            <a:xfrm>
              <a:off x="8763000" y="37338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CE942C7-16C7-6252-3835-634F558E827D}"/>
                </a:ext>
              </a:extLst>
            </p:cNvPr>
            <p:cNvCxnSpPr/>
            <p:nvPr/>
          </p:nvCxnSpPr>
          <p:spPr>
            <a:xfrm>
              <a:off x="8763000" y="3581400"/>
              <a:ext cx="22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F176771-D899-8864-5495-AF4185333F6C}"/>
              </a:ext>
            </a:extLst>
          </p:cNvPr>
          <p:cNvSpPr txBox="1"/>
          <p:nvPr/>
        </p:nvSpPr>
        <p:spPr>
          <a:xfrm>
            <a:off x="1665240" y="3530025"/>
            <a:ext cx="204545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মোট পরিমাণ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7EE302-B835-C8D8-05D3-7A07272F0030}"/>
              </a:ext>
            </a:extLst>
          </p:cNvPr>
          <p:cNvSpPr txBox="1"/>
          <p:nvPr/>
        </p:nvSpPr>
        <p:spPr>
          <a:xfrm>
            <a:off x="1665240" y="4191000"/>
            <a:ext cx="2865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একটি  ১      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F1D7287-2934-EAC5-0E3B-FDE79F4FFED0}"/>
              </a:ext>
            </a:extLst>
          </p:cNvPr>
          <p:cNvSpPr txBox="1"/>
          <p:nvPr/>
        </p:nvSpPr>
        <p:spPr>
          <a:xfrm>
            <a:off x="1684374" y="4650487"/>
            <a:ext cx="2706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তিনটি ০.১   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FE6827-F5DE-1C19-7068-FF37B4509F5E}"/>
              </a:ext>
            </a:extLst>
          </p:cNvPr>
          <p:cNvSpPr txBox="1"/>
          <p:nvPr/>
        </p:nvSpPr>
        <p:spPr>
          <a:xfrm>
            <a:off x="1789747" y="5054025"/>
            <a:ext cx="2706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চারটি ০.০১ 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3B844C1-3679-BCF6-908C-2899ACCFEA0D}"/>
              </a:ext>
            </a:extLst>
          </p:cNvPr>
          <p:cNvCxnSpPr>
            <a:cxnSpLocks/>
          </p:cNvCxnSpPr>
          <p:nvPr/>
        </p:nvCxnSpPr>
        <p:spPr>
          <a:xfrm>
            <a:off x="4261411" y="4495800"/>
            <a:ext cx="100762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42ED359-5CD2-7BE1-4F92-A1D586FF7972}"/>
              </a:ext>
            </a:extLst>
          </p:cNvPr>
          <p:cNvCxnSpPr/>
          <p:nvPr/>
        </p:nvCxnSpPr>
        <p:spPr>
          <a:xfrm>
            <a:off x="4315173" y="4942172"/>
            <a:ext cx="96303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663BE73-30AE-4CFD-26AA-A5D6D1B39850}"/>
              </a:ext>
            </a:extLst>
          </p:cNvPr>
          <p:cNvCxnSpPr/>
          <p:nvPr/>
        </p:nvCxnSpPr>
        <p:spPr>
          <a:xfrm>
            <a:off x="4200147" y="5298951"/>
            <a:ext cx="1059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7921A114-3CCD-CEE0-F39A-22111BD527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033220"/>
              </p:ext>
            </p:extLst>
          </p:nvPr>
        </p:nvGraphicFramePr>
        <p:xfrm>
          <a:off x="5325172" y="4132573"/>
          <a:ext cx="1456628" cy="17373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21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5413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১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413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৩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413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/>
                        <a:t>৪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79862206-4B83-D4DA-FFB1-96FB59289E43}"/>
              </a:ext>
            </a:extLst>
          </p:cNvPr>
          <p:cNvSpPr txBox="1"/>
          <p:nvPr/>
        </p:nvSpPr>
        <p:spPr>
          <a:xfrm>
            <a:off x="5739743" y="4493422"/>
            <a:ext cx="76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>.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67B6E18-BB18-9897-3D2B-45C4518B0888}"/>
              </a:ext>
            </a:extLst>
          </p:cNvPr>
          <p:cNvSpPr txBox="1"/>
          <p:nvPr/>
        </p:nvSpPr>
        <p:spPr>
          <a:xfrm>
            <a:off x="5743303" y="4975427"/>
            <a:ext cx="648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>.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308A642-97EA-4366-CB8E-74A1D4CD4DC0}"/>
              </a:ext>
            </a:extLst>
          </p:cNvPr>
          <p:cNvSpPr txBox="1"/>
          <p:nvPr/>
        </p:nvSpPr>
        <p:spPr>
          <a:xfrm>
            <a:off x="6934202" y="4166101"/>
            <a:ext cx="98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0213E2-A6E1-6AEA-1EE0-7F04851A334E}"/>
              </a:ext>
            </a:extLst>
          </p:cNvPr>
          <p:cNvSpPr txBox="1"/>
          <p:nvPr/>
        </p:nvSpPr>
        <p:spPr>
          <a:xfrm>
            <a:off x="6997237" y="4761637"/>
            <a:ext cx="98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795026-6D46-A18A-C922-B4C62876A5E5}"/>
              </a:ext>
            </a:extLst>
          </p:cNvPr>
          <p:cNvSpPr txBox="1"/>
          <p:nvPr/>
        </p:nvSpPr>
        <p:spPr>
          <a:xfrm>
            <a:off x="6920634" y="5346412"/>
            <a:ext cx="98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BF11391-A581-A1B3-B94C-9063C4741D2F}"/>
              </a:ext>
            </a:extLst>
          </p:cNvPr>
          <p:cNvSpPr txBox="1"/>
          <p:nvPr/>
        </p:nvSpPr>
        <p:spPr>
          <a:xfrm>
            <a:off x="5527866" y="5869933"/>
            <a:ext cx="2152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৪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লিটার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0A2018C-E9DE-81BD-971D-7AB25B48B5E9}"/>
              </a:ext>
            </a:extLst>
          </p:cNvPr>
          <p:cNvSpPr txBox="1"/>
          <p:nvPr/>
        </p:nvSpPr>
        <p:spPr>
          <a:xfrm>
            <a:off x="7518008" y="5884358"/>
            <a:ext cx="4186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(এক দশমিক তিন চার লিটার)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E4C5126-D024-E2DC-B870-8B9A9C3CCC44}"/>
              </a:ext>
            </a:extLst>
          </p:cNvPr>
          <p:cNvSpPr txBox="1"/>
          <p:nvPr/>
        </p:nvSpPr>
        <p:spPr>
          <a:xfrm>
            <a:off x="4284610" y="5884358"/>
            <a:ext cx="955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মোট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1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2963E-6 1.45833E-6 L 0.21308 -0.011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48" y="-5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900" fill="hold"/>
                                        <p:tgtEl>
                                          <p:spTgt spid="18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7" grpId="0" animBg="1"/>
      <p:bldP spid="38" grpId="0"/>
      <p:bldP spid="39" grpId="0"/>
      <p:bldP spid="40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3D0D7-0D11-22A7-AF5B-81FF3D13B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C06E80-5B11-B15C-605D-5EF50C6D0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-133718"/>
            <a:ext cx="13715999" cy="73152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2C4555B-C2D1-3822-F503-9B8D1AF50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5" t="34798" r="27624" b="41931"/>
          <a:stretch/>
        </p:blipFill>
        <p:spPr bwMode="auto">
          <a:xfrm>
            <a:off x="2065564" y="3943339"/>
            <a:ext cx="525236" cy="70486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769016B-FDFE-C3D3-8ADE-D78EB2E23275}"/>
              </a:ext>
            </a:extLst>
          </p:cNvPr>
          <p:cNvSpPr/>
          <p:nvPr/>
        </p:nvSpPr>
        <p:spPr>
          <a:xfrm>
            <a:off x="2133601" y="4051505"/>
            <a:ext cx="456400" cy="51233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DBF4B1-1F1D-9A41-71EA-C8755FFC035A}"/>
              </a:ext>
            </a:extLst>
          </p:cNvPr>
          <p:cNvGrpSpPr/>
          <p:nvPr/>
        </p:nvGrpSpPr>
        <p:grpSpPr>
          <a:xfrm>
            <a:off x="5715000" y="2819400"/>
            <a:ext cx="578437" cy="1682572"/>
            <a:chOff x="5105400" y="2743200"/>
            <a:chExt cx="609600" cy="152894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41A394B-9B14-F893-60FC-770B6A8A7239}"/>
                </a:ext>
              </a:extLst>
            </p:cNvPr>
            <p:cNvCxnSpPr/>
            <p:nvPr/>
          </p:nvCxnSpPr>
          <p:spPr>
            <a:xfrm>
              <a:off x="5715000" y="2743200"/>
              <a:ext cx="0" cy="15289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F1A1BBD-1E6C-7D09-AF38-1681B298DA73}"/>
                </a:ext>
              </a:extLst>
            </p:cNvPr>
            <p:cNvCxnSpPr/>
            <p:nvPr/>
          </p:nvCxnSpPr>
          <p:spPr>
            <a:xfrm flipH="1">
              <a:off x="5105400" y="4267200"/>
              <a:ext cx="609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C2FDF6B-E78F-2197-99B9-4569E46730E1}"/>
                </a:ext>
              </a:extLst>
            </p:cNvPr>
            <p:cNvCxnSpPr/>
            <p:nvPr/>
          </p:nvCxnSpPr>
          <p:spPr>
            <a:xfrm flipH="1">
              <a:off x="5257800" y="41148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716D0D3-82EB-0317-96E1-86001595136A}"/>
                </a:ext>
              </a:extLst>
            </p:cNvPr>
            <p:cNvCxnSpPr/>
            <p:nvPr/>
          </p:nvCxnSpPr>
          <p:spPr>
            <a:xfrm flipH="1">
              <a:off x="5257800" y="41148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F46BDFE-956F-EC63-325C-52B9B8CC437C}"/>
                </a:ext>
              </a:extLst>
            </p:cNvPr>
            <p:cNvCxnSpPr/>
            <p:nvPr/>
          </p:nvCxnSpPr>
          <p:spPr>
            <a:xfrm flipH="1">
              <a:off x="5257800" y="39624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264A54-0412-8EE9-8893-62C1A6AF90E4}"/>
                </a:ext>
              </a:extLst>
            </p:cNvPr>
            <p:cNvCxnSpPr/>
            <p:nvPr/>
          </p:nvCxnSpPr>
          <p:spPr>
            <a:xfrm flipH="1">
              <a:off x="5257800" y="38100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F98018A-FB60-64EA-557D-5B7CA4B87B2D}"/>
                </a:ext>
              </a:extLst>
            </p:cNvPr>
            <p:cNvCxnSpPr/>
            <p:nvPr/>
          </p:nvCxnSpPr>
          <p:spPr>
            <a:xfrm flipH="1">
              <a:off x="5257800" y="36576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F899EA-2934-C531-427C-30F6563192C0}"/>
                </a:ext>
              </a:extLst>
            </p:cNvPr>
            <p:cNvCxnSpPr/>
            <p:nvPr/>
          </p:nvCxnSpPr>
          <p:spPr>
            <a:xfrm flipH="1">
              <a:off x="5105400" y="3505200"/>
              <a:ext cx="609600" cy="396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9DAB9E5-6E2E-EDFE-6708-7ACD75BF02C0}"/>
                </a:ext>
              </a:extLst>
            </p:cNvPr>
            <p:cNvCxnSpPr/>
            <p:nvPr/>
          </p:nvCxnSpPr>
          <p:spPr>
            <a:xfrm flipH="1">
              <a:off x="5257800" y="33528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EF2D116-E7ED-7FD4-3B5B-4DE5141C1626}"/>
                </a:ext>
              </a:extLst>
            </p:cNvPr>
            <p:cNvCxnSpPr/>
            <p:nvPr/>
          </p:nvCxnSpPr>
          <p:spPr>
            <a:xfrm flipH="1">
              <a:off x="5257800" y="32004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CEC22D3-AD3C-7B2B-26A6-AAE194DBC2F6}"/>
                </a:ext>
              </a:extLst>
            </p:cNvPr>
            <p:cNvCxnSpPr/>
            <p:nvPr/>
          </p:nvCxnSpPr>
          <p:spPr>
            <a:xfrm flipH="1">
              <a:off x="5257800" y="30480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E9AE922-379C-317B-44C8-4F51E7C0B9E5}"/>
                </a:ext>
              </a:extLst>
            </p:cNvPr>
            <p:cNvCxnSpPr/>
            <p:nvPr/>
          </p:nvCxnSpPr>
          <p:spPr>
            <a:xfrm flipH="1">
              <a:off x="5257800" y="28956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710397A-6EA8-928D-6ACC-AF790C45E6E5}"/>
                </a:ext>
              </a:extLst>
            </p:cNvPr>
            <p:cNvCxnSpPr/>
            <p:nvPr/>
          </p:nvCxnSpPr>
          <p:spPr>
            <a:xfrm flipH="1">
              <a:off x="5105400" y="2743200"/>
              <a:ext cx="609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1EDB937-E584-DB16-07CB-A6A139F60301}"/>
              </a:ext>
            </a:extLst>
          </p:cNvPr>
          <p:cNvSpPr txBox="1"/>
          <p:nvPr/>
        </p:nvSpPr>
        <p:spPr>
          <a:xfrm>
            <a:off x="4724400" y="4267902"/>
            <a:ext cx="86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০.৩৪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016F8C-7ABD-EDCD-7B63-AB89F9D92EF0}"/>
              </a:ext>
            </a:extLst>
          </p:cNvPr>
          <p:cNvSpPr txBox="1"/>
          <p:nvPr/>
        </p:nvSpPr>
        <p:spPr>
          <a:xfrm>
            <a:off x="4724400" y="2628312"/>
            <a:ext cx="86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০.৩৫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 descr="Screen Clipping">
            <a:extLst>
              <a:ext uri="{FF2B5EF4-FFF2-40B4-BE49-F238E27FC236}">
                <a16:creationId xmlns:a16="http://schemas.microsoft.com/office/drawing/2014/main" id="{1E1EE0A5-8563-9EFA-17A5-933112AFDE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9" t="76639" r="3455"/>
          <a:stretch/>
        </p:blipFill>
        <p:spPr>
          <a:xfrm>
            <a:off x="11449272" y="3775684"/>
            <a:ext cx="1343275" cy="1119432"/>
          </a:xfrm>
          <a:prstGeom prst="rect">
            <a:avLst/>
          </a:prstGeom>
        </p:spPr>
      </p:pic>
      <p:pic>
        <p:nvPicPr>
          <p:cNvPr id="22" name="Picture 21" descr="Screen Clipping">
            <a:extLst>
              <a:ext uri="{FF2B5EF4-FFF2-40B4-BE49-F238E27FC236}">
                <a16:creationId xmlns:a16="http://schemas.microsoft.com/office/drawing/2014/main" id="{52C4C916-8160-5368-3831-94274201B2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" t="2962" r="86156" b="62838"/>
          <a:stretch/>
        </p:blipFill>
        <p:spPr>
          <a:xfrm>
            <a:off x="2567920" y="693446"/>
            <a:ext cx="937332" cy="1272254"/>
          </a:xfrm>
          <a:prstGeom prst="rect">
            <a:avLst/>
          </a:prstGeom>
        </p:spPr>
      </p:pic>
      <p:sp>
        <p:nvSpPr>
          <p:cNvPr id="23" name="Rounded Rectangular Callout 2056">
            <a:extLst>
              <a:ext uri="{FF2B5EF4-FFF2-40B4-BE49-F238E27FC236}">
                <a16:creationId xmlns:a16="http://schemas.microsoft.com/office/drawing/2014/main" id="{543EF3AB-B670-4132-647E-269781FF7832}"/>
              </a:ext>
            </a:extLst>
          </p:cNvPr>
          <p:cNvSpPr/>
          <p:nvPr/>
        </p:nvSpPr>
        <p:spPr>
          <a:xfrm>
            <a:off x="4267198" y="663199"/>
            <a:ext cx="8153393" cy="523221"/>
          </a:xfrm>
          <a:prstGeom prst="wedgeRoundRectCallout">
            <a:avLst>
              <a:gd name="adj1" fmla="val -61218"/>
              <a:gd name="adj2" fmla="val 46470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তাহলে আরও ক্ষুদ্রতর পরিমাণের ক্ষেত্রে কী হবে? উদাহরণস্বরূপ ...........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ular Callout 76">
            <a:extLst>
              <a:ext uri="{FF2B5EF4-FFF2-40B4-BE49-F238E27FC236}">
                <a16:creationId xmlns:a16="http://schemas.microsoft.com/office/drawing/2014/main" id="{80E2A5C4-D562-83C0-2348-FBEF07240DF8}"/>
              </a:ext>
            </a:extLst>
          </p:cNvPr>
          <p:cNvSpPr/>
          <p:nvPr/>
        </p:nvSpPr>
        <p:spPr>
          <a:xfrm>
            <a:off x="7363918" y="1628392"/>
            <a:ext cx="5693663" cy="992500"/>
          </a:xfrm>
          <a:prstGeom prst="wedgeRoundRectCallout">
            <a:avLst>
              <a:gd name="adj1" fmla="val 31626"/>
              <a:gd name="adj2" fmla="val 15546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তাহলে আমাদেরকে ০.০১ লিটারকে সমান ১০ ভাগে বিভক্ত করতে হবে। 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1BCFE3-9F20-9ADE-519D-A404BCD2608B}"/>
              </a:ext>
            </a:extLst>
          </p:cNvPr>
          <p:cNvGrpSpPr/>
          <p:nvPr/>
        </p:nvGrpSpPr>
        <p:grpSpPr>
          <a:xfrm>
            <a:off x="914400" y="2590800"/>
            <a:ext cx="2840961" cy="3254367"/>
            <a:chOff x="242733" y="4038600"/>
            <a:chExt cx="2981176" cy="3319790"/>
          </a:xfrm>
        </p:grpSpPr>
        <p:sp>
          <p:nvSpPr>
            <p:cNvPr id="26" name="Chord 1">
              <a:extLst>
                <a:ext uri="{FF2B5EF4-FFF2-40B4-BE49-F238E27FC236}">
                  <a16:creationId xmlns:a16="http://schemas.microsoft.com/office/drawing/2014/main" id="{CC4D69FE-3D86-F2EB-47B7-CDB017D68DF6}"/>
                </a:ext>
              </a:extLst>
            </p:cNvPr>
            <p:cNvSpPr/>
            <p:nvPr/>
          </p:nvSpPr>
          <p:spPr>
            <a:xfrm rot="1560000">
              <a:off x="242733" y="5519515"/>
              <a:ext cx="1946389" cy="1556790"/>
            </a:xfrm>
            <a:custGeom>
              <a:avLst/>
              <a:gdLst/>
              <a:ahLst/>
              <a:cxnLst/>
              <a:rect l="l" t="t" r="r" b="b"/>
              <a:pathLst>
                <a:path w="1946389" h="1556790">
                  <a:moveTo>
                    <a:pt x="0" y="640941"/>
                  </a:moveTo>
                  <a:lnTo>
                    <a:pt x="1314123" y="0"/>
                  </a:lnTo>
                  <a:lnTo>
                    <a:pt x="1946389" y="1279779"/>
                  </a:lnTo>
                  <a:cubicBezTo>
                    <a:pt x="1580530" y="1582297"/>
                    <a:pt x="1017403" y="1643967"/>
                    <a:pt x="570228" y="1430487"/>
                  </a:cubicBezTo>
                  <a:cubicBezTo>
                    <a:pt x="221606" y="1264056"/>
                    <a:pt x="10705" y="962578"/>
                    <a:pt x="0" y="640941"/>
                  </a:cubicBezTo>
                  <a:close/>
                </a:path>
              </a:pathLst>
            </a:custGeom>
            <a:solidFill>
              <a:schemeClr val="accent1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34C983D-8FEC-BFA7-3FA5-F1641DBC7965}"/>
                </a:ext>
              </a:extLst>
            </p:cNvPr>
            <p:cNvGrpSpPr/>
            <p:nvPr/>
          </p:nvGrpSpPr>
          <p:grpSpPr>
            <a:xfrm>
              <a:off x="537076" y="4038600"/>
              <a:ext cx="2686833" cy="3319790"/>
              <a:chOff x="537076" y="4011171"/>
              <a:chExt cx="2686833" cy="331979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7A4C85A-697F-BAC9-D6AB-4775684974C9}"/>
                  </a:ext>
                </a:extLst>
              </p:cNvPr>
              <p:cNvGrpSpPr/>
              <p:nvPr/>
            </p:nvGrpSpPr>
            <p:grpSpPr>
              <a:xfrm>
                <a:off x="1471310" y="4221480"/>
                <a:ext cx="381000" cy="2560320"/>
                <a:chOff x="8610600" y="3505200"/>
                <a:chExt cx="381000" cy="2057400"/>
              </a:xfrm>
            </p:grpSpPr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DF1BEEAA-FD6D-84EB-2643-033E43279908}"/>
                    </a:ext>
                  </a:extLst>
                </p:cNvPr>
                <p:cNvCxnSpPr/>
                <p:nvPr/>
              </p:nvCxnSpPr>
              <p:spPr>
                <a:xfrm>
                  <a:off x="8991600" y="3505200"/>
                  <a:ext cx="0" cy="20574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9070B91B-9F72-85A0-B836-0D59C774CE7D}"/>
                    </a:ext>
                  </a:extLst>
                </p:cNvPr>
                <p:cNvCxnSpPr/>
                <p:nvPr/>
              </p:nvCxnSpPr>
              <p:spPr>
                <a:xfrm>
                  <a:off x="8763000" y="5562600"/>
                  <a:ext cx="228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5F23C02C-0280-7A5F-59F0-E9BADA5C3B23}"/>
                    </a:ext>
                  </a:extLst>
                </p:cNvPr>
                <p:cNvCxnSpPr/>
                <p:nvPr/>
              </p:nvCxnSpPr>
              <p:spPr>
                <a:xfrm>
                  <a:off x="8610600" y="5410200"/>
                  <a:ext cx="3810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0730B74B-A91E-DA2D-EB9F-0B9C8D039699}"/>
                    </a:ext>
                  </a:extLst>
                </p:cNvPr>
                <p:cNvCxnSpPr/>
                <p:nvPr/>
              </p:nvCxnSpPr>
              <p:spPr>
                <a:xfrm>
                  <a:off x="8763000" y="5257800"/>
                  <a:ext cx="228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2980F7F1-39BE-1847-C70E-DB4C43E37567}"/>
                    </a:ext>
                  </a:extLst>
                </p:cNvPr>
                <p:cNvCxnSpPr/>
                <p:nvPr/>
              </p:nvCxnSpPr>
              <p:spPr>
                <a:xfrm>
                  <a:off x="8763000" y="5105400"/>
                  <a:ext cx="228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27E73B25-4896-3AE1-39FC-3C78E10A6DD8}"/>
                    </a:ext>
                  </a:extLst>
                </p:cNvPr>
                <p:cNvCxnSpPr/>
                <p:nvPr/>
              </p:nvCxnSpPr>
              <p:spPr>
                <a:xfrm>
                  <a:off x="8763000" y="4989468"/>
                  <a:ext cx="226216" cy="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7194082-B62E-4F96-F09F-0A39E1F40A98}"/>
                    </a:ext>
                  </a:extLst>
                </p:cNvPr>
                <p:cNvCxnSpPr/>
                <p:nvPr/>
              </p:nvCxnSpPr>
              <p:spPr>
                <a:xfrm>
                  <a:off x="8686799" y="4804595"/>
                  <a:ext cx="3048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C5CAF46D-089E-7AB4-0C6C-6EFFF5FBEE8F}"/>
                    </a:ext>
                  </a:extLst>
                </p:cNvPr>
                <p:cNvCxnSpPr/>
                <p:nvPr/>
              </p:nvCxnSpPr>
              <p:spPr>
                <a:xfrm>
                  <a:off x="8763000" y="4634846"/>
                  <a:ext cx="22860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8FA8A304-BF97-C9D5-BC47-B8CE4E0E2A14}"/>
                    </a:ext>
                  </a:extLst>
                </p:cNvPr>
                <p:cNvCxnSpPr/>
                <p:nvPr/>
              </p:nvCxnSpPr>
              <p:spPr>
                <a:xfrm>
                  <a:off x="8763000" y="4315916"/>
                  <a:ext cx="228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BCD5FDFA-D406-AFEB-D71C-5C5CD4DA06CC}"/>
                    </a:ext>
                  </a:extLst>
                </p:cNvPr>
                <p:cNvCxnSpPr/>
                <p:nvPr/>
              </p:nvCxnSpPr>
              <p:spPr>
                <a:xfrm>
                  <a:off x="8762999" y="4460816"/>
                  <a:ext cx="228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BC24CB4D-0197-ACA0-0B18-31BBBCFB2389}"/>
                    </a:ext>
                  </a:extLst>
                </p:cNvPr>
                <p:cNvCxnSpPr/>
                <p:nvPr/>
              </p:nvCxnSpPr>
              <p:spPr>
                <a:xfrm>
                  <a:off x="8763000" y="4191000"/>
                  <a:ext cx="228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13486618-3CF8-3277-1899-44ED62329B69}"/>
                    </a:ext>
                  </a:extLst>
                </p:cNvPr>
                <p:cNvCxnSpPr/>
                <p:nvPr/>
              </p:nvCxnSpPr>
              <p:spPr>
                <a:xfrm>
                  <a:off x="8763000" y="4038600"/>
                  <a:ext cx="228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841A7851-1863-1838-BE2B-036BA7005A7B}"/>
                    </a:ext>
                  </a:extLst>
                </p:cNvPr>
                <p:cNvCxnSpPr/>
                <p:nvPr/>
              </p:nvCxnSpPr>
              <p:spPr>
                <a:xfrm>
                  <a:off x="8610600" y="3886200"/>
                  <a:ext cx="3810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BCA192FD-E9C6-CF0F-91B6-54257A1CAF38}"/>
                    </a:ext>
                  </a:extLst>
                </p:cNvPr>
                <p:cNvCxnSpPr/>
                <p:nvPr/>
              </p:nvCxnSpPr>
              <p:spPr>
                <a:xfrm>
                  <a:off x="8763000" y="3733800"/>
                  <a:ext cx="228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66F57E15-28DC-2244-3F54-79467A1FDD53}"/>
                    </a:ext>
                  </a:extLst>
                </p:cNvPr>
                <p:cNvCxnSpPr/>
                <p:nvPr/>
              </p:nvCxnSpPr>
              <p:spPr>
                <a:xfrm>
                  <a:off x="8763000" y="3581400"/>
                  <a:ext cx="228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4C1DF5D-8CCE-E3B8-38F5-E16B216AA098}"/>
                  </a:ext>
                </a:extLst>
              </p:cNvPr>
              <p:cNvSpPr txBox="1"/>
              <p:nvPr/>
            </p:nvSpPr>
            <p:spPr>
              <a:xfrm>
                <a:off x="914400" y="5703332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1800" dirty="0">
                    <a:latin typeface="NikoshBAN" pitchFamily="2" charset="0"/>
                    <a:cs typeface="NikoshBAN" pitchFamily="2" charset="0"/>
                  </a:rPr>
                  <a:t>০.৩৪</a:t>
                </a:r>
                <a:endParaRPr lang="en-US" sz="1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941C28-8D08-61F5-711F-2EB0FC8C1010}"/>
                  </a:ext>
                </a:extLst>
              </p:cNvPr>
              <p:cNvSpPr txBox="1"/>
              <p:nvPr/>
            </p:nvSpPr>
            <p:spPr>
              <a:xfrm>
                <a:off x="937909" y="5486400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1800" dirty="0">
                    <a:latin typeface="NikoshBAN" pitchFamily="2" charset="0"/>
                    <a:cs typeface="NikoshBAN" pitchFamily="2" charset="0"/>
                  </a:rPr>
                  <a:t>০.৩৫</a:t>
                </a:r>
                <a:endParaRPr lang="en-US" sz="1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18E601A-11AA-87C2-692B-FE789388D0B7}"/>
                  </a:ext>
                </a:extLst>
              </p:cNvPr>
              <p:cNvSpPr/>
              <p:nvPr/>
            </p:nvSpPr>
            <p:spPr>
              <a:xfrm>
                <a:off x="537076" y="4011171"/>
                <a:ext cx="2686833" cy="331979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619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1852E-6 1.31944E-6 L 0.21284 -0.0798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37" y="-39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4.16667E-7 L 0.2265 -0.091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6" y="-46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19" grpId="0"/>
      <p:bldP spid="20" grpId="0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18837-D748-CCF1-DBD4-BA2A926D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7E71C18-3D66-EABA-CDBC-DBBEAB048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5241" y="0"/>
            <a:ext cx="13715999" cy="7315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8772B0-C6C7-4428-A470-FE9C6B6EB4F7}"/>
                  </a:ext>
                </a:extLst>
              </p:cNvPr>
              <p:cNvSpPr txBox="1"/>
              <p:nvPr/>
            </p:nvSpPr>
            <p:spPr>
              <a:xfrm>
                <a:off x="2407920" y="456894"/>
                <a:ext cx="10477500" cy="73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০.০১ লিটারের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           ০.০০১ লিটার (শূন্য দশমিক শূন্য শূন্য এক লিটার)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8772B0-C6C7-4428-A470-FE9C6B6EB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920" y="456894"/>
                <a:ext cx="10477500" cy="737125"/>
              </a:xfrm>
              <a:prstGeom prst="rect">
                <a:avLst/>
              </a:prstGeom>
              <a:blipFill>
                <a:blip r:embed="rId4"/>
                <a:stretch>
                  <a:fillRect l="-1163" b="-13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8879487-AACA-C6B8-0CA0-549AFB948D5A}"/>
              </a:ext>
            </a:extLst>
          </p:cNvPr>
          <p:cNvCxnSpPr/>
          <p:nvPr/>
        </p:nvCxnSpPr>
        <p:spPr>
          <a:xfrm>
            <a:off x="4343400" y="492372"/>
            <a:ext cx="9144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ular Callout 6">
                <a:extLst>
                  <a:ext uri="{FF2B5EF4-FFF2-40B4-BE49-F238E27FC236}">
                    <a16:creationId xmlns:a16="http://schemas.microsoft.com/office/drawing/2014/main" id="{58845597-6E15-AEE3-F463-E60D98D061D4}"/>
                  </a:ext>
                </a:extLst>
              </p:cNvPr>
              <p:cNvSpPr/>
              <p:nvPr/>
            </p:nvSpPr>
            <p:spPr>
              <a:xfrm>
                <a:off x="2822780" y="1239963"/>
                <a:ext cx="4953000" cy="756147"/>
              </a:xfrm>
              <a:prstGeom prst="wedgeRoundRectCallout">
                <a:avLst>
                  <a:gd name="adj1" fmla="val -58239"/>
                  <a:gd name="adj2" fmla="val -26927"/>
                  <a:gd name="adj3" fmla="val 1666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bn-BD" dirty="0">
                    <a:solidFill>
                      <a:sysClr val="windowText" lastClr="000000"/>
                    </a:solidFill>
                    <a:latin typeface="NikoshBAN" pitchFamily="2" charset="0"/>
                    <a:cs typeface="NikoshBAN" pitchFamily="2" charset="0"/>
                  </a:rPr>
                  <a:t>এবং ০.০০১ লিটার হলো ১ লিটারের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b="0" i="1" smtClean="0">
                            <a:solidFill>
                              <a:sysClr val="windowText" lastClr="000000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b="0" i="1" smtClean="0">
                            <a:solidFill>
                              <a:sysClr val="windowText" lastClr="000000"/>
                            </a:solidFill>
                            <a:latin typeface="Cambria Math"/>
                            <a:cs typeface="NikoshBAN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bn-BD" dirty="0">
                    <a:solidFill>
                      <a:sysClr val="windowText" lastClr="000000"/>
                    </a:solidFill>
                    <a:latin typeface="NikoshBAN" pitchFamily="2" charset="0"/>
                    <a:cs typeface="NikoshBAN" pitchFamily="2" charset="0"/>
                  </a:rPr>
                  <a:t> লিটার। </a:t>
                </a:r>
                <a:endParaRPr lang="en-US" dirty="0">
                  <a:solidFill>
                    <a:sysClr val="windowText" lastClr="0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" name="Rounded Rectangular Callout 6">
                <a:extLst>
                  <a:ext uri="{FF2B5EF4-FFF2-40B4-BE49-F238E27FC236}">
                    <a16:creationId xmlns:a16="http://schemas.microsoft.com/office/drawing/2014/main" id="{58845597-6E15-AEE3-F463-E60D98D061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780" y="1239963"/>
                <a:ext cx="4953000" cy="756147"/>
              </a:xfrm>
              <a:prstGeom prst="wedgeRoundRectCallout">
                <a:avLst>
                  <a:gd name="adj1" fmla="val -58239"/>
                  <a:gd name="adj2" fmla="val -26927"/>
                  <a:gd name="adj3" fmla="val 16667"/>
                </a:avLst>
              </a:prstGeom>
              <a:blipFill>
                <a:blip r:embed="rId5"/>
                <a:stretch>
                  <a:fillRect b="-2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C2749A3-77C7-25AC-94DD-7CBA6F5ECF1A}"/>
              </a:ext>
            </a:extLst>
          </p:cNvPr>
          <p:cNvSpPr txBox="1"/>
          <p:nvPr/>
        </p:nvSpPr>
        <p:spPr>
          <a:xfrm>
            <a:off x="7924799" y="1143000"/>
            <a:ext cx="51096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এক্ষেত্রে,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এখানে ৫ টি .০০১ লিটার রয়েছে।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সুতরাং,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মোট পরিমাণঃ ১.৩৪৫ লিটার।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B62D71B-9E9E-8898-85D0-DA2AC69AF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5" t="34798" r="27624" b="41931"/>
          <a:stretch/>
        </p:blipFill>
        <p:spPr bwMode="auto">
          <a:xfrm>
            <a:off x="1278301" y="3261165"/>
            <a:ext cx="548641" cy="73627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FFCFD5B-5A1A-AC3E-8B32-AB4CA38DB154}"/>
              </a:ext>
            </a:extLst>
          </p:cNvPr>
          <p:cNvSpPr/>
          <p:nvPr/>
        </p:nvSpPr>
        <p:spPr>
          <a:xfrm>
            <a:off x="1423892" y="3505257"/>
            <a:ext cx="366901" cy="4088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E3E748-134E-0B96-B0A7-79AFCCE14887}"/>
              </a:ext>
            </a:extLst>
          </p:cNvPr>
          <p:cNvGrpSpPr/>
          <p:nvPr/>
        </p:nvGrpSpPr>
        <p:grpSpPr>
          <a:xfrm>
            <a:off x="1828800" y="2849880"/>
            <a:ext cx="609600" cy="1645920"/>
            <a:chOff x="5105400" y="2743200"/>
            <a:chExt cx="609600" cy="152894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EBF31F1-F679-9D7B-F969-63B60812DEAE}"/>
                </a:ext>
              </a:extLst>
            </p:cNvPr>
            <p:cNvCxnSpPr/>
            <p:nvPr/>
          </p:nvCxnSpPr>
          <p:spPr>
            <a:xfrm>
              <a:off x="5715000" y="2743200"/>
              <a:ext cx="0" cy="152894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6AABCF-9084-76C4-324D-68548AE0F7AF}"/>
                </a:ext>
              </a:extLst>
            </p:cNvPr>
            <p:cNvCxnSpPr/>
            <p:nvPr/>
          </p:nvCxnSpPr>
          <p:spPr>
            <a:xfrm flipH="1">
              <a:off x="5105400" y="4267200"/>
              <a:ext cx="609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F60CC0-8D96-793F-57A9-ACA911D3D5F4}"/>
                </a:ext>
              </a:extLst>
            </p:cNvPr>
            <p:cNvCxnSpPr/>
            <p:nvPr/>
          </p:nvCxnSpPr>
          <p:spPr>
            <a:xfrm flipH="1">
              <a:off x="5257800" y="41148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DC31A58-FB25-447E-A63B-BA9AF1368F6A}"/>
                </a:ext>
              </a:extLst>
            </p:cNvPr>
            <p:cNvCxnSpPr/>
            <p:nvPr/>
          </p:nvCxnSpPr>
          <p:spPr>
            <a:xfrm flipH="1">
              <a:off x="5257800" y="41148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2967065-DC85-21F6-A767-4F8CBABD939B}"/>
                </a:ext>
              </a:extLst>
            </p:cNvPr>
            <p:cNvCxnSpPr/>
            <p:nvPr/>
          </p:nvCxnSpPr>
          <p:spPr>
            <a:xfrm flipH="1">
              <a:off x="5257800" y="39624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EB3FD61-3B2D-675B-4425-A5023428DFBC}"/>
                </a:ext>
              </a:extLst>
            </p:cNvPr>
            <p:cNvCxnSpPr/>
            <p:nvPr/>
          </p:nvCxnSpPr>
          <p:spPr>
            <a:xfrm flipH="1">
              <a:off x="5257800" y="38100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C448B3F-7D2D-E902-F1A7-F7EBB1B5FD99}"/>
                </a:ext>
              </a:extLst>
            </p:cNvPr>
            <p:cNvCxnSpPr/>
            <p:nvPr/>
          </p:nvCxnSpPr>
          <p:spPr>
            <a:xfrm flipH="1">
              <a:off x="5257800" y="36576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E785150-79F8-6156-7900-AAA1A683288E}"/>
                </a:ext>
              </a:extLst>
            </p:cNvPr>
            <p:cNvCxnSpPr/>
            <p:nvPr/>
          </p:nvCxnSpPr>
          <p:spPr>
            <a:xfrm flipH="1">
              <a:off x="5105400" y="3505200"/>
              <a:ext cx="609600" cy="396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EC30689-08E4-6E03-CD2B-6416704B1DFB}"/>
                </a:ext>
              </a:extLst>
            </p:cNvPr>
            <p:cNvCxnSpPr/>
            <p:nvPr/>
          </p:nvCxnSpPr>
          <p:spPr>
            <a:xfrm flipH="1">
              <a:off x="5257800" y="33528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FF79285-9865-3DBD-D37B-05180D176864}"/>
                </a:ext>
              </a:extLst>
            </p:cNvPr>
            <p:cNvCxnSpPr/>
            <p:nvPr/>
          </p:nvCxnSpPr>
          <p:spPr>
            <a:xfrm flipH="1">
              <a:off x="5257800" y="32004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67B3F7-9B16-8CFB-18C0-EE6E270656BB}"/>
                </a:ext>
              </a:extLst>
            </p:cNvPr>
            <p:cNvCxnSpPr/>
            <p:nvPr/>
          </p:nvCxnSpPr>
          <p:spPr>
            <a:xfrm flipH="1">
              <a:off x="5257800" y="30480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F86E3CE-3347-78F0-6F66-279556E2490F}"/>
                </a:ext>
              </a:extLst>
            </p:cNvPr>
            <p:cNvCxnSpPr/>
            <p:nvPr/>
          </p:nvCxnSpPr>
          <p:spPr>
            <a:xfrm flipH="1">
              <a:off x="5257800" y="2895600"/>
              <a:ext cx="45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9CB0809-BDEF-61B8-FE98-1E5415883ED7}"/>
                </a:ext>
              </a:extLst>
            </p:cNvPr>
            <p:cNvCxnSpPr/>
            <p:nvPr/>
          </p:nvCxnSpPr>
          <p:spPr>
            <a:xfrm flipH="1">
              <a:off x="5105400" y="2743200"/>
              <a:ext cx="609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97F43E8-2FBE-9F99-CDA6-2A27BDFC75CC}"/>
              </a:ext>
            </a:extLst>
          </p:cNvPr>
          <p:cNvSpPr txBox="1"/>
          <p:nvPr/>
        </p:nvSpPr>
        <p:spPr>
          <a:xfrm>
            <a:off x="1187542" y="43535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০.৩৪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6E0CD1-7ACD-D189-45E0-B06C117E9123}"/>
              </a:ext>
            </a:extLst>
          </p:cNvPr>
          <p:cNvSpPr txBox="1"/>
          <p:nvPr/>
        </p:nvSpPr>
        <p:spPr>
          <a:xfrm>
            <a:off x="1269157" y="23170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০.৩৫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 descr="Screen Clipping">
            <a:extLst>
              <a:ext uri="{FF2B5EF4-FFF2-40B4-BE49-F238E27FC236}">
                <a16:creationId xmlns:a16="http://schemas.microsoft.com/office/drawing/2014/main" id="{D7EF2CFA-800E-9606-50D2-868744F274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t="19006" r="81278" b="55196"/>
          <a:stretch/>
        </p:blipFill>
        <p:spPr>
          <a:xfrm>
            <a:off x="1160787" y="890466"/>
            <a:ext cx="1131141" cy="9834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053BCEF-3C1A-D1E8-4B0B-5FFB834EF9DD}"/>
              </a:ext>
            </a:extLst>
          </p:cNvPr>
          <p:cNvCxnSpPr/>
          <p:nvPr/>
        </p:nvCxnSpPr>
        <p:spPr>
          <a:xfrm flipV="1">
            <a:off x="7859268" y="2876876"/>
            <a:ext cx="4038600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A947B133-7F2F-E49C-33F9-9FF193001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461217"/>
              </p:ext>
            </p:extLst>
          </p:nvPr>
        </p:nvGraphicFramePr>
        <p:xfrm>
          <a:off x="4149851" y="2943127"/>
          <a:ext cx="8000988" cy="23299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0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02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673"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n-BD" sz="3200" dirty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011">
                <a:tc>
                  <a:txBody>
                    <a:bodyPr/>
                    <a:lstStyle/>
                    <a:p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011"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D8D9E45D-75DA-984C-EE7C-C764B802D623}"/>
              </a:ext>
            </a:extLst>
          </p:cNvPr>
          <p:cNvSpPr txBox="1"/>
          <p:nvPr/>
        </p:nvSpPr>
        <p:spPr>
          <a:xfrm>
            <a:off x="4160520" y="2937116"/>
            <a:ext cx="201168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bn-BD" sz="9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9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একক </a:t>
            </a: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46A7771-D45F-6BD6-546B-7914640A352E}"/>
                  </a:ext>
                </a:extLst>
              </p:cNvPr>
              <p:cNvSpPr txBox="1"/>
              <p:nvPr/>
            </p:nvSpPr>
            <p:spPr>
              <a:xfrm>
                <a:off x="6176010" y="2937116"/>
                <a:ext cx="1951481" cy="112216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dirty="0">
                    <a:latin typeface="NikoshBAN" pitchFamily="2" charset="0"/>
                    <a:cs typeface="NikoshBAN" pitchFamily="2" charset="0"/>
                  </a:rPr>
                  <a:t>দশমাংশ </a:t>
                </a:r>
              </a:p>
              <a:p>
                <a:pPr algn="ctr"/>
                <a:r>
                  <a:rPr lang="bn-BD" dirty="0">
                    <a:cs typeface="NikoshBAN" pitchFamily="2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b="0" i="1" smtClean="0"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bn-BD" dirty="0">
                    <a:latin typeface="NikoshBAN" pitchFamily="2" charset="0"/>
                    <a:cs typeface="NikoshBAN" pitchFamily="2" charset="0"/>
                  </a:rPr>
                  <a:t>)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en-US" sz="7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46A7771-D45F-6BD6-546B-7914640A3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010" y="2937116"/>
                <a:ext cx="1951481" cy="1122167"/>
              </a:xfrm>
              <a:prstGeom prst="rect">
                <a:avLst/>
              </a:prstGeom>
              <a:blipFill>
                <a:blip r:embed="rId8"/>
                <a:stretch>
                  <a:fillRect t="-37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B8BDBA0-EF3B-A1CA-51E2-D9FF7C00391E}"/>
                  </a:ext>
                </a:extLst>
              </p:cNvPr>
              <p:cNvSpPr txBox="1"/>
              <p:nvPr/>
            </p:nvSpPr>
            <p:spPr>
              <a:xfrm>
                <a:off x="8160258" y="2937116"/>
                <a:ext cx="2011680" cy="116801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শতাংশ </a:t>
                </a:r>
              </a:p>
              <a:p>
                <a:pPr algn="ctr"/>
                <a:r>
                  <a:rPr lang="bn-BD" sz="2800" dirty="0">
                    <a:cs typeface="NikoshBAN" pitchFamily="2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)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B8BDBA0-EF3B-A1CA-51E2-D9FF7C003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0258" y="2937116"/>
                <a:ext cx="2011680" cy="1168012"/>
              </a:xfrm>
              <a:prstGeom prst="rect">
                <a:avLst/>
              </a:prstGeom>
              <a:blipFill>
                <a:blip r:embed="rId9"/>
                <a:stretch>
                  <a:fillRect t="-4663" b="-777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9077EE2-8AF8-0380-930A-382F925DAE6E}"/>
                  </a:ext>
                </a:extLst>
              </p:cNvPr>
              <p:cNvSpPr txBox="1"/>
              <p:nvPr/>
            </p:nvSpPr>
            <p:spPr>
              <a:xfrm>
                <a:off x="10177271" y="2923284"/>
                <a:ext cx="1927860" cy="1168333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সহস্রাংশ </a:t>
                </a:r>
              </a:p>
              <a:p>
                <a:pPr algn="ctr"/>
                <a:r>
                  <a:rPr lang="bn-BD" dirty="0">
                    <a:cs typeface="NikoshBAN" pitchFamily="2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b="0" i="1" smtClean="0">
                            <a:latin typeface="Cambria Math"/>
                            <a:cs typeface="NikoshBAN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bn-BD" dirty="0">
                    <a:latin typeface="NikoshBAN" pitchFamily="2" charset="0"/>
                    <a:cs typeface="NikoshBAN" pitchFamily="2" charset="0"/>
                  </a:rPr>
                  <a:t>)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en-US" sz="6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9077EE2-8AF8-0380-930A-382F925DA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7271" y="2923284"/>
                <a:ext cx="1927860" cy="1168333"/>
              </a:xfrm>
              <a:prstGeom prst="rect">
                <a:avLst/>
              </a:prstGeom>
              <a:blipFill>
                <a:blip r:embed="rId10"/>
                <a:stretch>
                  <a:fillRect t="-46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BBBFC533-D77E-F215-E09A-2B1FF10BC5D8}"/>
              </a:ext>
            </a:extLst>
          </p:cNvPr>
          <p:cNvSpPr txBox="1"/>
          <p:nvPr/>
        </p:nvSpPr>
        <p:spPr>
          <a:xfrm>
            <a:off x="4139565" y="4079519"/>
            <a:ext cx="2011680" cy="5486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১ 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90227B0-F8F9-E39D-E351-8D5973338F27}"/>
              </a:ext>
            </a:extLst>
          </p:cNvPr>
          <p:cNvSpPr txBox="1"/>
          <p:nvPr/>
        </p:nvSpPr>
        <p:spPr>
          <a:xfrm>
            <a:off x="8146541" y="4106128"/>
            <a:ext cx="2011680" cy="54864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৪ 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11CE3A-8E8F-8EBC-536E-D53873346729}"/>
              </a:ext>
            </a:extLst>
          </p:cNvPr>
          <p:cNvSpPr txBox="1"/>
          <p:nvPr/>
        </p:nvSpPr>
        <p:spPr>
          <a:xfrm>
            <a:off x="10158221" y="4080686"/>
            <a:ext cx="1958340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96ACDB-9D13-7DBF-5FC3-660D5E446735}"/>
              </a:ext>
            </a:extLst>
          </p:cNvPr>
          <p:cNvSpPr txBox="1"/>
          <p:nvPr/>
        </p:nvSpPr>
        <p:spPr>
          <a:xfrm>
            <a:off x="4181097" y="4681728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এক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76BC3C-C4CD-8559-ED4D-9FEC7C1FE379}"/>
              </a:ext>
            </a:extLst>
          </p:cNvPr>
          <p:cNvSpPr txBox="1"/>
          <p:nvPr/>
        </p:nvSpPr>
        <p:spPr>
          <a:xfrm>
            <a:off x="6374131" y="4690918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তিন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07CA93-203B-DA9E-74F4-790B112498DB}"/>
              </a:ext>
            </a:extLst>
          </p:cNvPr>
          <p:cNvSpPr txBox="1"/>
          <p:nvPr/>
        </p:nvSpPr>
        <p:spPr>
          <a:xfrm>
            <a:off x="8334754" y="4740169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চার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AD7E40-D2B0-01A4-3037-D20A3723B1C0}"/>
              </a:ext>
            </a:extLst>
          </p:cNvPr>
          <p:cNvSpPr txBox="1"/>
          <p:nvPr/>
        </p:nvSpPr>
        <p:spPr>
          <a:xfrm>
            <a:off x="10295377" y="4790759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পাঁচ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0CEF0C-4EA7-673A-6B09-D609CD289680}"/>
              </a:ext>
            </a:extLst>
          </p:cNvPr>
          <p:cNvSpPr txBox="1"/>
          <p:nvPr/>
        </p:nvSpPr>
        <p:spPr>
          <a:xfrm>
            <a:off x="5876543" y="3810532"/>
            <a:ext cx="35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>.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B910DCD-3F9D-90E9-303F-426AF70DC95C}"/>
              </a:ext>
            </a:extLst>
          </p:cNvPr>
          <p:cNvSpPr txBox="1"/>
          <p:nvPr/>
        </p:nvSpPr>
        <p:spPr>
          <a:xfrm>
            <a:off x="5705095" y="4801724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দশমিক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F451AEE-301A-CCC0-44CE-7CD9A533EA97}"/>
                  </a:ext>
                </a:extLst>
              </p:cNvPr>
              <p:cNvSpPr txBox="1"/>
              <p:nvPr/>
            </p:nvSpPr>
            <p:spPr>
              <a:xfrm>
                <a:off x="1006985" y="5408743"/>
                <a:ext cx="12027452" cy="73712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দশমাংশের ডানপাশের স্থানটিকে শতাংশ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) বলে, শতাংশের ডানপাশের স্থানটিকে সহস্রাংশ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/>
                            <a:cs typeface="NikoshBAN" pitchFamily="2" charset="0"/>
                          </a:rPr>
                          <m:t>১০০০</m:t>
                        </m:r>
                      </m:den>
                    </m:f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) বলে।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F451AEE-301A-CCC0-44CE-7CD9A533E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985" y="5408743"/>
                <a:ext cx="12027452" cy="737125"/>
              </a:xfrm>
              <a:prstGeom prst="rect">
                <a:avLst/>
              </a:prstGeom>
              <a:blipFill>
                <a:blip r:embed="rId11"/>
                <a:stretch>
                  <a:fillRect l="-1014" r="-152" b="-13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E5B2EE15-0514-E4A3-4107-6D200F78B16F}"/>
              </a:ext>
            </a:extLst>
          </p:cNvPr>
          <p:cNvSpPr txBox="1"/>
          <p:nvPr/>
        </p:nvSpPr>
        <p:spPr>
          <a:xfrm>
            <a:off x="6141720" y="4114800"/>
            <a:ext cx="2011680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৩</a:t>
            </a:r>
          </a:p>
        </p:txBody>
      </p:sp>
    </p:spTree>
    <p:extLst>
      <p:ext uri="{BB962C8B-B14F-4D97-AF65-F5344CB8AC3E}">
        <p14:creationId xmlns:p14="http://schemas.microsoft.com/office/powerpoint/2010/main" val="232814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8" grpId="0" animBg="1"/>
      <p:bldP spid="23" grpId="0"/>
      <p:bldP spid="24" grpId="0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09E29-00C2-5C3E-8AB4-8A4A8EFDA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E86D38-657C-9A4F-2B3B-FB0CCEF5A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-91046"/>
            <a:ext cx="13715999" cy="7406246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8AB15BB-0575-50C0-E2CA-F3F32715E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039" y="2287919"/>
            <a:ext cx="1689413" cy="168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urved Down Arrow 121">
            <a:extLst>
              <a:ext uri="{FF2B5EF4-FFF2-40B4-BE49-F238E27FC236}">
                <a16:creationId xmlns:a16="http://schemas.microsoft.com/office/drawing/2014/main" id="{4191A225-57DE-3F4A-A328-F2DD5ACA3F09}"/>
              </a:ext>
            </a:extLst>
          </p:cNvPr>
          <p:cNvSpPr/>
          <p:nvPr/>
        </p:nvSpPr>
        <p:spPr>
          <a:xfrm flipV="1">
            <a:off x="1733651" y="4795760"/>
            <a:ext cx="5118569" cy="725982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587502-03B7-AEE8-2FFE-B72A57145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962577"/>
              </p:ext>
            </p:extLst>
          </p:nvPr>
        </p:nvGraphicFramePr>
        <p:xfrm>
          <a:off x="1153605" y="2402637"/>
          <a:ext cx="1331004" cy="1129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295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6DDC3EDE-79B1-31E0-5276-DC8BFB1169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11" t="85360" r="85357" b="-5313"/>
          <a:stretch/>
        </p:blipFill>
        <p:spPr bwMode="auto">
          <a:xfrm>
            <a:off x="8636773" y="4248489"/>
            <a:ext cx="404336" cy="40433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612C8FB-7385-913D-3AA4-55A83F673B2F}"/>
              </a:ext>
            </a:extLst>
          </p:cNvPr>
          <p:cNvSpPr/>
          <p:nvPr/>
        </p:nvSpPr>
        <p:spPr>
          <a:xfrm>
            <a:off x="8671560" y="4233249"/>
            <a:ext cx="404336" cy="29379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1746BA-7CD9-E3B8-7B76-79885D9D28F5}"/>
              </a:ext>
            </a:extLst>
          </p:cNvPr>
          <p:cNvGrpSpPr/>
          <p:nvPr/>
        </p:nvGrpSpPr>
        <p:grpSpPr>
          <a:xfrm>
            <a:off x="11214608" y="2804341"/>
            <a:ext cx="1347787" cy="914022"/>
            <a:chOff x="10835633" y="3124200"/>
            <a:chExt cx="1737359" cy="155448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AEE8F7F-AC6A-B24D-7C4B-81EC619D9334}"/>
                </a:ext>
              </a:extLst>
            </p:cNvPr>
            <p:cNvSpPr/>
            <p:nvPr/>
          </p:nvSpPr>
          <p:spPr>
            <a:xfrm>
              <a:off x="10835633" y="3124200"/>
              <a:ext cx="1737359" cy="155448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58A3A9A-535A-67F4-E2C7-09CE3D17CBBE}"/>
                </a:ext>
              </a:extLst>
            </p:cNvPr>
            <p:cNvCxnSpPr/>
            <p:nvPr/>
          </p:nvCxnSpPr>
          <p:spPr>
            <a:xfrm>
              <a:off x="109880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BF90E3B-8F1F-3043-54AE-5E7C709D3FE8}"/>
                </a:ext>
              </a:extLst>
            </p:cNvPr>
            <p:cNvCxnSpPr/>
            <p:nvPr/>
          </p:nvCxnSpPr>
          <p:spPr>
            <a:xfrm>
              <a:off x="111404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AA20A4F-DFD2-B03B-4AE4-7AE5422AC45A}"/>
                </a:ext>
              </a:extLst>
            </p:cNvPr>
            <p:cNvCxnSpPr/>
            <p:nvPr/>
          </p:nvCxnSpPr>
          <p:spPr>
            <a:xfrm>
              <a:off x="112928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96D409-BDC8-E956-45B8-EE43D02CC7E2}"/>
                </a:ext>
              </a:extLst>
            </p:cNvPr>
            <p:cNvCxnSpPr/>
            <p:nvPr/>
          </p:nvCxnSpPr>
          <p:spPr>
            <a:xfrm>
              <a:off x="114452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8D9194-8081-71A4-7D2B-9D70DF674AFD}"/>
                </a:ext>
              </a:extLst>
            </p:cNvPr>
            <p:cNvCxnSpPr/>
            <p:nvPr/>
          </p:nvCxnSpPr>
          <p:spPr>
            <a:xfrm>
              <a:off x="115976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F8ABE3E-53F1-8A86-1B3E-80AB06538DEA}"/>
                </a:ext>
              </a:extLst>
            </p:cNvPr>
            <p:cNvCxnSpPr/>
            <p:nvPr/>
          </p:nvCxnSpPr>
          <p:spPr>
            <a:xfrm>
              <a:off x="117500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361C6E-966F-6C27-D388-7C57F2F249B3}"/>
                </a:ext>
              </a:extLst>
            </p:cNvPr>
            <p:cNvCxnSpPr/>
            <p:nvPr/>
          </p:nvCxnSpPr>
          <p:spPr>
            <a:xfrm>
              <a:off x="119024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6B13C0F-182E-72D0-40B6-F4ADCE7DBA12}"/>
                </a:ext>
              </a:extLst>
            </p:cNvPr>
            <p:cNvCxnSpPr/>
            <p:nvPr/>
          </p:nvCxnSpPr>
          <p:spPr>
            <a:xfrm>
              <a:off x="120548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012E246-5FD7-A638-F00C-4F19A3677050}"/>
                </a:ext>
              </a:extLst>
            </p:cNvPr>
            <p:cNvCxnSpPr/>
            <p:nvPr/>
          </p:nvCxnSpPr>
          <p:spPr>
            <a:xfrm>
              <a:off x="122072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1F857F1-E0D1-5E36-96FD-8EEF6F9175D3}"/>
                </a:ext>
              </a:extLst>
            </p:cNvPr>
            <p:cNvCxnSpPr/>
            <p:nvPr/>
          </p:nvCxnSpPr>
          <p:spPr>
            <a:xfrm>
              <a:off x="12359640" y="3124200"/>
              <a:ext cx="0" cy="15544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C5ABDC1-54FB-0A09-C2BE-3B9DA0258272}"/>
                </a:ext>
              </a:extLst>
            </p:cNvPr>
            <p:cNvSpPr/>
            <p:nvPr/>
          </p:nvSpPr>
          <p:spPr>
            <a:xfrm>
              <a:off x="10835640" y="3124200"/>
              <a:ext cx="182880" cy="15544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B3EBA16-2949-9DAA-34BA-CFCDCBF76E1D}"/>
              </a:ext>
            </a:extLst>
          </p:cNvPr>
          <p:cNvSpPr txBox="1"/>
          <p:nvPr/>
        </p:nvSpPr>
        <p:spPr>
          <a:xfrm>
            <a:off x="6477000" y="1505289"/>
            <a:ext cx="45719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" dirty="0"/>
          </a:p>
        </p:txBody>
      </p:sp>
      <p:sp>
        <p:nvSpPr>
          <p:cNvPr id="23" name="Curved Down Arrow 73">
            <a:extLst>
              <a:ext uri="{FF2B5EF4-FFF2-40B4-BE49-F238E27FC236}">
                <a16:creationId xmlns:a16="http://schemas.microsoft.com/office/drawing/2014/main" id="{F85BDF35-C40E-5B44-F6DF-B714C454EFD6}"/>
              </a:ext>
            </a:extLst>
          </p:cNvPr>
          <p:cNvSpPr/>
          <p:nvPr/>
        </p:nvSpPr>
        <p:spPr>
          <a:xfrm flipH="1">
            <a:off x="7504000" y="1851275"/>
            <a:ext cx="2097630" cy="392037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400DD60-264E-B331-9343-75A1E9A7CE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573921"/>
              </p:ext>
            </p:extLst>
          </p:nvPr>
        </p:nvGraphicFramePr>
        <p:xfrm>
          <a:off x="6021321" y="2306207"/>
          <a:ext cx="2287974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797">
                  <a:extLst>
                    <a:ext uri="{9D8B030D-6E8A-4147-A177-3AD203B41FA5}">
                      <a16:colId xmlns:a16="http://schemas.microsoft.com/office/drawing/2014/main" val="1111331979"/>
                    </a:ext>
                  </a:extLst>
                </a:gridCol>
                <a:gridCol w="228797">
                  <a:extLst>
                    <a:ext uri="{9D8B030D-6E8A-4147-A177-3AD203B41FA5}">
                      <a16:colId xmlns:a16="http://schemas.microsoft.com/office/drawing/2014/main" val="3145885145"/>
                    </a:ext>
                  </a:extLst>
                </a:gridCol>
                <a:gridCol w="228797">
                  <a:extLst>
                    <a:ext uri="{9D8B030D-6E8A-4147-A177-3AD203B41FA5}">
                      <a16:colId xmlns:a16="http://schemas.microsoft.com/office/drawing/2014/main" val="2653023392"/>
                    </a:ext>
                  </a:extLst>
                </a:gridCol>
                <a:gridCol w="228797">
                  <a:extLst>
                    <a:ext uri="{9D8B030D-6E8A-4147-A177-3AD203B41FA5}">
                      <a16:colId xmlns:a16="http://schemas.microsoft.com/office/drawing/2014/main" val="23680831"/>
                    </a:ext>
                  </a:extLst>
                </a:gridCol>
                <a:gridCol w="228797">
                  <a:extLst>
                    <a:ext uri="{9D8B030D-6E8A-4147-A177-3AD203B41FA5}">
                      <a16:colId xmlns:a16="http://schemas.microsoft.com/office/drawing/2014/main" val="3761563260"/>
                    </a:ext>
                  </a:extLst>
                </a:gridCol>
                <a:gridCol w="228797">
                  <a:extLst>
                    <a:ext uri="{9D8B030D-6E8A-4147-A177-3AD203B41FA5}">
                      <a16:colId xmlns:a16="http://schemas.microsoft.com/office/drawing/2014/main" val="2656515259"/>
                    </a:ext>
                  </a:extLst>
                </a:gridCol>
                <a:gridCol w="230416">
                  <a:extLst>
                    <a:ext uri="{9D8B030D-6E8A-4147-A177-3AD203B41FA5}">
                      <a16:colId xmlns:a16="http://schemas.microsoft.com/office/drawing/2014/main" val="1655077831"/>
                    </a:ext>
                  </a:extLst>
                </a:gridCol>
                <a:gridCol w="227180">
                  <a:extLst>
                    <a:ext uri="{9D8B030D-6E8A-4147-A177-3AD203B41FA5}">
                      <a16:colId xmlns:a16="http://schemas.microsoft.com/office/drawing/2014/main" val="1128469515"/>
                    </a:ext>
                  </a:extLst>
                </a:gridCol>
                <a:gridCol w="227180">
                  <a:extLst>
                    <a:ext uri="{9D8B030D-6E8A-4147-A177-3AD203B41FA5}">
                      <a16:colId xmlns:a16="http://schemas.microsoft.com/office/drawing/2014/main" val="1799363712"/>
                    </a:ext>
                  </a:extLst>
                </a:gridCol>
                <a:gridCol w="230416">
                  <a:extLst>
                    <a:ext uri="{9D8B030D-6E8A-4147-A177-3AD203B41FA5}">
                      <a16:colId xmlns:a16="http://schemas.microsoft.com/office/drawing/2014/main" val="2331069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76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86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85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870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261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596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926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606615"/>
                  </a:ext>
                </a:extLst>
              </a:tr>
            </a:tbl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14079449-77D1-711B-D1FC-5EC14D91B6CF}"/>
              </a:ext>
            </a:extLst>
          </p:cNvPr>
          <p:cNvGrpSpPr/>
          <p:nvPr/>
        </p:nvGrpSpPr>
        <p:grpSpPr>
          <a:xfrm>
            <a:off x="8763000" y="4355134"/>
            <a:ext cx="179018" cy="146915"/>
            <a:chOff x="7670251" y="5081429"/>
            <a:chExt cx="256412" cy="25479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19227A5-0F37-9784-E3A6-1B014C909698}"/>
                </a:ext>
              </a:extLst>
            </p:cNvPr>
            <p:cNvCxnSpPr/>
            <p:nvPr/>
          </p:nvCxnSpPr>
          <p:spPr>
            <a:xfrm>
              <a:off x="7775333" y="5081429"/>
              <a:ext cx="0" cy="244918"/>
            </a:xfrm>
            <a:prstGeom prst="line">
              <a:avLst/>
            </a:prstGeom>
            <a:ln w="127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64C55EC-4469-1262-8AE4-D215A8FBC35F}"/>
                </a:ext>
              </a:extLst>
            </p:cNvPr>
            <p:cNvCxnSpPr/>
            <p:nvPr/>
          </p:nvCxnSpPr>
          <p:spPr>
            <a:xfrm>
              <a:off x="7848600" y="5081429"/>
              <a:ext cx="0" cy="244918"/>
            </a:xfrm>
            <a:prstGeom prst="line">
              <a:avLst/>
            </a:prstGeom>
            <a:ln w="127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24DE91E-FABE-716A-5601-6900C56D4FE2}"/>
                </a:ext>
              </a:extLst>
            </p:cNvPr>
            <p:cNvGrpSpPr/>
            <p:nvPr/>
          </p:nvGrpSpPr>
          <p:grpSpPr>
            <a:xfrm>
              <a:off x="7670251" y="5089082"/>
              <a:ext cx="256412" cy="247141"/>
              <a:chOff x="7213051" y="5089082"/>
              <a:chExt cx="256412" cy="247141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7741C11B-58C7-40EF-98DE-76EE4C5116C4}"/>
                  </a:ext>
                </a:extLst>
              </p:cNvPr>
              <p:cNvCxnSpPr/>
              <p:nvPr/>
            </p:nvCxnSpPr>
            <p:spPr>
              <a:xfrm>
                <a:off x="7239000" y="5089082"/>
                <a:ext cx="0" cy="244918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B2C8BFA-A524-7129-DFBD-65FD4CDC72B5}"/>
                  </a:ext>
                </a:extLst>
              </p:cNvPr>
              <p:cNvCxnSpPr/>
              <p:nvPr/>
            </p:nvCxnSpPr>
            <p:spPr>
              <a:xfrm>
                <a:off x="7379680" y="5089082"/>
                <a:ext cx="0" cy="244918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E5CB77F-FAF2-D5F7-B452-772CDB3F0E92}"/>
                  </a:ext>
                </a:extLst>
              </p:cNvPr>
              <p:cNvCxnSpPr/>
              <p:nvPr/>
            </p:nvCxnSpPr>
            <p:spPr>
              <a:xfrm>
                <a:off x="7379680" y="5089082"/>
                <a:ext cx="0" cy="244918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1DCD6AA8-5059-C7D6-F088-64D94FFD9531}"/>
                  </a:ext>
                </a:extLst>
              </p:cNvPr>
              <p:cNvCxnSpPr/>
              <p:nvPr/>
            </p:nvCxnSpPr>
            <p:spPr>
              <a:xfrm>
                <a:off x="7246326" y="5089082"/>
                <a:ext cx="0" cy="244918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58159ECD-E8A7-8AF1-D882-945C3FE8B105}"/>
                  </a:ext>
                </a:extLst>
              </p:cNvPr>
              <p:cNvCxnSpPr/>
              <p:nvPr/>
            </p:nvCxnSpPr>
            <p:spPr>
              <a:xfrm>
                <a:off x="7394332" y="5089082"/>
                <a:ext cx="0" cy="244918"/>
              </a:xfrm>
              <a:prstGeom prst="line">
                <a:avLst/>
              </a:prstGeom>
              <a:ln w="127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EB4F9ED-AAEA-9602-F783-B7C2335AA22E}"/>
                  </a:ext>
                </a:extLst>
              </p:cNvPr>
              <p:cNvCxnSpPr/>
              <p:nvPr/>
            </p:nvCxnSpPr>
            <p:spPr>
              <a:xfrm>
                <a:off x="7325459" y="5096735"/>
                <a:ext cx="10991" cy="237265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C4D6DC7-80DB-1B9E-18C2-DD0DD32D2718}"/>
                  </a:ext>
                </a:extLst>
              </p:cNvPr>
              <p:cNvCxnSpPr/>
              <p:nvPr/>
            </p:nvCxnSpPr>
            <p:spPr>
              <a:xfrm>
                <a:off x="7312268" y="5089082"/>
                <a:ext cx="0" cy="244918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9D3D0B4-2196-86C6-55F9-D4ADA115983B}"/>
                  </a:ext>
                </a:extLst>
              </p:cNvPr>
              <p:cNvCxnSpPr/>
              <p:nvPr/>
            </p:nvCxnSpPr>
            <p:spPr>
              <a:xfrm>
                <a:off x="7452947" y="5089082"/>
                <a:ext cx="0" cy="244918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A2DBAB1-C63E-C41A-1044-456DB928DA81}"/>
                  </a:ext>
                </a:extLst>
              </p:cNvPr>
              <p:cNvCxnSpPr/>
              <p:nvPr/>
            </p:nvCxnSpPr>
            <p:spPr>
              <a:xfrm>
                <a:off x="7452947" y="5089082"/>
                <a:ext cx="0" cy="244918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65DC3EAB-D1A4-979E-AF1F-F41E303BADB7}"/>
                  </a:ext>
                </a:extLst>
              </p:cNvPr>
              <p:cNvCxnSpPr/>
              <p:nvPr/>
            </p:nvCxnSpPr>
            <p:spPr>
              <a:xfrm>
                <a:off x="7319594" y="5089082"/>
                <a:ext cx="0" cy="244918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2ED771B2-E08D-B7D2-AF62-9B08D15DCBB2}"/>
                  </a:ext>
                </a:extLst>
              </p:cNvPr>
              <p:cNvCxnSpPr/>
              <p:nvPr/>
            </p:nvCxnSpPr>
            <p:spPr>
              <a:xfrm>
                <a:off x="7467600" y="5089082"/>
                <a:ext cx="0" cy="244918"/>
              </a:xfrm>
              <a:prstGeom prst="line">
                <a:avLst/>
              </a:prstGeom>
              <a:ln w="127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ABA7395-FC8C-EABA-EFD7-73D1A6BD047F}"/>
                  </a:ext>
                </a:extLst>
              </p:cNvPr>
              <p:cNvCxnSpPr/>
              <p:nvPr/>
            </p:nvCxnSpPr>
            <p:spPr>
              <a:xfrm>
                <a:off x="7398726" y="5096735"/>
                <a:ext cx="10991" cy="237265"/>
              </a:xfrm>
              <a:prstGeom prst="line">
                <a:avLst/>
              </a:prstGeom>
              <a:ln w="127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DEB89B1E-C0C0-62B9-7110-763126FCAA5A}"/>
                  </a:ext>
                </a:extLst>
              </p:cNvPr>
              <p:cNvGrpSpPr/>
              <p:nvPr/>
            </p:nvGrpSpPr>
            <p:grpSpPr>
              <a:xfrm rot="5460000">
                <a:off x="7226957" y="5093717"/>
                <a:ext cx="228600" cy="256412"/>
                <a:chOff x="7391400" y="5229988"/>
                <a:chExt cx="228600" cy="256412"/>
              </a:xfrm>
            </p:grpSpPr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065B58BB-E1A8-829F-1752-F1782CA10B55}"/>
                    </a:ext>
                  </a:extLst>
                </p:cNvPr>
                <p:cNvCxnSpPr/>
                <p:nvPr/>
              </p:nvCxnSpPr>
              <p:spPr>
                <a:xfrm>
                  <a:off x="7391400" y="5241482"/>
                  <a:ext cx="0" cy="244918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E786FAE1-3BBD-8055-0F96-C0ECFA198985}"/>
                    </a:ext>
                  </a:extLst>
                </p:cNvPr>
                <p:cNvCxnSpPr/>
                <p:nvPr/>
              </p:nvCxnSpPr>
              <p:spPr>
                <a:xfrm>
                  <a:off x="7532080" y="5241482"/>
                  <a:ext cx="0" cy="244918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4EDEB38E-A9C1-BDF0-CDA8-3C928801F1A3}"/>
                    </a:ext>
                  </a:extLst>
                </p:cNvPr>
                <p:cNvCxnSpPr/>
                <p:nvPr/>
              </p:nvCxnSpPr>
              <p:spPr>
                <a:xfrm>
                  <a:off x="7532080" y="5241482"/>
                  <a:ext cx="0" cy="244918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876ABF6C-6ED4-3930-E744-D2D5BBA7B25B}"/>
                    </a:ext>
                  </a:extLst>
                </p:cNvPr>
                <p:cNvCxnSpPr/>
                <p:nvPr/>
              </p:nvCxnSpPr>
              <p:spPr>
                <a:xfrm>
                  <a:off x="7575435" y="5238383"/>
                  <a:ext cx="0" cy="244919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E2942330-AE01-F966-BB5A-33DD4A5A12DA}"/>
                    </a:ext>
                  </a:extLst>
                </p:cNvPr>
                <p:cNvCxnSpPr/>
                <p:nvPr/>
              </p:nvCxnSpPr>
              <p:spPr>
                <a:xfrm>
                  <a:off x="7439756" y="5233829"/>
                  <a:ext cx="0" cy="244918"/>
                </a:xfrm>
                <a:prstGeom prst="line">
                  <a:avLst/>
                </a:prstGeom>
                <a:ln w="127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9D28D7AF-BAF8-0A88-94CC-B425CD31974F}"/>
                    </a:ext>
                  </a:extLst>
                </p:cNvPr>
                <p:cNvCxnSpPr/>
                <p:nvPr/>
              </p:nvCxnSpPr>
              <p:spPr>
                <a:xfrm>
                  <a:off x="7546732" y="5241482"/>
                  <a:ext cx="0" cy="244918"/>
                </a:xfrm>
                <a:prstGeom prst="line">
                  <a:avLst/>
                </a:prstGeom>
                <a:ln w="127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0AD9B381-8842-2477-76AB-B268CA3B44D2}"/>
                    </a:ext>
                  </a:extLst>
                </p:cNvPr>
                <p:cNvCxnSpPr/>
                <p:nvPr/>
              </p:nvCxnSpPr>
              <p:spPr>
                <a:xfrm>
                  <a:off x="7477859" y="5249135"/>
                  <a:ext cx="10991" cy="237265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EE2AB065-559B-D0E4-2589-5D3B56045A90}"/>
                    </a:ext>
                  </a:extLst>
                </p:cNvPr>
                <p:cNvCxnSpPr/>
                <p:nvPr/>
              </p:nvCxnSpPr>
              <p:spPr>
                <a:xfrm>
                  <a:off x="7464668" y="5241482"/>
                  <a:ext cx="0" cy="244918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04A79CA0-6AA4-2E96-5856-52EF06333535}"/>
                    </a:ext>
                  </a:extLst>
                </p:cNvPr>
                <p:cNvCxnSpPr/>
                <p:nvPr/>
              </p:nvCxnSpPr>
              <p:spPr>
                <a:xfrm>
                  <a:off x="7605347" y="5241482"/>
                  <a:ext cx="0" cy="244918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70E0E77B-7AE9-9345-2FC0-5DAFD9FA881C}"/>
                    </a:ext>
                  </a:extLst>
                </p:cNvPr>
                <p:cNvCxnSpPr/>
                <p:nvPr/>
              </p:nvCxnSpPr>
              <p:spPr>
                <a:xfrm>
                  <a:off x="7605347" y="5241482"/>
                  <a:ext cx="0" cy="244918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7AA8C20B-F950-BC55-8A09-5C740B10EC90}"/>
                    </a:ext>
                  </a:extLst>
                </p:cNvPr>
                <p:cNvCxnSpPr/>
                <p:nvPr/>
              </p:nvCxnSpPr>
              <p:spPr>
                <a:xfrm>
                  <a:off x="7471994" y="5241482"/>
                  <a:ext cx="0" cy="244918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F18E60F6-62BF-F173-8292-F850E6DE7452}"/>
                    </a:ext>
                  </a:extLst>
                </p:cNvPr>
                <p:cNvCxnSpPr/>
                <p:nvPr/>
              </p:nvCxnSpPr>
              <p:spPr>
                <a:xfrm>
                  <a:off x="7513023" y="5233829"/>
                  <a:ext cx="0" cy="244918"/>
                </a:xfrm>
                <a:prstGeom prst="line">
                  <a:avLst/>
                </a:prstGeom>
                <a:ln w="127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3C788020-1BD1-44AC-CDF4-3DFF2DA9A19B}"/>
                    </a:ext>
                  </a:extLst>
                </p:cNvPr>
                <p:cNvCxnSpPr/>
                <p:nvPr/>
              </p:nvCxnSpPr>
              <p:spPr>
                <a:xfrm>
                  <a:off x="7620000" y="5241482"/>
                  <a:ext cx="0" cy="244918"/>
                </a:xfrm>
                <a:prstGeom prst="line">
                  <a:avLst/>
                </a:prstGeom>
                <a:ln w="127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32C8C0B8-BF97-607D-338A-0EE7B3AA59C7}"/>
                    </a:ext>
                  </a:extLst>
                </p:cNvPr>
                <p:cNvCxnSpPr/>
                <p:nvPr/>
              </p:nvCxnSpPr>
              <p:spPr>
                <a:xfrm>
                  <a:off x="7535881" y="5229988"/>
                  <a:ext cx="10991" cy="237262"/>
                </a:xfrm>
                <a:prstGeom prst="line">
                  <a:avLst/>
                </a:prstGeom>
                <a:ln w="127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E010207A-35B2-FBD6-2122-09C5DD1EC5BE}"/>
              </a:ext>
            </a:extLst>
          </p:cNvPr>
          <p:cNvSpPr/>
          <p:nvPr/>
        </p:nvSpPr>
        <p:spPr>
          <a:xfrm>
            <a:off x="6024538" y="4242095"/>
            <a:ext cx="201782" cy="2269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urved Down Arrow 91">
            <a:extLst>
              <a:ext uri="{FF2B5EF4-FFF2-40B4-BE49-F238E27FC236}">
                <a16:creationId xmlns:a16="http://schemas.microsoft.com/office/drawing/2014/main" id="{58283158-67FD-3CD0-5609-2723E89085E6}"/>
              </a:ext>
            </a:extLst>
          </p:cNvPr>
          <p:cNvSpPr/>
          <p:nvPr/>
        </p:nvSpPr>
        <p:spPr>
          <a:xfrm flipH="1">
            <a:off x="4849642" y="2049106"/>
            <a:ext cx="1637935" cy="313094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Curved Down Arrow 92">
            <a:extLst>
              <a:ext uri="{FF2B5EF4-FFF2-40B4-BE49-F238E27FC236}">
                <a16:creationId xmlns:a16="http://schemas.microsoft.com/office/drawing/2014/main" id="{9F600EE5-C258-1317-27D1-268AC7CDDB1F}"/>
              </a:ext>
            </a:extLst>
          </p:cNvPr>
          <p:cNvSpPr/>
          <p:nvPr/>
        </p:nvSpPr>
        <p:spPr>
          <a:xfrm flipH="1">
            <a:off x="2133599" y="1923052"/>
            <a:ext cx="1763076" cy="313094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7FA12F4-3FBC-7B56-FAFD-14B030B023D5}"/>
              </a:ext>
            </a:extLst>
          </p:cNvPr>
          <p:cNvSpPr txBox="1"/>
          <p:nvPr/>
        </p:nvSpPr>
        <p:spPr>
          <a:xfrm>
            <a:off x="8299760" y="1810090"/>
            <a:ext cx="913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 গুণ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591E0D3-794C-BC8A-5280-401256754F50}"/>
              </a:ext>
            </a:extLst>
          </p:cNvPr>
          <p:cNvSpPr txBox="1"/>
          <p:nvPr/>
        </p:nvSpPr>
        <p:spPr>
          <a:xfrm>
            <a:off x="5242324" y="2008253"/>
            <a:ext cx="1032533" cy="46166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 গুণ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FFDF1D5-F6E2-52F3-2A79-8CA5D792F45E}"/>
              </a:ext>
            </a:extLst>
          </p:cNvPr>
          <p:cNvSpPr txBox="1"/>
          <p:nvPr/>
        </p:nvSpPr>
        <p:spPr>
          <a:xfrm>
            <a:off x="2573510" y="2183140"/>
            <a:ext cx="1086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 গুণ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Curved Down Arrow 96">
            <a:extLst>
              <a:ext uri="{FF2B5EF4-FFF2-40B4-BE49-F238E27FC236}">
                <a16:creationId xmlns:a16="http://schemas.microsoft.com/office/drawing/2014/main" id="{0C2E0DCE-93A9-7142-2F6B-EB4A28AE4151}"/>
              </a:ext>
            </a:extLst>
          </p:cNvPr>
          <p:cNvSpPr/>
          <p:nvPr/>
        </p:nvSpPr>
        <p:spPr>
          <a:xfrm flipH="1">
            <a:off x="1676399" y="1143000"/>
            <a:ext cx="7696199" cy="762374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Curved Down Arrow 97">
            <a:extLst>
              <a:ext uri="{FF2B5EF4-FFF2-40B4-BE49-F238E27FC236}">
                <a16:creationId xmlns:a16="http://schemas.microsoft.com/office/drawing/2014/main" id="{9C879C80-667E-F353-203B-72F3E96C67DC}"/>
              </a:ext>
            </a:extLst>
          </p:cNvPr>
          <p:cNvSpPr/>
          <p:nvPr/>
        </p:nvSpPr>
        <p:spPr>
          <a:xfrm flipH="1">
            <a:off x="1833232" y="1585720"/>
            <a:ext cx="4905936" cy="476312"/>
          </a:xfrm>
          <a:prstGeom prst="curvedDownArrow">
            <a:avLst>
              <a:gd name="adj1" fmla="val 25000"/>
              <a:gd name="adj2" fmla="val 42074"/>
              <a:gd name="adj3" fmla="val 25000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238608A-16C3-A69E-FA55-6554CFC84ABF}"/>
              </a:ext>
            </a:extLst>
          </p:cNvPr>
          <p:cNvSpPr txBox="1"/>
          <p:nvPr/>
        </p:nvSpPr>
        <p:spPr>
          <a:xfrm>
            <a:off x="3830289" y="1572470"/>
            <a:ext cx="146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১০০ গুণ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48C415F-E1C2-786E-6E82-8F33A03D1542}"/>
              </a:ext>
            </a:extLst>
          </p:cNvPr>
          <p:cNvSpPr txBox="1"/>
          <p:nvPr/>
        </p:nvSpPr>
        <p:spPr>
          <a:xfrm>
            <a:off x="5053031" y="1212877"/>
            <a:ext cx="1703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১০০০ গুণ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Curved Down Arrow 100">
            <a:extLst>
              <a:ext uri="{FF2B5EF4-FFF2-40B4-BE49-F238E27FC236}">
                <a16:creationId xmlns:a16="http://schemas.microsoft.com/office/drawing/2014/main" id="{BB2F6A3A-8643-29F2-799D-949E7AE73464}"/>
              </a:ext>
            </a:extLst>
          </p:cNvPr>
          <p:cNvSpPr/>
          <p:nvPr/>
        </p:nvSpPr>
        <p:spPr>
          <a:xfrm flipV="1">
            <a:off x="1988085" y="3876783"/>
            <a:ext cx="1701986" cy="464814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Curved Down Arrow 101">
            <a:extLst>
              <a:ext uri="{FF2B5EF4-FFF2-40B4-BE49-F238E27FC236}">
                <a16:creationId xmlns:a16="http://schemas.microsoft.com/office/drawing/2014/main" id="{1B9E5787-03A3-4CE3-A683-AC0A0EBDEAA0}"/>
              </a:ext>
            </a:extLst>
          </p:cNvPr>
          <p:cNvSpPr/>
          <p:nvPr/>
        </p:nvSpPr>
        <p:spPr>
          <a:xfrm flipV="1">
            <a:off x="4622036" y="4613451"/>
            <a:ext cx="1701986" cy="464814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Curved Down Arrow 103">
            <a:extLst>
              <a:ext uri="{FF2B5EF4-FFF2-40B4-BE49-F238E27FC236}">
                <a16:creationId xmlns:a16="http://schemas.microsoft.com/office/drawing/2014/main" id="{CC29B7A1-AD32-0C5F-FF28-97D792E6C81E}"/>
              </a:ext>
            </a:extLst>
          </p:cNvPr>
          <p:cNvSpPr/>
          <p:nvPr/>
        </p:nvSpPr>
        <p:spPr>
          <a:xfrm flipV="1">
            <a:off x="7516271" y="4627039"/>
            <a:ext cx="1848262" cy="464814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2118742-D134-CA3E-2D77-7528E7F12B24}"/>
              </a:ext>
            </a:extLst>
          </p:cNvPr>
          <p:cNvSpPr txBox="1"/>
          <p:nvPr/>
        </p:nvSpPr>
        <p:spPr>
          <a:xfrm>
            <a:off x="1451728" y="3654801"/>
            <a:ext cx="429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E4B23AC-29FF-0B66-F882-CA04544EDFB0}"/>
              </a:ext>
            </a:extLst>
          </p:cNvPr>
          <p:cNvSpPr txBox="1"/>
          <p:nvPr/>
        </p:nvSpPr>
        <p:spPr>
          <a:xfrm>
            <a:off x="2487045" y="4321063"/>
            <a:ext cx="646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3D0E93F-1AA7-9BCC-2F5A-148FCAC8A72A}"/>
              </a:ext>
            </a:extLst>
          </p:cNvPr>
          <p:cNvSpPr txBox="1"/>
          <p:nvPr/>
        </p:nvSpPr>
        <p:spPr>
          <a:xfrm>
            <a:off x="4305583" y="4883792"/>
            <a:ext cx="898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০.০১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2960D0D-0451-B233-AD3C-EA39958C652D}"/>
              </a:ext>
            </a:extLst>
          </p:cNvPr>
          <p:cNvSpPr txBox="1"/>
          <p:nvPr/>
        </p:nvSpPr>
        <p:spPr>
          <a:xfrm>
            <a:off x="7761233" y="5061108"/>
            <a:ext cx="1188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০.০০১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384B631-F03F-9E40-C83D-057FB3037FF2}"/>
              </a:ext>
            </a:extLst>
          </p:cNvPr>
          <p:cNvSpPr/>
          <p:nvPr/>
        </p:nvSpPr>
        <p:spPr>
          <a:xfrm>
            <a:off x="2435359" y="4425744"/>
            <a:ext cx="749466" cy="3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E4C60E9-701E-DE82-E465-5661670AD51C}"/>
              </a:ext>
            </a:extLst>
          </p:cNvPr>
          <p:cNvSpPr/>
          <p:nvPr/>
        </p:nvSpPr>
        <p:spPr>
          <a:xfrm>
            <a:off x="4378020" y="5003504"/>
            <a:ext cx="749466" cy="3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0C3DAE0-83F1-7659-2172-FE0C91D15B2E}"/>
              </a:ext>
            </a:extLst>
          </p:cNvPr>
          <p:cNvSpPr/>
          <p:nvPr/>
        </p:nvSpPr>
        <p:spPr>
          <a:xfrm>
            <a:off x="7974656" y="5162889"/>
            <a:ext cx="749466" cy="3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AB57050-6B17-2570-AB6A-52059070E936}"/>
              </a:ext>
            </a:extLst>
          </p:cNvPr>
          <p:cNvSpPr txBox="1"/>
          <p:nvPr/>
        </p:nvSpPr>
        <p:spPr>
          <a:xfrm>
            <a:off x="2412056" y="3843792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 ভাগ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84A5E26-BF85-C7E9-85A2-72837DD55C52}"/>
              </a:ext>
            </a:extLst>
          </p:cNvPr>
          <p:cNvSpPr txBox="1"/>
          <p:nvPr/>
        </p:nvSpPr>
        <p:spPr>
          <a:xfrm>
            <a:off x="4833781" y="4494138"/>
            <a:ext cx="126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 ভাগ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661521C-E52A-65CD-482B-49A24BE44439}"/>
              </a:ext>
            </a:extLst>
          </p:cNvPr>
          <p:cNvSpPr txBox="1"/>
          <p:nvPr/>
        </p:nvSpPr>
        <p:spPr>
          <a:xfrm>
            <a:off x="7912222" y="4611663"/>
            <a:ext cx="1223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 ভাগ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6C2F92A-3628-6BCE-672F-BB2CE6B7B22A}"/>
              </a:ext>
            </a:extLst>
          </p:cNvPr>
          <p:cNvSpPr txBox="1"/>
          <p:nvPr/>
        </p:nvSpPr>
        <p:spPr>
          <a:xfrm>
            <a:off x="3262667" y="5091886"/>
            <a:ext cx="1848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১০০ভাগ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0" name="Curved Down Arrow 122">
            <a:extLst>
              <a:ext uri="{FF2B5EF4-FFF2-40B4-BE49-F238E27FC236}">
                <a16:creationId xmlns:a16="http://schemas.microsoft.com/office/drawing/2014/main" id="{3262D9FB-AB75-16E4-B9A6-AF138C50085B}"/>
              </a:ext>
            </a:extLst>
          </p:cNvPr>
          <p:cNvSpPr/>
          <p:nvPr/>
        </p:nvSpPr>
        <p:spPr>
          <a:xfrm flipV="1">
            <a:off x="1451728" y="5162885"/>
            <a:ext cx="8175018" cy="749305"/>
          </a:xfrm>
          <a:prstGeom prst="curvedDownArrow">
            <a:avLst>
              <a:gd name="adj1" fmla="val 25000"/>
              <a:gd name="adj2" fmla="val 47234"/>
              <a:gd name="adj3" fmla="val 25000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AC834C7-AACE-6C37-F7FB-F0AEF2D8F90E}"/>
              </a:ext>
            </a:extLst>
          </p:cNvPr>
          <p:cNvSpPr txBox="1"/>
          <p:nvPr/>
        </p:nvSpPr>
        <p:spPr>
          <a:xfrm>
            <a:off x="5847595" y="5432803"/>
            <a:ext cx="1848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১০০০ভাগ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3" name="Picture 82" descr="Screen Clipping">
            <a:extLst>
              <a:ext uri="{FF2B5EF4-FFF2-40B4-BE49-F238E27FC236}">
                <a16:creationId xmlns:a16="http://schemas.microsoft.com/office/drawing/2014/main" id="{A025C0F9-0E3A-8430-0E4E-CA34D9D059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097" b="17634"/>
          <a:stretch/>
        </p:blipFill>
        <p:spPr>
          <a:xfrm>
            <a:off x="1733652" y="496721"/>
            <a:ext cx="799894" cy="825685"/>
          </a:xfrm>
          <a:prstGeom prst="rect">
            <a:avLst/>
          </a:prstGeom>
        </p:spPr>
      </p:pic>
      <p:sp>
        <p:nvSpPr>
          <p:cNvPr id="84" name="Rounded Rectangular Callout 34">
            <a:extLst>
              <a:ext uri="{FF2B5EF4-FFF2-40B4-BE49-F238E27FC236}">
                <a16:creationId xmlns:a16="http://schemas.microsoft.com/office/drawing/2014/main" id="{4D894879-F702-EBEB-D10F-E37A8FFDD317}"/>
              </a:ext>
            </a:extLst>
          </p:cNvPr>
          <p:cNvSpPr/>
          <p:nvPr/>
        </p:nvSpPr>
        <p:spPr>
          <a:xfrm>
            <a:off x="3161522" y="603088"/>
            <a:ext cx="7054170" cy="313094"/>
          </a:xfrm>
          <a:prstGeom prst="wedgeRoundRectCallout">
            <a:avLst>
              <a:gd name="adj1" fmla="val -57401"/>
              <a:gd name="adj2" fmla="val 1022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চল, ১, ০.১, ০.০১ এবং ০.০০১ এর মাঝে কী সম্পর্ক রয়েছে তা দেখি।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971BF4D-572D-BB43-281F-4972D5B24063}"/>
                  </a:ext>
                </a:extLst>
              </p:cNvPr>
              <p:cNvSpPr txBox="1"/>
              <p:nvPr/>
            </p:nvSpPr>
            <p:spPr>
              <a:xfrm>
                <a:off x="9699183" y="4508914"/>
                <a:ext cx="3331015" cy="1476302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bn-BD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দশমিকে প্রতিটি সংখ্যার নির্দিষ্ট স্থান রয়েছে এবং এই স্থানটি তার ডান পাশের সংখ্যার ১০ গুণ বা বাম পাশের সংখ্যার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0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2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১০</m:t>
                        </m:r>
                      </m:den>
                    </m:f>
                  </m:oMath>
                </a14:m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971BF4D-572D-BB43-281F-4972D5B24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9183" y="4508914"/>
                <a:ext cx="3331015" cy="14763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Rectangle 85">
            <a:extLst>
              <a:ext uri="{FF2B5EF4-FFF2-40B4-BE49-F238E27FC236}">
                <a16:creationId xmlns:a16="http://schemas.microsoft.com/office/drawing/2014/main" id="{45CE7AF4-BF46-B38A-B480-B3BA168A855A}"/>
              </a:ext>
            </a:extLst>
          </p:cNvPr>
          <p:cNvSpPr/>
          <p:nvPr/>
        </p:nvSpPr>
        <p:spPr>
          <a:xfrm>
            <a:off x="1153605" y="2413973"/>
            <a:ext cx="1331004" cy="11182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84F69827-E388-5B83-584D-F6DCD13B0900}"/>
              </a:ext>
            </a:extLst>
          </p:cNvPr>
          <p:cNvCxnSpPr/>
          <p:nvPr/>
        </p:nvCxnSpPr>
        <p:spPr>
          <a:xfrm flipH="1">
            <a:off x="3708048" y="2444505"/>
            <a:ext cx="1303" cy="1155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47F01FF-0C47-0466-671F-36A7A2440AE6}"/>
              </a:ext>
            </a:extLst>
          </p:cNvPr>
          <p:cNvCxnSpPr>
            <a:cxnSpLocks/>
          </p:cNvCxnSpPr>
          <p:nvPr/>
        </p:nvCxnSpPr>
        <p:spPr>
          <a:xfrm flipH="1">
            <a:off x="3848191" y="2436107"/>
            <a:ext cx="1433" cy="1155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6C6C9BE-67C9-A030-AD20-154430AE149A}"/>
              </a:ext>
            </a:extLst>
          </p:cNvPr>
          <p:cNvCxnSpPr>
            <a:cxnSpLocks/>
          </p:cNvCxnSpPr>
          <p:nvPr/>
        </p:nvCxnSpPr>
        <p:spPr>
          <a:xfrm flipH="1">
            <a:off x="3962400" y="2477888"/>
            <a:ext cx="1433" cy="1155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50BCB17-32A5-61EB-473E-711C85B58B73}"/>
              </a:ext>
            </a:extLst>
          </p:cNvPr>
          <p:cNvCxnSpPr>
            <a:cxnSpLocks/>
          </p:cNvCxnSpPr>
          <p:nvPr/>
        </p:nvCxnSpPr>
        <p:spPr>
          <a:xfrm flipH="1">
            <a:off x="4090416" y="2443145"/>
            <a:ext cx="1433" cy="1155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EC10802-8386-87CB-156A-D97063D791B5}"/>
              </a:ext>
            </a:extLst>
          </p:cNvPr>
          <p:cNvCxnSpPr>
            <a:cxnSpLocks/>
          </p:cNvCxnSpPr>
          <p:nvPr/>
        </p:nvCxnSpPr>
        <p:spPr>
          <a:xfrm flipH="1">
            <a:off x="4179838" y="2465220"/>
            <a:ext cx="4598" cy="11661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94D1C09-2C8A-F45B-CF52-0BFCF37C9BE6}"/>
              </a:ext>
            </a:extLst>
          </p:cNvPr>
          <p:cNvCxnSpPr>
            <a:cxnSpLocks/>
          </p:cNvCxnSpPr>
          <p:nvPr/>
        </p:nvCxnSpPr>
        <p:spPr>
          <a:xfrm>
            <a:off x="4313305" y="2514600"/>
            <a:ext cx="10374" cy="11157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DD98FC8-EDFA-52D2-308D-3FAEA89F840E}"/>
              </a:ext>
            </a:extLst>
          </p:cNvPr>
          <p:cNvCxnSpPr>
            <a:cxnSpLocks/>
          </p:cNvCxnSpPr>
          <p:nvPr/>
        </p:nvCxnSpPr>
        <p:spPr>
          <a:xfrm flipH="1">
            <a:off x="4463887" y="2460491"/>
            <a:ext cx="1433" cy="1155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9E905C79-C7E1-A264-8268-C0F260190BA5}"/>
              </a:ext>
            </a:extLst>
          </p:cNvPr>
          <p:cNvCxnSpPr>
            <a:cxnSpLocks/>
          </p:cNvCxnSpPr>
          <p:nvPr/>
        </p:nvCxnSpPr>
        <p:spPr>
          <a:xfrm flipH="1">
            <a:off x="4601047" y="2444505"/>
            <a:ext cx="1433" cy="1155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5F90F77-1955-2DEF-D497-F355483CF5C9}"/>
              </a:ext>
            </a:extLst>
          </p:cNvPr>
          <p:cNvCxnSpPr>
            <a:cxnSpLocks/>
          </p:cNvCxnSpPr>
          <p:nvPr/>
        </p:nvCxnSpPr>
        <p:spPr>
          <a:xfrm flipH="1">
            <a:off x="4712208" y="2496166"/>
            <a:ext cx="1433" cy="1155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3465C2F-7A4E-3837-0C54-A8E73F60E6A2}"/>
              </a:ext>
            </a:extLst>
          </p:cNvPr>
          <p:cNvCxnSpPr>
            <a:cxnSpLocks/>
          </p:cNvCxnSpPr>
          <p:nvPr/>
        </p:nvCxnSpPr>
        <p:spPr>
          <a:xfrm flipH="1">
            <a:off x="4828032" y="2520705"/>
            <a:ext cx="1433" cy="1155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9606AC2C-5E2A-C7F0-394D-8721E991A0CD}"/>
              </a:ext>
            </a:extLst>
          </p:cNvPr>
          <p:cNvSpPr/>
          <p:nvPr/>
        </p:nvSpPr>
        <p:spPr>
          <a:xfrm>
            <a:off x="3505200" y="2442698"/>
            <a:ext cx="118227" cy="11463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4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55 2.98611E-6 L 0.17292 0.0052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19" y="2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31944E-6 L 0.20822 -0.12608 " pathEditMode="relative" rAng="0" ptsTypes="AA">
                                      <p:cBhvr>
                                        <p:cTn id="9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5" y="-6315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75 -0.00629 L 0.21643 -0.13954 " pathEditMode="relative" rAng="0" ptsTypes="AA">
                                      <p:cBhvr>
                                        <p:cTn id="9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3" y="-6662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1700" fill="hold"/>
                                        <p:tgtEl>
                                          <p:spTgt spid="7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"/>
                            </p:stCondLst>
                            <p:childTnLst>
                              <p:par>
                                <p:cTn id="2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6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8" grpId="1" animBg="1"/>
      <p:bldP spid="8" grpId="2" animBg="1"/>
      <p:bldP spid="23" grpId="0" animBg="1"/>
      <p:bldP spid="56" grpId="0" animBg="1"/>
      <p:bldP spid="57" grpId="0" animBg="1"/>
      <p:bldP spid="58" grpId="0" animBg="1"/>
      <p:bldP spid="59" grpId="0"/>
      <p:bldP spid="60" grpId="0" animBg="1"/>
      <p:bldP spid="61" grpId="0"/>
      <p:bldP spid="62" grpId="0" animBg="1"/>
      <p:bldP spid="63" grpId="0" animBg="1"/>
      <p:bldP spid="64" grpId="0"/>
      <p:bldP spid="65" grpId="0"/>
      <p:bldP spid="66" grpId="0" animBg="1"/>
      <p:bldP spid="67" grpId="0" animBg="1"/>
      <p:bldP spid="68" grpId="0" animBg="1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/>
      <p:bldP spid="80" grpId="0" animBg="1"/>
      <p:bldP spid="82" grpId="0"/>
      <p:bldP spid="84" grpId="0" animBg="1"/>
      <p:bldP spid="85" grpId="0" animBg="1"/>
      <p:bldP spid="86" grpId="0" animBg="1"/>
      <p:bldP spid="86" grpId="1" animBg="1"/>
      <p:bldP spid="9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551FC-A152-6D02-3BF9-AE4C85B56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B1A686-815C-403A-63C3-53FE34D88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-133718"/>
            <a:ext cx="13715999" cy="7315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B345CB-1FB4-F4E5-A6DF-5C86FF53D969}"/>
              </a:ext>
            </a:extLst>
          </p:cNvPr>
          <p:cNvSpPr txBox="1"/>
          <p:nvPr/>
        </p:nvSpPr>
        <p:spPr>
          <a:xfrm>
            <a:off x="2247900" y="558225"/>
            <a:ext cx="922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সংখ্যাগুলো কতগুলো ১, ০.১, ০.০১ এবং ০.০০১ নিয়ে গঠিত?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81F672-3FA6-BE40-3AA6-E0CAB5AABE6A}"/>
              </a:ext>
            </a:extLst>
          </p:cNvPr>
          <p:cNvSpPr txBox="1"/>
          <p:nvPr/>
        </p:nvSpPr>
        <p:spPr>
          <a:xfrm>
            <a:off x="2247900" y="1244025"/>
            <a:ext cx="78105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১) ১.৪৬৯              ২) ৩.৮২৫                      ৩) ০.০১৭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E55EC4-F430-1E72-5FD6-FB57319A1A45}"/>
              </a:ext>
            </a:extLst>
          </p:cNvPr>
          <p:cNvSpPr txBox="1"/>
          <p:nvPr/>
        </p:nvSpPr>
        <p:spPr>
          <a:xfrm>
            <a:off x="2247900" y="2158425"/>
            <a:ext cx="14859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১.৪৬৯ এ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7AB85-00CE-FECE-23D1-6604D78620CC}"/>
              </a:ext>
            </a:extLst>
          </p:cNvPr>
          <p:cNvSpPr txBox="1"/>
          <p:nvPr/>
        </p:nvSpPr>
        <p:spPr>
          <a:xfrm>
            <a:off x="5372100" y="2158425"/>
            <a:ext cx="14859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৩.৮২৫ এ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212E74-528D-21E0-4DFB-592E430A9024}"/>
              </a:ext>
            </a:extLst>
          </p:cNvPr>
          <p:cNvSpPr txBox="1"/>
          <p:nvPr/>
        </p:nvSpPr>
        <p:spPr>
          <a:xfrm>
            <a:off x="8572500" y="2158425"/>
            <a:ext cx="14859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০.০১৭ এ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09A8D-F390-D7C3-0E7A-B891EE1AA88F}"/>
              </a:ext>
            </a:extLst>
          </p:cNvPr>
          <p:cNvSpPr txBox="1"/>
          <p:nvPr/>
        </p:nvSpPr>
        <p:spPr>
          <a:xfrm>
            <a:off x="2247900" y="3009037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392019-E7E2-0F35-762B-1271E3CE2C34}"/>
              </a:ext>
            </a:extLst>
          </p:cNvPr>
          <p:cNvSpPr txBox="1"/>
          <p:nvPr/>
        </p:nvSpPr>
        <p:spPr>
          <a:xfrm>
            <a:off x="3962400" y="3009037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84F922-E974-03A9-2168-21596F3BE151}"/>
              </a:ext>
            </a:extLst>
          </p:cNvPr>
          <p:cNvSpPr txBox="1"/>
          <p:nvPr/>
        </p:nvSpPr>
        <p:spPr>
          <a:xfrm>
            <a:off x="7086600" y="3009037"/>
            <a:ext cx="457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266816-227D-3908-5097-A424590B72EE}"/>
              </a:ext>
            </a:extLst>
          </p:cNvPr>
          <p:cNvSpPr txBox="1"/>
          <p:nvPr/>
        </p:nvSpPr>
        <p:spPr>
          <a:xfrm>
            <a:off x="10287000" y="3009037"/>
            <a:ext cx="457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C62566-5DE1-D5CC-53AA-823AC14C5FB1}"/>
              </a:ext>
            </a:extLst>
          </p:cNvPr>
          <p:cNvSpPr txBox="1"/>
          <p:nvPr/>
        </p:nvSpPr>
        <p:spPr>
          <a:xfrm>
            <a:off x="3962400" y="376111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4BD38-016C-4703-9DC3-4F2530B5021A}"/>
              </a:ext>
            </a:extLst>
          </p:cNvPr>
          <p:cNvSpPr txBox="1"/>
          <p:nvPr/>
        </p:nvSpPr>
        <p:spPr>
          <a:xfrm>
            <a:off x="3962400" y="4697088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84C9AE-01BF-3F34-3FE8-8078264F4B08}"/>
              </a:ext>
            </a:extLst>
          </p:cNvPr>
          <p:cNvSpPr txBox="1"/>
          <p:nvPr/>
        </p:nvSpPr>
        <p:spPr>
          <a:xfrm>
            <a:off x="3962400" y="5633064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০.০০১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F3085B-2898-5490-BE0F-D03D7F1F63F0}"/>
              </a:ext>
            </a:extLst>
          </p:cNvPr>
          <p:cNvSpPr txBox="1"/>
          <p:nvPr/>
        </p:nvSpPr>
        <p:spPr>
          <a:xfrm>
            <a:off x="7162800" y="376111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CD5074-4C12-64AE-34D7-9BF59E5AD715}"/>
              </a:ext>
            </a:extLst>
          </p:cNvPr>
          <p:cNvSpPr txBox="1"/>
          <p:nvPr/>
        </p:nvSpPr>
        <p:spPr>
          <a:xfrm>
            <a:off x="7162800" y="4697088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4CD35D-30DB-880D-4FEF-5CB6E077D5CE}"/>
              </a:ext>
            </a:extLst>
          </p:cNvPr>
          <p:cNvSpPr txBox="1"/>
          <p:nvPr/>
        </p:nvSpPr>
        <p:spPr>
          <a:xfrm>
            <a:off x="7239000" y="5633064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০.০০১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8A0A44-4BA1-728B-9466-6D66DC3AD258}"/>
              </a:ext>
            </a:extLst>
          </p:cNvPr>
          <p:cNvSpPr txBox="1"/>
          <p:nvPr/>
        </p:nvSpPr>
        <p:spPr>
          <a:xfrm>
            <a:off x="10363200" y="3761112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F5B52D-AE7F-F5E6-6C39-312E5DE85914}"/>
              </a:ext>
            </a:extLst>
          </p:cNvPr>
          <p:cNvSpPr txBox="1"/>
          <p:nvPr/>
        </p:nvSpPr>
        <p:spPr>
          <a:xfrm>
            <a:off x="10439400" y="4745011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741A13-7EFA-9B09-904B-4C88E866F872}"/>
              </a:ext>
            </a:extLst>
          </p:cNvPr>
          <p:cNvSpPr txBox="1"/>
          <p:nvPr/>
        </p:nvSpPr>
        <p:spPr>
          <a:xfrm>
            <a:off x="10439400" y="5633064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০.০০১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64A1C5-3E10-AAAB-6E5D-DD54990BCBDC}"/>
              </a:ext>
            </a:extLst>
          </p:cNvPr>
          <p:cNvSpPr/>
          <p:nvPr/>
        </p:nvSpPr>
        <p:spPr>
          <a:xfrm>
            <a:off x="2286000" y="4774050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F03937-250B-5545-AA57-DE347CB4144E}"/>
              </a:ext>
            </a:extLst>
          </p:cNvPr>
          <p:cNvSpPr/>
          <p:nvPr/>
        </p:nvSpPr>
        <p:spPr>
          <a:xfrm>
            <a:off x="2286000" y="5624662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152BF-6A79-44FB-62B3-CD4375ABDA93}"/>
              </a:ext>
            </a:extLst>
          </p:cNvPr>
          <p:cNvSpPr/>
          <p:nvPr/>
        </p:nvSpPr>
        <p:spPr>
          <a:xfrm>
            <a:off x="5334000" y="5624662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8D8B38-264D-DD51-FFFA-A8BFCBEC9AC6}"/>
              </a:ext>
            </a:extLst>
          </p:cNvPr>
          <p:cNvSpPr/>
          <p:nvPr/>
        </p:nvSpPr>
        <p:spPr>
          <a:xfrm>
            <a:off x="5334000" y="4774050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9330D5-9861-0E7A-F84E-BB04D5CCA97D}"/>
              </a:ext>
            </a:extLst>
          </p:cNvPr>
          <p:cNvSpPr/>
          <p:nvPr/>
        </p:nvSpPr>
        <p:spPr>
          <a:xfrm>
            <a:off x="5334000" y="3795862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2BD128-88AA-E39A-747A-32A21A748F22}"/>
              </a:ext>
            </a:extLst>
          </p:cNvPr>
          <p:cNvSpPr/>
          <p:nvPr/>
        </p:nvSpPr>
        <p:spPr>
          <a:xfrm>
            <a:off x="5334000" y="2970556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44D830-FF82-A4FD-CD50-02CACC261B2A}"/>
              </a:ext>
            </a:extLst>
          </p:cNvPr>
          <p:cNvSpPr/>
          <p:nvPr/>
        </p:nvSpPr>
        <p:spPr>
          <a:xfrm>
            <a:off x="8458200" y="2970556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DDFA08-B4CA-6F5D-A16A-DFAFBED1F83F}"/>
              </a:ext>
            </a:extLst>
          </p:cNvPr>
          <p:cNvSpPr/>
          <p:nvPr/>
        </p:nvSpPr>
        <p:spPr>
          <a:xfrm>
            <a:off x="8458200" y="3898891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5F6C6E-6AC3-88D1-828A-B7A83BD23542}"/>
              </a:ext>
            </a:extLst>
          </p:cNvPr>
          <p:cNvSpPr/>
          <p:nvPr/>
        </p:nvSpPr>
        <p:spPr>
          <a:xfrm>
            <a:off x="8458200" y="4750746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BC554B-F947-6971-4DDB-08299518E628}"/>
              </a:ext>
            </a:extLst>
          </p:cNvPr>
          <p:cNvSpPr/>
          <p:nvPr/>
        </p:nvSpPr>
        <p:spPr>
          <a:xfrm>
            <a:off x="8458200" y="5473770"/>
            <a:ext cx="1447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6BC38B-2FFB-794F-7207-E22773B4F501}"/>
              </a:ext>
            </a:extLst>
          </p:cNvPr>
          <p:cNvSpPr txBox="1"/>
          <p:nvPr/>
        </p:nvSpPr>
        <p:spPr>
          <a:xfrm>
            <a:off x="2247900" y="3783450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চারটি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7051023-7634-D1D2-897B-29CDA7C89BE7}"/>
              </a:ext>
            </a:extLst>
          </p:cNvPr>
          <p:cNvSpPr txBox="1"/>
          <p:nvPr/>
        </p:nvSpPr>
        <p:spPr>
          <a:xfrm>
            <a:off x="2400300" y="4774050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ছয়টি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CCB7B5-3563-81E9-BC3B-6DE45981CDEB}"/>
              </a:ext>
            </a:extLst>
          </p:cNvPr>
          <p:cNvSpPr txBox="1"/>
          <p:nvPr/>
        </p:nvSpPr>
        <p:spPr>
          <a:xfrm>
            <a:off x="2552700" y="5663625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নয়টি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D8D315-F453-A069-1B8F-65B47E59C8BB}"/>
              </a:ext>
            </a:extLst>
          </p:cNvPr>
          <p:cNvSpPr txBox="1"/>
          <p:nvPr/>
        </p:nvSpPr>
        <p:spPr>
          <a:xfrm>
            <a:off x="5600700" y="5663625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পাঁচটি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5394AC-013C-3748-4B66-BD7D302A8F37}"/>
              </a:ext>
            </a:extLst>
          </p:cNvPr>
          <p:cNvSpPr txBox="1"/>
          <p:nvPr/>
        </p:nvSpPr>
        <p:spPr>
          <a:xfrm>
            <a:off x="8648700" y="5511225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সাতটি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2F90AE-57CC-7C8E-16B3-AFFD385494A5}"/>
              </a:ext>
            </a:extLst>
          </p:cNvPr>
          <p:cNvSpPr txBox="1"/>
          <p:nvPr/>
        </p:nvSpPr>
        <p:spPr>
          <a:xfrm>
            <a:off x="8686800" y="4774050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564E9D-3BA9-3724-A221-95741057DEAB}"/>
              </a:ext>
            </a:extLst>
          </p:cNvPr>
          <p:cNvSpPr txBox="1"/>
          <p:nvPr/>
        </p:nvSpPr>
        <p:spPr>
          <a:xfrm>
            <a:off x="8724900" y="3911025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শূন্যটি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DB5242-FC53-90B9-9EC3-834D80B0DC48}"/>
              </a:ext>
            </a:extLst>
          </p:cNvPr>
          <p:cNvSpPr txBox="1"/>
          <p:nvPr/>
        </p:nvSpPr>
        <p:spPr>
          <a:xfrm>
            <a:off x="8763000" y="2996625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শূন্যটি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F22F976-D7DF-178D-2A6C-557782745E1B}"/>
              </a:ext>
            </a:extLst>
          </p:cNvPr>
          <p:cNvSpPr txBox="1"/>
          <p:nvPr/>
        </p:nvSpPr>
        <p:spPr>
          <a:xfrm>
            <a:off x="5638800" y="4825425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দুইটি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C30F02F-E53D-3B02-D78F-2E09007D5920}"/>
              </a:ext>
            </a:extLst>
          </p:cNvPr>
          <p:cNvSpPr txBox="1"/>
          <p:nvPr/>
        </p:nvSpPr>
        <p:spPr>
          <a:xfrm>
            <a:off x="5638800" y="3834825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আটটি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F43490-ADB2-E317-ACF1-20FDF0E8CC28}"/>
              </a:ext>
            </a:extLst>
          </p:cNvPr>
          <p:cNvSpPr txBox="1"/>
          <p:nvPr/>
        </p:nvSpPr>
        <p:spPr>
          <a:xfrm>
            <a:off x="5638800" y="3021450"/>
            <a:ext cx="95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তিনটি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01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16FE8-D78A-1008-D534-B4DD7BEB2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4E1E47-D167-FB41-30AC-5B0FFD7D3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-133718"/>
            <a:ext cx="13715999" cy="7315200"/>
          </a:xfrm>
          <a:prstGeom prst="rect">
            <a:avLst/>
          </a:prstGeom>
        </p:spPr>
      </p:pic>
      <p:sp>
        <p:nvSpPr>
          <p:cNvPr id="2" name="Rounded Rectangular Callout 2">
            <a:extLst>
              <a:ext uri="{FF2B5EF4-FFF2-40B4-BE49-F238E27FC236}">
                <a16:creationId xmlns:a16="http://schemas.microsoft.com/office/drawing/2014/main" id="{7FED7833-3F6E-203F-2130-CB8D5129B83E}"/>
              </a:ext>
            </a:extLst>
          </p:cNvPr>
          <p:cNvSpPr/>
          <p:nvPr/>
        </p:nvSpPr>
        <p:spPr>
          <a:xfrm>
            <a:off x="2535076" y="560941"/>
            <a:ext cx="8763000" cy="523220"/>
          </a:xfrm>
          <a:prstGeom prst="wedgeRoundRectCallout">
            <a:avLst>
              <a:gd name="adj1" fmla="val 58387"/>
              <a:gd name="adj2" fmla="val 5088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চল, আমরা নিচের সংখ্যাগুলোতে কতগুলো ০.০১ রয়েছে তা নিয়ে চিন্তা করি।</a:t>
            </a:r>
            <a:endParaRPr lang="en-US" sz="28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ular Callout 3">
            <a:extLst>
              <a:ext uri="{FF2B5EF4-FFF2-40B4-BE49-F238E27FC236}">
                <a16:creationId xmlns:a16="http://schemas.microsoft.com/office/drawing/2014/main" id="{FA056AB4-8852-A4BB-3B4D-11F6D1E5C40C}"/>
              </a:ext>
            </a:extLst>
          </p:cNvPr>
          <p:cNvSpPr/>
          <p:nvPr/>
        </p:nvSpPr>
        <p:spPr>
          <a:xfrm>
            <a:off x="3342132" y="1161729"/>
            <a:ext cx="5334000" cy="1429071"/>
          </a:xfrm>
          <a:prstGeom prst="wedgeRoundRectCallout">
            <a:avLst>
              <a:gd name="adj1" fmla="val -63599"/>
              <a:gd name="adj2" fmla="val 573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 ০.০১ হলো ০.০৩ ... </a:t>
            </a:r>
          </a:p>
          <a:p>
            <a:r>
              <a:rPr lang="bn-BD" sz="2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তেইশটি ০.০১ হলো ০.২৩ ... </a:t>
            </a:r>
          </a:p>
          <a:p>
            <a:r>
              <a:rPr lang="bn-BD" sz="2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 তেইশটি ০.০১ হলো ৪.২৩ ...</a:t>
            </a:r>
            <a:endParaRPr lang="en-US" sz="28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193E2-0D5D-A680-48B8-3394FD44A5CE}"/>
              </a:ext>
            </a:extLst>
          </p:cNvPr>
          <p:cNvSpPr txBox="1"/>
          <p:nvPr/>
        </p:nvSpPr>
        <p:spPr>
          <a:xfrm>
            <a:off x="1752600" y="259589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সংখ্যাগুলো কতগুলো ০.০০১ নিয়ে গঠিত?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DAE2C-A53C-8DC6-5DA3-1416B777A1CF}"/>
              </a:ext>
            </a:extLst>
          </p:cNvPr>
          <p:cNvSpPr txBox="1"/>
          <p:nvPr/>
        </p:nvSpPr>
        <p:spPr>
          <a:xfrm>
            <a:off x="1780032" y="3128189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১) ০.০১৫       ২) ০.৪৭৮       ৩) ২.০৭৫        ৪) ৪.২৩        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BEE55-984D-3FF2-B0F5-A84D8DED04DF}"/>
              </a:ext>
            </a:extLst>
          </p:cNvPr>
          <p:cNvSpPr txBox="1"/>
          <p:nvPr/>
        </p:nvSpPr>
        <p:spPr>
          <a:xfrm>
            <a:off x="1780032" y="3728977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১) ১৫ টি ০.০০১ নিয়ে হলো ০.০১৫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96F8B-82F9-63DA-FD84-7A3799136B5D}"/>
              </a:ext>
            </a:extLst>
          </p:cNvPr>
          <p:cNvSpPr txBox="1"/>
          <p:nvPr/>
        </p:nvSpPr>
        <p:spPr>
          <a:xfrm>
            <a:off x="1780032" y="430225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২) ৪৭৮ টি ০.০০১ নিয়ে হলো ০.৪৭৮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415A55-EB4F-8A41-184C-A190D4B9B1AC}"/>
              </a:ext>
            </a:extLst>
          </p:cNvPr>
          <p:cNvSpPr txBox="1"/>
          <p:nvPr/>
        </p:nvSpPr>
        <p:spPr>
          <a:xfrm>
            <a:off x="1754124" y="4778061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৩) ২০৭৫ টি ০.০০১ নিয়ে হলো ২.০৭৫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F3B3AF-69BD-927A-41ED-07F34B4FEEE6}"/>
              </a:ext>
            </a:extLst>
          </p:cNvPr>
          <p:cNvSpPr txBox="1"/>
          <p:nvPr/>
        </p:nvSpPr>
        <p:spPr>
          <a:xfrm>
            <a:off x="1792224" y="5301281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৪) ৪২৩০ টি ০.০০১ নিয়ে হলো ৪.২৩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Screen Clipping">
            <a:extLst>
              <a:ext uri="{FF2B5EF4-FFF2-40B4-BE49-F238E27FC236}">
                <a16:creationId xmlns:a16="http://schemas.microsoft.com/office/drawing/2014/main" id="{DA154E1B-FAB9-07B9-B828-7960D11A0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4839" y="691896"/>
            <a:ext cx="914400" cy="1060704"/>
          </a:xfrm>
          <a:prstGeom prst="rect">
            <a:avLst/>
          </a:prstGeom>
        </p:spPr>
      </p:pic>
      <p:pic>
        <p:nvPicPr>
          <p:cNvPr id="12" name="Picture 11" descr="Screen Clipping">
            <a:extLst>
              <a:ext uri="{FF2B5EF4-FFF2-40B4-BE49-F238E27FC236}">
                <a16:creationId xmlns:a16="http://schemas.microsoft.com/office/drawing/2014/main" id="{5981E4B8-6513-1CFD-1B11-480ECAB80E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"/>
          <a:stretch/>
        </p:blipFill>
        <p:spPr>
          <a:xfrm>
            <a:off x="1542386" y="1247988"/>
            <a:ext cx="1004980" cy="105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3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D8F5B-D821-C2B2-F6C9-6ED282D92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7A5165-84B1-F9D4-4DFB-6A175BE7E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0" y="0"/>
            <a:ext cx="13715999" cy="7315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0EDE4D-FB63-E65A-2C29-6E6058B629FB}"/>
              </a:ext>
            </a:extLst>
          </p:cNvPr>
          <p:cNvSpPr txBox="1"/>
          <p:nvPr/>
        </p:nvSpPr>
        <p:spPr>
          <a:xfrm>
            <a:off x="2283124" y="786825"/>
            <a:ext cx="971119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 ক থেকে ঝ পর্যন্ত স্থানগুলো কোন সংখ্যাকে প্রকাশ করে?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C1FF91-B34A-CDD6-24F9-0D4F4906FD21}"/>
              </a:ext>
            </a:extLst>
          </p:cNvPr>
          <p:cNvGrpSpPr/>
          <p:nvPr/>
        </p:nvGrpSpPr>
        <p:grpSpPr>
          <a:xfrm>
            <a:off x="1066800" y="2209800"/>
            <a:ext cx="11887200" cy="548640"/>
            <a:chOff x="381000" y="2209800"/>
            <a:chExt cx="13106400" cy="54864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614762A-80F6-10D4-B1C4-22B2F915F1EB}"/>
                </a:ext>
              </a:extLst>
            </p:cNvPr>
            <p:cNvCxnSpPr/>
            <p:nvPr/>
          </p:nvCxnSpPr>
          <p:spPr>
            <a:xfrm>
              <a:off x="381000" y="2743200"/>
              <a:ext cx="13106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CB9292D-6F43-5CB8-B800-350FBE34FE7E}"/>
                </a:ext>
              </a:extLst>
            </p:cNvPr>
            <p:cNvCxnSpPr/>
            <p:nvPr/>
          </p:nvCxnSpPr>
          <p:spPr>
            <a:xfrm>
              <a:off x="381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C2FF150-EFF6-CE97-7BCC-F4DE5F76F5BF}"/>
                </a:ext>
              </a:extLst>
            </p:cNvPr>
            <p:cNvCxnSpPr/>
            <p:nvPr/>
          </p:nvCxnSpPr>
          <p:spPr>
            <a:xfrm>
              <a:off x="609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96554C5-E739-EB2F-CB1A-D6D14D8A63E8}"/>
                </a:ext>
              </a:extLst>
            </p:cNvPr>
            <p:cNvCxnSpPr/>
            <p:nvPr/>
          </p:nvCxnSpPr>
          <p:spPr>
            <a:xfrm>
              <a:off x="8382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9827F23-B465-1A3C-417B-D1E175EB987A}"/>
                </a:ext>
              </a:extLst>
            </p:cNvPr>
            <p:cNvCxnSpPr/>
            <p:nvPr/>
          </p:nvCxnSpPr>
          <p:spPr>
            <a:xfrm>
              <a:off x="1066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F330CD8-74E2-5D03-1AE0-AB572426C212}"/>
                </a:ext>
              </a:extLst>
            </p:cNvPr>
            <p:cNvCxnSpPr/>
            <p:nvPr/>
          </p:nvCxnSpPr>
          <p:spPr>
            <a:xfrm>
              <a:off x="1295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2304080-270A-C22E-45F9-735682CCD1FA}"/>
                </a:ext>
              </a:extLst>
            </p:cNvPr>
            <p:cNvCxnSpPr/>
            <p:nvPr/>
          </p:nvCxnSpPr>
          <p:spPr>
            <a:xfrm>
              <a:off x="1524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10AEDE-3E17-911B-D862-08243B30AD3D}"/>
                </a:ext>
              </a:extLst>
            </p:cNvPr>
            <p:cNvCxnSpPr/>
            <p:nvPr/>
          </p:nvCxnSpPr>
          <p:spPr>
            <a:xfrm>
              <a:off x="1752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264B200-0575-5A83-45F5-AA7CD7BB3AE3}"/>
                </a:ext>
              </a:extLst>
            </p:cNvPr>
            <p:cNvCxnSpPr/>
            <p:nvPr/>
          </p:nvCxnSpPr>
          <p:spPr>
            <a:xfrm>
              <a:off x="1981200" y="220980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A355D46-5990-CF62-7C4D-CBFED8BAA67F}"/>
                </a:ext>
              </a:extLst>
            </p:cNvPr>
            <p:cNvCxnSpPr/>
            <p:nvPr/>
          </p:nvCxnSpPr>
          <p:spPr>
            <a:xfrm>
              <a:off x="2209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242F434-6849-ECC4-59FD-9A1286619395}"/>
                </a:ext>
              </a:extLst>
            </p:cNvPr>
            <p:cNvCxnSpPr/>
            <p:nvPr/>
          </p:nvCxnSpPr>
          <p:spPr>
            <a:xfrm>
              <a:off x="2438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90DB86F-EDFE-BAAB-9E6B-F86F780D059A}"/>
                </a:ext>
              </a:extLst>
            </p:cNvPr>
            <p:cNvCxnSpPr/>
            <p:nvPr/>
          </p:nvCxnSpPr>
          <p:spPr>
            <a:xfrm>
              <a:off x="2667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0FD8D7D-559A-1743-31D8-5FF4EC196B87}"/>
                </a:ext>
              </a:extLst>
            </p:cNvPr>
            <p:cNvCxnSpPr/>
            <p:nvPr/>
          </p:nvCxnSpPr>
          <p:spPr>
            <a:xfrm>
              <a:off x="2895600" y="2468880"/>
              <a:ext cx="0" cy="27432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A50A2A-EF2F-EA56-D5C9-10BC3C6971DC}"/>
                </a:ext>
              </a:extLst>
            </p:cNvPr>
            <p:cNvCxnSpPr/>
            <p:nvPr/>
          </p:nvCxnSpPr>
          <p:spPr>
            <a:xfrm>
              <a:off x="3124200" y="236220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1C6D750-1776-A43D-1BA4-7AA8DF0945CA}"/>
                </a:ext>
              </a:extLst>
            </p:cNvPr>
            <p:cNvCxnSpPr/>
            <p:nvPr/>
          </p:nvCxnSpPr>
          <p:spPr>
            <a:xfrm>
              <a:off x="3352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4CD0803-0B97-CD06-9F55-7C093D51A97A}"/>
                </a:ext>
              </a:extLst>
            </p:cNvPr>
            <p:cNvCxnSpPr/>
            <p:nvPr/>
          </p:nvCxnSpPr>
          <p:spPr>
            <a:xfrm>
              <a:off x="3581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48AC3D1-9768-BBA6-6FC4-1896A3F82DC6}"/>
                </a:ext>
              </a:extLst>
            </p:cNvPr>
            <p:cNvCxnSpPr/>
            <p:nvPr/>
          </p:nvCxnSpPr>
          <p:spPr>
            <a:xfrm>
              <a:off x="3810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D6E799-4E68-F931-CF72-1CFC054CBC17}"/>
                </a:ext>
              </a:extLst>
            </p:cNvPr>
            <p:cNvCxnSpPr/>
            <p:nvPr/>
          </p:nvCxnSpPr>
          <p:spPr>
            <a:xfrm>
              <a:off x="4038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46DC633-A060-2134-8FDF-765F8AB99454}"/>
                </a:ext>
              </a:extLst>
            </p:cNvPr>
            <p:cNvCxnSpPr/>
            <p:nvPr/>
          </p:nvCxnSpPr>
          <p:spPr>
            <a:xfrm>
              <a:off x="4267200" y="220980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967E17-68FF-8050-ADF6-AB07A96231F2}"/>
                </a:ext>
              </a:extLst>
            </p:cNvPr>
            <p:cNvCxnSpPr/>
            <p:nvPr/>
          </p:nvCxnSpPr>
          <p:spPr>
            <a:xfrm>
              <a:off x="4495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7C846DD-C59C-A48B-74F2-D7AC667F01A2}"/>
                </a:ext>
              </a:extLst>
            </p:cNvPr>
            <p:cNvCxnSpPr/>
            <p:nvPr/>
          </p:nvCxnSpPr>
          <p:spPr>
            <a:xfrm>
              <a:off x="4724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8428983-A25C-5AB7-3491-CE0B6341FDDC}"/>
                </a:ext>
              </a:extLst>
            </p:cNvPr>
            <p:cNvCxnSpPr/>
            <p:nvPr/>
          </p:nvCxnSpPr>
          <p:spPr>
            <a:xfrm>
              <a:off x="4953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EDD6CD0-38E8-FB0A-FAF4-73A6BD33125F}"/>
                </a:ext>
              </a:extLst>
            </p:cNvPr>
            <p:cNvCxnSpPr/>
            <p:nvPr/>
          </p:nvCxnSpPr>
          <p:spPr>
            <a:xfrm>
              <a:off x="5181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66C4FA8-F660-6FA9-922A-2F91F9E7BF23}"/>
                </a:ext>
              </a:extLst>
            </p:cNvPr>
            <p:cNvCxnSpPr/>
            <p:nvPr/>
          </p:nvCxnSpPr>
          <p:spPr>
            <a:xfrm>
              <a:off x="5410200" y="236220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7030D09-69D7-F9D1-79F6-1D3AE095AE95}"/>
                </a:ext>
              </a:extLst>
            </p:cNvPr>
            <p:cNvCxnSpPr/>
            <p:nvPr/>
          </p:nvCxnSpPr>
          <p:spPr>
            <a:xfrm>
              <a:off x="5638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453BF1A-C550-A998-8040-F49DC3488BA0}"/>
                </a:ext>
              </a:extLst>
            </p:cNvPr>
            <p:cNvCxnSpPr/>
            <p:nvPr/>
          </p:nvCxnSpPr>
          <p:spPr>
            <a:xfrm>
              <a:off x="5867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D94B7D3-45DF-39CA-911C-8406A15832F6}"/>
                </a:ext>
              </a:extLst>
            </p:cNvPr>
            <p:cNvCxnSpPr/>
            <p:nvPr/>
          </p:nvCxnSpPr>
          <p:spPr>
            <a:xfrm>
              <a:off x="6096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1372BF9-46BA-FF5E-2BB1-6C5AA03C05C0}"/>
                </a:ext>
              </a:extLst>
            </p:cNvPr>
            <p:cNvCxnSpPr/>
            <p:nvPr/>
          </p:nvCxnSpPr>
          <p:spPr>
            <a:xfrm>
              <a:off x="6324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34119E0-983D-7A4C-32C1-1137E0E030A0}"/>
                </a:ext>
              </a:extLst>
            </p:cNvPr>
            <p:cNvCxnSpPr/>
            <p:nvPr/>
          </p:nvCxnSpPr>
          <p:spPr>
            <a:xfrm>
              <a:off x="6553200" y="220980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7E5DCF3-F509-49C7-52A9-7FD799EF036A}"/>
                </a:ext>
              </a:extLst>
            </p:cNvPr>
            <p:cNvCxnSpPr/>
            <p:nvPr/>
          </p:nvCxnSpPr>
          <p:spPr>
            <a:xfrm>
              <a:off x="6781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DAEE899-C481-F8FE-67AE-F43CA5160162}"/>
                </a:ext>
              </a:extLst>
            </p:cNvPr>
            <p:cNvCxnSpPr/>
            <p:nvPr/>
          </p:nvCxnSpPr>
          <p:spPr>
            <a:xfrm>
              <a:off x="7010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7B65944-6137-63F3-3A51-954810C30AA3}"/>
                </a:ext>
              </a:extLst>
            </p:cNvPr>
            <p:cNvCxnSpPr/>
            <p:nvPr/>
          </p:nvCxnSpPr>
          <p:spPr>
            <a:xfrm>
              <a:off x="7239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8FCE0A2-BCB4-9C1E-9191-9CD865F072AF}"/>
                </a:ext>
              </a:extLst>
            </p:cNvPr>
            <p:cNvCxnSpPr/>
            <p:nvPr/>
          </p:nvCxnSpPr>
          <p:spPr>
            <a:xfrm>
              <a:off x="7467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20D5051-BEDA-2C70-E1AC-8C63F18A395E}"/>
                </a:ext>
              </a:extLst>
            </p:cNvPr>
            <p:cNvCxnSpPr/>
            <p:nvPr/>
          </p:nvCxnSpPr>
          <p:spPr>
            <a:xfrm>
              <a:off x="7696200" y="236220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5CCD15D-A2EC-3990-D18B-E4F878182418}"/>
                </a:ext>
              </a:extLst>
            </p:cNvPr>
            <p:cNvCxnSpPr/>
            <p:nvPr/>
          </p:nvCxnSpPr>
          <p:spPr>
            <a:xfrm>
              <a:off x="7924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F6BA529-6EA6-D6E3-C40E-5037234EE8D0}"/>
                </a:ext>
              </a:extLst>
            </p:cNvPr>
            <p:cNvCxnSpPr/>
            <p:nvPr/>
          </p:nvCxnSpPr>
          <p:spPr>
            <a:xfrm>
              <a:off x="8153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C5AE563-5B39-5ED8-B27C-16E262FB9A0A}"/>
                </a:ext>
              </a:extLst>
            </p:cNvPr>
            <p:cNvCxnSpPr/>
            <p:nvPr/>
          </p:nvCxnSpPr>
          <p:spPr>
            <a:xfrm>
              <a:off x="8382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1BE3C6B-9C2D-67B9-D2E0-9C25BBBD279A}"/>
                </a:ext>
              </a:extLst>
            </p:cNvPr>
            <p:cNvCxnSpPr/>
            <p:nvPr/>
          </p:nvCxnSpPr>
          <p:spPr>
            <a:xfrm>
              <a:off x="8610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263905F-523E-6CFC-9E28-A877C26427FA}"/>
                </a:ext>
              </a:extLst>
            </p:cNvPr>
            <p:cNvCxnSpPr/>
            <p:nvPr/>
          </p:nvCxnSpPr>
          <p:spPr>
            <a:xfrm>
              <a:off x="8839200" y="220980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C896985-C4CF-AC0E-EB43-95999FBC9150}"/>
                </a:ext>
              </a:extLst>
            </p:cNvPr>
            <p:cNvCxnSpPr/>
            <p:nvPr/>
          </p:nvCxnSpPr>
          <p:spPr>
            <a:xfrm>
              <a:off x="9067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2820D3D-317D-CB5C-F15D-F3EA88906109}"/>
                </a:ext>
              </a:extLst>
            </p:cNvPr>
            <p:cNvCxnSpPr/>
            <p:nvPr/>
          </p:nvCxnSpPr>
          <p:spPr>
            <a:xfrm>
              <a:off x="9296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8EC507E-751C-16FB-3A54-E6EEF4D90191}"/>
                </a:ext>
              </a:extLst>
            </p:cNvPr>
            <p:cNvCxnSpPr/>
            <p:nvPr/>
          </p:nvCxnSpPr>
          <p:spPr>
            <a:xfrm>
              <a:off x="9525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0EEE207-8731-E646-574F-CF74D09CC65F}"/>
                </a:ext>
              </a:extLst>
            </p:cNvPr>
            <p:cNvCxnSpPr/>
            <p:nvPr/>
          </p:nvCxnSpPr>
          <p:spPr>
            <a:xfrm>
              <a:off x="9753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989A331-884E-88FF-EED5-46A64F7E21EB}"/>
                </a:ext>
              </a:extLst>
            </p:cNvPr>
            <p:cNvCxnSpPr/>
            <p:nvPr/>
          </p:nvCxnSpPr>
          <p:spPr>
            <a:xfrm>
              <a:off x="9982200" y="236220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359DBB5-6A18-FC19-50DC-6DFDC64A9FB0}"/>
                </a:ext>
              </a:extLst>
            </p:cNvPr>
            <p:cNvCxnSpPr/>
            <p:nvPr/>
          </p:nvCxnSpPr>
          <p:spPr>
            <a:xfrm>
              <a:off x="10210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90C5FCD-B870-7585-4081-F106A759B503}"/>
                </a:ext>
              </a:extLst>
            </p:cNvPr>
            <p:cNvCxnSpPr/>
            <p:nvPr/>
          </p:nvCxnSpPr>
          <p:spPr>
            <a:xfrm>
              <a:off x="10439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2F7682-CA36-DF19-23B5-2C9266FBA9B6}"/>
                </a:ext>
              </a:extLst>
            </p:cNvPr>
            <p:cNvCxnSpPr/>
            <p:nvPr/>
          </p:nvCxnSpPr>
          <p:spPr>
            <a:xfrm>
              <a:off x="10668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0023024-4CED-B3CB-A6A7-622263703B7F}"/>
                </a:ext>
              </a:extLst>
            </p:cNvPr>
            <p:cNvCxnSpPr/>
            <p:nvPr/>
          </p:nvCxnSpPr>
          <p:spPr>
            <a:xfrm>
              <a:off x="10896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BD01F12-38EE-564D-D976-FB6356C834B6}"/>
                </a:ext>
              </a:extLst>
            </p:cNvPr>
            <p:cNvCxnSpPr/>
            <p:nvPr/>
          </p:nvCxnSpPr>
          <p:spPr>
            <a:xfrm>
              <a:off x="11125200" y="220980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3B112E6-31CE-8B0A-B88E-B935DDB9E181}"/>
                </a:ext>
              </a:extLst>
            </p:cNvPr>
            <p:cNvCxnSpPr/>
            <p:nvPr/>
          </p:nvCxnSpPr>
          <p:spPr>
            <a:xfrm>
              <a:off x="11353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8A72A1D-7C9E-DA75-EFDD-00D5BB215CFF}"/>
                </a:ext>
              </a:extLst>
            </p:cNvPr>
            <p:cNvCxnSpPr/>
            <p:nvPr/>
          </p:nvCxnSpPr>
          <p:spPr>
            <a:xfrm>
              <a:off x="11582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88E8CC9-742F-A266-B5F8-7A2C5533DDFE}"/>
                </a:ext>
              </a:extLst>
            </p:cNvPr>
            <p:cNvCxnSpPr/>
            <p:nvPr/>
          </p:nvCxnSpPr>
          <p:spPr>
            <a:xfrm>
              <a:off x="11811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295DF3D-9FA3-A13C-8D7A-AC4F97255826}"/>
                </a:ext>
              </a:extLst>
            </p:cNvPr>
            <p:cNvCxnSpPr/>
            <p:nvPr/>
          </p:nvCxnSpPr>
          <p:spPr>
            <a:xfrm>
              <a:off x="12039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D69D9DA-265B-DA40-008F-7B229AB26126}"/>
                </a:ext>
              </a:extLst>
            </p:cNvPr>
            <p:cNvCxnSpPr/>
            <p:nvPr/>
          </p:nvCxnSpPr>
          <p:spPr>
            <a:xfrm>
              <a:off x="12268200" y="236220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ABC0B77-73B0-36C3-77B9-1FE2349C52BD}"/>
                </a:ext>
              </a:extLst>
            </p:cNvPr>
            <p:cNvCxnSpPr/>
            <p:nvPr/>
          </p:nvCxnSpPr>
          <p:spPr>
            <a:xfrm>
              <a:off x="124968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D08DA42-01ED-5123-159A-77E4F8733B40}"/>
                </a:ext>
              </a:extLst>
            </p:cNvPr>
            <p:cNvCxnSpPr/>
            <p:nvPr/>
          </p:nvCxnSpPr>
          <p:spPr>
            <a:xfrm>
              <a:off x="127254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674EC20-0B3F-B95E-BFAE-B06286C7803F}"/>
                </a:ext>
              </a:extLst>
            </p:cNvPr>
            <p:cNvCxnSpPr/>
            <p:nvPr/>
          </p:nvCxnSpPr>
          <p:spPr>
            <a:xfrm>
              <a:off x="129540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86AE475-9BEA-499A-A779-A716F4E439D9}"/>
                </a:ext>
              </a:extLst>
            </p:cNvPr>
            <p:cNvCxnSpPr/>
            <p:nvPr/>
          </p:nvCxnSpPr>
          <p:spPr>
            <a:xfrm>
              <a:off x="13182600" y="243840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7AF6E04-EAFE-C1F1-0878-318CCB5DC254}"/>
                </a:ext>
              </a:extLst>
            </p:cNvPr>
            <p:cNvCxnSpPr/>
            <p:nvPr/>
          </p:nvCxnSpPr>
          <p:spPr>
            <a:xfrm>
              <a:off x="13411200" y="220980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87AB7DCD-B0B1-43DE-8B41-1EC39618010C}"/>
              </a:ext>
            </a:extLst>
          </p:cNvPr>
          <p:cNvSpPr txBox="1"/>
          <p:nvPr/>
        </p:nvSpPr>
        <p:spPr>
          <a:xfrm>
            <a:off x="2133437" y="1686817"/>
            <a:ext cx="833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B2FEC54-9814-6B71-D9E8-373784C7D5CC}"/>
              </a:ext>
            </a:extLst>
          </p:cNvPr>
          <p:cNvSpPr txBox="1"/>
          <p:nvPr/>
        </p:nvSpPr>
        <p:spPr>
          <a:xfrm>
            <a:off x="4201939" y="1686817"/>
            <a:ext cx="935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300AA86-3EA1-C615-7FCC-ECFC26444C8E}"/>
              </a:ext>
            </a:extLst>
          </p:cNvPr>
          <p:cNvSpPr txBox="1"/>
          <p:nvPr/>
        </p:nvSpPr>
        <p:spPr>
          <a:xfrm>
            <a:off x="6288003" y="1676400"/>
            <a:ext cx="686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৭.৩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9E5ECB0-4979-5D46-A146-9F38C5F0CDA8}"/>
              </a:ext>
            </a:extLst>
          </p:cNvPr>
          <p:cNvSpPr txBox="1"/>
          <p:nvPr/>
        </p:nvSpPr>
        <p:spPr>
          <a:xfrm>
            <a:off x="8547568" y="1676400"/>
            <a:ext cx="1129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C8A986B-6CEB-3EF6-DD59-2DE8C8DE9FB3}"/>
              </a:ext>
            </a:extLst>
          </p:cNvPr>
          <p:cNvSpPr txBox="1"/>
          <p:nvPr/>
        </p:nvSpPr>
        <p:spPr>
          <a:xfrm>
            <a:off x="10328820" y="1608148"/>
            <a:ext cx="663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FA47EA6-44FB-716A-DB05-18F3F38D397E}"/>
              </a:ext>
            </a:extLst>
          </p:cNvPr>
          <p:cNvSpPr txBox="1"/>
          <p:nvPr/>
        </p:nvSpPr>
        <p:spPr>
          <a:xfrm>
            <a:off x="12307185" y="1676400"/>
            <a:ext cx="882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AFEA9D8-7012-4CE7-5326-1DD96E5D2F83}"/>
              </a:ext>
            </a:extLst>
          </p:cNvPr>
          <p:cNvGrpSpPr/>
          <p:nvPr/>
        </p:nvGrpSpPr>
        <p:grpSpPr>
          <a:xfrm>
            <a:off x="2739120" y="1701864"/>
            <a:ext cx="456136" cy="703867"/>
            <a:chOff x="2316480" y="1396425"/>
            <a:chExt cx="502920" cy="703867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D750CD3-31F4-92AC-3A23-757CA5BA1DCF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93E78695-93DA-47B5-F99B-23DA8F41C706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16ECA2C-2C27-89F8-02BC-B5CC75EEFF1D}"/>
              </a:ext>
            </a:extLst>
          </p:cNvPr>
          <p:cNvGrpSpPr/>
          <p:nvPr/>
        </p:nvGrpSpPr>
        <p:grpSpPr>
          <a:xfrm>
            <a:off x="5227354" y="1705243"/>
            <a:ext cx="456136" cy="703867"/>
            <a:chOff x="2316480" y="1396425"/>
            <a:chExt cx="502920" cy="703867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E0631A9-2916-CD00-C89F-92E6A69A4AD4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4BD339C-1A87-6FBD-E7DB-2908DD77CEA3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6BC7831-9A11-2A44-2D22-76DC484E96D9}"/>
              </a:ext>
            </a:extLst>
          </p:cNvPr>
          <p:cNvGrpSpPr/>
          <p:nvPr/>
        </p:nvGrpSpPr>
        <p:grpSpPr>
          <a:xfrm>
            <a:off x="7887251" y="1716807"/>
            <a:ext cx="456136" cy="703867"/>
            <a:chOff x="2316480" y="1396425"/>
            <a:chExt cx="502920" cy="703867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1500F68-9C4B-D988-6FF2-5FF62646E9F3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6A2E330E-2450-3F5D-895A-02182F07028B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F7F1F5C-C2A5-678B-66A7-91B39C417323}"/>
              </a:ext>
            </a:extLst>
          </p:cNvPr>
          <p:cNvGrpSpPr/>
          <p:nvPr/>
        </p:nvGrpSpPr>
        <p:grpSpPr>
          <a:xfrm>
            <a:off x="11241313" y="1701864"/>
            <a:ext cx="456136" cy="703867"/>
            <a:chOff x="2316480" y="1396425"/>
            <a:chExt cx="502920" cy="703867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F427689-F9B5-B2EC-90A9-169A6727DE9A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ঘ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307EE6E3-87DD-9EE9-FF11-489D861A5783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2607F37A-6D16-434B-8DCF-DA8A5C48B68B}"/>
              </a:ext>
            </a:extLst>
          </p:cNvPr>
          <p:cNvSpPr txBox="1"/>
          <p:nvPr/>
        </p:nvSpPr>
        <p:spPr>
          <a:xfrm>
            <a:off x="2525512" y="2822613"/>
            <a:ext cx="82933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৭.১২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01AA93A-5964-3800-795B-8575AF6A0A1E}"/>
              </a:ext>
            </a:extLst>
          </p:cNvPr>
          <p:cNvSpPr txBox="1"/>
          <p:nvPr/>
        </p:nvSpPr>
        <p:spPr>
          <a:xfrm>
            <a:off x="4978088" y="2904323"/>
            <a:ext cx="82933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৭.২৪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9F9807-A6CB-5636-BB33-1541D8447F60}"/>
              </a:ext>
            </a:extLst>
          </p:cNvPr>
          <p:cNvSpPr txBox="1"/>
          <p:nvPr/>
        </p:nvSpPr>
        <p:spPr>
          <a:xfrm>
            <a:off x="7607037" y="2919563"/>
            <a:ext cx="120380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৭.৩৭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3C950B9-D434-CD50-3415-4F9FC0927C74}"/>
              </a:ext>
            </a:extLst>
          </p:cNvPr>
          <p:cNvSpPr txBox="1"/>
          <p:nvPr/>
        </p:nvSpPr>
        <p:spPr>
          <a:xfrm>
            <a:off x="11160375" y="2861846"/>
            <a:ext cx="120380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৭.৫৩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4B749E71-DD4D-FF49-E07C-F87D9865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03" t="5922" b="1"/>
          <a:stretch/>
        </p:blipFill>
        <p:spPr>
          <a:xfrm>
            <a:off x="1716240" y="4609207"/>
            <a:ext cx="10516541" cy="533400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4361C13B-291B-2102-C338-A5993D05394A}"/>
              </a:ext>
            </a:extLst>
          </p:cNvPr>
          <p:cNvSpPr txBox="1"/>
          <p:nvPr/>
        </p:nvSpPr>
        <p:spPr>
          <a:xfrm>
            <a:off x="1381081" y="4292025"/>
            <a:ext cx="428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6044B17-E6EE-C5AF-4F00-3616BDE397B8}"/>
              </a:ext>
            </a:extLst>
          </p:cNvPr>
          <p:cNvSpPr txBox="1"/>
          <p:nvPr/>
        </p:nvSpPr>
        <p:spPr>
          <a:xfrm>
            <a:off x="3356902" y="3834825"/>
            <a:ext cx="867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C8D18C3-986C-A6AE-FC53-FFE23873512A}"/>
              </a:ext>
            </a:extLst>
          </p:cNvPr>
          <p:cNvSpPr txBox="1"/>
          <p:nvPr/>
        </p:nvSpPr>
        <p:spPr>
          <a:xfrm>
            <a:off x="5426406" y="3929628"/>
            <a:ext cx="86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575D0EC-3E9F-A43A-B795-9EEBEEBF8DF1}"/>
              </a:ext>
            </a:extLst>
          </p:cNvPr>
          <p:cNvSpPr txBox="1"/>
          <p:nvPr/>
        </p:nvSpPr>
        <p:spPr>
          <a:xfrm>
            <a:off x="7556642" y="3929628"/>
            <a:ext cx="990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০.০৩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CEF4131-B8C4-F8CD-D057-E971B3D32E81}"/>
              </a:ext>
            </a:extLst>
          </p:cNvPr>
          <p:cNvSpPr txBox="1"/>
          <p:nvPr/>
        </p:nvSpPr>
        <p:spPr>
          <a:xfrm>
            <a:off x="9677400" y="3929628"/>
            <a:ext cx="86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494FDB2-6A86-9236-8A2F-A3D3979274D0}"/>
              </a:ext>
            </a:extLst>
          </p:cNvPr>
          <p:cNvSpPr txBox="1"/>
          <p:nvPr/>
        </p:nvSpPr>
        <p:spPr>
          <a:xfrm>
            <a:off x="11876386" y="3948142"/>
            <a:ext cx="86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425934-2ED6-C3C5-630F-6DE3FB44AC59}"/>
              </a:ext>
            </a:extLst>
          </p:cNvPr>
          <p:cNvGrpSpPr/>
          <p:nvPr/>
        </p:nvGrpSpPr>
        <p:grpSpPr>
          <a:xfrm>
            <a:off x="1733196" y="4020533"/>
            <a:ext cx="456136" cy="703867"/>
            <a:chOff x="2316480" y="1396425"/>
            <a:chExt cx="502920" cy="703867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E0BB3B0-4BB3-9040-13A8-7083373DC3D6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ঙ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CF4AE73C-9D3E-62D1-54D7-9D86B2B15C48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85E8FC8-8921-F8F5-4105-D1DBAF5938CA}"/>
              </a:ext>
            </a:extLst>
          </p:cNvPr>
          <p:cNvGrpSpPr/>
          <p:nvPr/>
        </p:nvGrpSpPr>
        <p:grpSpPr>
          <a:xfrm>
            <a:off x="4295787" y="4020585"/>
            <a:ext cx="456136" cy="703867"/>
            <a:chOff x="2316480" y="1396425"/>
            <a:chExt cx="502920" cy="703867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1562538-755F-04B5-6BF9-4BCEF15A44E0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চ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72A6E8D6-81F9-E040-74E2-573C6B991482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922B15E-FB5B-57E0-6669-C894BA95C25A}"/>
              </a:ext>
            </a:extLst>
          </p:cNvPr>
          <p:cNvGrpSpPr/>
          <p:nvPr/>
        </p:nvGrpSpPr>
        <p:grpSpPr>
          <a:xfrm>
            <a:off x="6892264" y="3973592"/>
            <a:ext cx="456136" cy="703867"/>
            <a:chOff x="2316480" y="1396425"/>
            <a:chExt cx="502920" cy="703867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EA8403E-75F2-056E-5483-FB9E90CEA38A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ছ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FC56CDE-7A11-0586-10A4-6947EC8CD8BB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93A167D-120A-E745-A850-DE54A91FBF7E}"/>
              </a:ext>
            </a:extLst>
          </p:cNvPr>
          <p:cNvGrpSpPr/>
          <p:nvPr/>
        </p:nvGrpSpPr>
        <p:grpSpPr>
          <a:xfrm>
            <a:off x="9215486" y="3973592"/>
            <a:ext cx="456136" cy="703867"/>
            <a:chOff x="2316480" y="1396425"/>
            <a:chExt cx="502920" cy="703867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38A77CC1-1620-1280-E604-874871D758FF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জ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FFCB92C9-C69A-DD1A-DE23-521EECA09160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D8DF8F9-F8F6-9B9D-D908-BC63EB78030D}"/>
              </a:ext>
            </a:extLst>
          </p:cNvPr>
          <p:cNvGrpSpPr/>
          <p:nvPr/>
        </p:nvGrpSpPr>
        <p:grpSpPr>
          <a:xfrm>
            <a:off x="11269394" y="4047292"/>
            <a:ext cx="456136" cy="703867"/>
            <a:chOff x="2316480" y="1396425"/>
            <a:chExt cx="502920" cy="703867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76D25870-98E3-3550-343A-D400A9C4294E}"/>
                </a:ext>
              </a:extLst>
            </p:cNvPr>
            <p:cNvSpPr/>
            <p:nvPr/>
          </p:nvSpPr>
          <p:spPr>
            <a:xfrm>
              <a:off x="2316480" y="1396425"/>
              <a:ext cx="502920" cy="356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ঝ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D838F3D3-6789-1598-E52F-DDA49212B5F2}"/>
                </a:ext>
              </a:extLst>
            </p:cNvPr>
            <p:cNvCxnSpPr/>
            <p:nvPr/>
          </p:nvCxnSpPr>
          <p:spPr>
            <a:xfrm>
              <a:off x="2567940" y="1734532"/>
              <a:ext cx="0" cy="3657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FFA3A105-EB54-1859-D6D3-2E1E02A63C43}"/>
              </a:ext>
            </a:extLst>
          </p:cNvPr>
          <p:cNvSpPr txBox="1"/>
          <p:nvPr/>
        </p:nvSpPr>
        <p:spPr>
          <a:xfrm>
            <a:off x="1143000" y="5181600"/>
            <a:ext cx="129163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০.০০১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784C020-80B4-77B8-34FB-DDAB91E52C1C}"/>
              </a:ext>
            </a:extLst>
          </p:cNvPr>
          <p:cNvSpPr txBox="1"/>
          <p:nvPr/>
        </p:nvSpPr>
        <p:spPr>
          <a:xfrm>
            <a:off x="4298121" y="5181600"/>
            <a:ext cx="106432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০.০১৩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BD7ECFA-B1CB-6679-102C-2B9B450B29A1}"/>
              </a:ext>
            </a:extLst>
          </p:cNvPr>
          <p:cNvSpPr txBox="1"/>
          <p:nvPr/>
        </p:nvSpPr>
        <p:spPr>
          <a:xfrm>
            <a:off x="6631257" y="5267595"/>
            <a:ext cx="106432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০.০২৬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1A2423F-AA1C-0D14-E084-CDD6F779BB42}"/>
              </a:ext>
            </a:extLst>
          </p:cNvPr>
          <p:cNvSpPr txBox="1"/>
          <p:nvPr/>
        </p:nvSpPr>
        <p:spPr>
          <a:xfrm>
            <a:off x="8964393" y="5167401"/>
            <a:ext cx="106432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০.০৩৭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5D3DA17-6D70-DF2D-1711-785C214C76F3}"/>
              </a:ext>
            </a:extLst>
          </p:cNvPr>
          <p:cNvSpPr txBox="1"/>
          <p:nvPr/>
        </p:nvSpPr>
        <p:spPr>
          <a:xfrm>
            <a:off x="10965302" y="5181600"/>
            <a:ext cx="106432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০.০৪৭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73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  <p:bldLst>
      <p:bldP spid="2" grpId="0" animBg="1"/>
      <p:bldP spid="64" grpId="0"/>
      <p:bldP spid="65" grpId="0"/>
      <p:bldP spid="66" grpId="0"/>
      <p:bldP spid="67" grpId="0"/>
      <p:bldP spid="68" grpId="0"/>
      <p:bldP spid="69" grpId="0"/>
      <p:bldP spid="82" grpId="0" animBg="1"/>
      <p:bldP spid="83" grpId="0" animBg="1"/>
      <p:bldP spid="84" grpId="0" animBg="1"/>
      <p:bldP spid="85" grpId="0" animBg="1"/>
      <p:bldP spid="87" grpId="0"/>
      <p:bldP spid="88" grpId="0"/>
      <p:bldP spid="89" grpId="0"/>
      <p:bldP spid="90" grpId="0"/>
      <p:bldP spid="91" grpId="0"/>
      <p:bldP spid="92" grpId="0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353E0-FA9A-D41D-F008-ECC223962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A3472A-533D-79E5-F01C-BF2E4319B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0"/>
            <a:ext cx="13715999" cy="73152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D8FB44C-057F-499D-3AC9-A47AD4918F9B}"/>
              </a:ext>
            </a:extLst>
          </p:cNvPr>
          <p:cNvGrpSpPr/>
          <p:nvPr/>
        </p:nvGrpSpPr>
        <p:grpSpPr>
          <a:xfrm>
            <a:off x="1271570" y="3429000"/>
            <a:ext cx="11372850" cy="548640"/>
            <a:chOff x="1962150" y="3642360"/>
            <a:chExt cx="11525250" cy="54864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3330891-F12F-1C55-A0AF-FE98FA9CA494}"/>
                </a:ext>
              </a:extLst>
            </p:cNvPr>
            <p:cNvCxnSpPr/>
            <p:nvPr/>
          </p:nvCxnSpPr>
          <p:spPr>
            <a:xfrm flipV="1">
              <a:off x="1962150" y="4175760"/>
              <a:ext cx="11525250" cy="152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FC7C232-0809-BE22-15BE-2551ED6A1655}"/>
                </a:ext>
              </a:extLst>
            </p:cNvPr>
            <p:cNvCxnSpPr/>
            <p:nvPr/>
          </p:nvCxnSpPr>
          <p:spPr>
            <a:xfrm>
              <a:off x="1981200" y="364236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314EFFE-D5C5-6F5D-C8DC-92B92D7F615A}"/>
                </a:ext>
              </a:extLst>
            </p:cNvPr>
            <p:cNvCxnSpPr/>
            <p:nvPr/>
          </p:nvCxnSpPr>
          <p:spPr>
            <a:xfrm>
              <a:off x="2209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B58A490-17F2-BB90-1AE1-E9F0CA540526}"/>
                </a:ext>
              </a:extLst>
            </p:cNvPr>
            <p:cNvCxnSpPr/>
            <p:nvPr/>
          </p:nvCxnSpPr>
          <p:spPr>
            <a:xfrm>
              <a:off x="2438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E82EEF1-89B3-C7F1-B207-7502475518E8}"/>
                </a:ext>
              </a:extLst>
            </p:cNvPr>
            <p:cNvCxnSpPr/>
            <p:nvPr/>
          </p:nvCxnSpPr>
          <p:spPr>
            <a:xfrm>
              <a:off x="2667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E47C89F-98A3-9E46-D217-285E21666D25}"/>
                </a:ext>
              </a:extLst>
            </p:cNvPr>
            <p:cNvCxnSpPr/>
            <p:nvPr/>
          </p:nvCxnSpPr>
          <p:spPr>
            <a:xfrm>
              <a:off x="2895600" y="3901440"/>
              <a:ext cx="0" cy="27432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AC2EAE-A62A-2FF7-C220-D74BBA261EE4}"/>
                </a:ext>
              </a:extLst>
            </p:cNvPr>
            <p:cNvCxnSpPr/>
            <p:nvPr/>
          </p:nvCxnSpPr>
          <p:spPr>
            <a:xfrm>
              <a:off x="3124200" y="379476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7937C40-131E-8499-F416-651F8858D3A5}"/>
                </a:ext>
              </a:extLst>
            </p:cNvPr>
            <p:cNvCxnSpPr/>
            <p:nvPr/>
          </p:nvCxnSpPr>
          <p:spPr>
            <a:xfrm>
              <a:off x="3352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54D0170-94C0-7BF6-DF72-51ECB1AFE40A}"/>
                </a:ext>
              </a:extLst>
            </p:cNvPr>
            <p:cNvCxnSpPr/>
            <p:nvPr/>
          </p:nvCxnSpPr>
          <p:spPr>
            <a:xfrm>
              <a:off x="3581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07358F9-71A8-0FAC-4672-670179CBE987}"/>
                </a:ext>
              </a:extLst>
            </p:cNvPr>
            <p:cNvCxnSpPr/>
            <p:nvPr/>
          </p:nvCxnSpPr>
          <p:spPr>
            <a:xfrm>
              <a:off x="3810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F1D3A2-B9D7-74CE-4DC4-02FEE76EE7B1}"/>
                </a:ext>
              </a:extLst>
            </p:cNvPr>
            <p:cNvCxnSpPr/>
            <p:nvPr/>
          </p:nvCxnSpPr>
          <p:spPr>
            <a:xfrm>
              <a:off x="4038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64D93A2-BF80-6DB4-45B3-481C41AB39E6}"/>
                </a:ext>
              </a:extLst>
            </p:cNvPr>
            <p:cNvCxnSpPr/>
            <p:nvPr/>
          </p:nvCxnSpPr>
          <p:spPr>
            <a:xfrm>
              <a:off x="4267200" y="364236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0BDE335-8749-F610-D7D2-84358F21D2FD}"/>
                </a:ext>
              </a:extLst>
            </p:cNvPr>
            <p:cNvCxnSpPr/>
            <p:nvPr/>
          </p:nvCxnSpPr>
          <p:spPr>
            <a:xfrm>
              <a:off x="4495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4963067-FC33-8BC4-B1BD-EF93CF599F8D}"/>
                </a:ext>
              </a:extLst>
            </p:cNvPr>
            <p:cNvCxnSpPr/>
            <p:nvPr/>
          </p:nvCxnSpPr>
          <p:spPr>
            <a:xfrm>
              <a:off x="4724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37EEBD-FA6C-46C6-32EB-C59B1DA9EFAE}"/>
                </a:ext>
              </a:extLst>
            </p:cNvPr>
            <p:cNvCxnSpPr/>
            <p:nvPr/>
          </p:nvCxnSpPr>
          <p:spPr>
            <a:xfrm>
              <a:off x="4953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3756592-B297-9F01-1082-A8988AA446B3}"/>
                </a:ext>
              </a:extLst>
            </p:cNvPr>
            <p:cNvCxnSpPr/>
            <p:nvPr/>
          </p:nvCxnSpPr>
          <p:spPr>
            <a:xfrm>
              <a:off x="5181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0F5FF2F-A3D9-D6B8-6BBF-763BC9B85D7F}"/>
                </a:ext>
              </a:extLst>
            </p:cNvPr>
            <p:cNvCxnSpPr/>
            <p:nvPr/>
          </p:nvCxnSpPr>
          <p:spPr>
            <a:xfrm>
              <a:off x="5410200" y="379476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11CF132-526A-DE20-DF95-3DE980062C0A}"/>
                </a:ext>
              </a:extLst>
            </p:cNvPr>
            <p:cNvCxnSpPr/>
            <p:nvPr/>
          </p:nvCxnSpPr>
          <p:spPr>
            <a:xfrm>
              <a:off x="5638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B5A0085-1CF2-40ED-94E3-5A457240BD12}"/>
                </a:ext>
              </a:extLst>
            </p:cNvPr>
            <p:cNvCxnSpPr/>
            <p:nvPr/>
          </p:nvCxnSpPr>
          <p:spPr>
            <a:xfrm>
              <a:off x="5867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AEEA6FD-2F63-5E3D-8AA9-D7845405C65B}"/>
                </a:ext>
              </a:extLst>
            </p:cNvPr>
            <p:cNvCxnSpPr/>
            <p:nvPr/>
          </p:nvCxnSpPr>
          <p:spPr>
            <a:xfrm>
              <a:off x="6096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7E23D77-D391-D16B-05B3-06DB783BC68B}"/>
                </a:ext>
              </a:extLst>
            </p:cNvPr>
            <p:cNvCxnSpPr/>
            <p:nvPr/>
          </p:nvCxnSpPr>
          <p:spPr>
            <a:xfrm>
              <a:off x="6324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856A98F-B5DF-4529-FCB7-1C3784B29B0E}"/>
                </a:ext>
              </a:extLst>
            </p:cNvPr>
            <p:cNvCxnSpPr/>
            <p:nvPr/>
          </p:nvCxnSpPr>
          <p:spPr>
            <a:xfrm>
              <a:off x="6553200" y="364236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DC65CDF-549F-1FF2-5150-A5392218C158}"/>
                </a:ext>
              </a:extLst>
            </p:cNvPr>
            <p:cNvCxnSpPr/>
            <p:nvPr/>
          </p:nvCxnSpPr>
          <p:spPr>
            <a:xfrm>
              <a:off x="6781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6319596-216F-094D-0B0D-768E6DFFC6C5}"/>
                </a:ext>
              </a:extLst>
            </p:cNvPr>
            <p:cNvCxnSpPr/>
            <p:nvPr/>
          </p:nvCxnSpPr>
          <p:spPr>
            <a:xfrm>
              <a:off x="7010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6632156-9D3B-22B9-D81E-F3C8A9069AB1}"/>
                </a:ext>
              </a:extLst>
            </p:cNvPr>
            <p:cNvCxnSpPr/>
            <p:nvPr/>
          </p:nvCxnSpPr>
          <p:spPr>
            <a:xfrm>
              <a:off x="7239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1855E81-1BA1-BB6E-722D-239323073974}"/>
                </a:ext>
              </a:extLst>
            </p:cNvPr>
            <p:cNvCxnSpPr/>
            <p:nvPr/>
          </p:nvCxnSpPr>
          <p:spPr>
            <a:xfrm>
              <a:off x="7467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95CE490-E348-6FC1-258B-E5DF6A18B7D8}"/>
                </a:ext>
              </a:extLst>
            </p:cNvPr>
            <p:cNvCxnSpPr/>
            <p:nvPr/>
          </p:nvCxnSpPr>
          <p:spPr>
            <a:xfrm>
              <a:off x="7696200" y="379476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A9755D9-16FD-09B1-1910-649C5AA2B2E0}"/>
                </a:ext>
              </a:extLst>
            </p:cNvPr>
            <p:cNvCxnSpPr/>
            <p:nvPr/>
          </p:nvCxnSpPr>
          <p:spPr>
            <a:xfrm>
              <a:off x="7924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9B043C5-672C-083F-4C11-8FB7119A240E}"/>
                </a:ext>
              </a:extLst>
            </p:cNvPr>
            <p:cNvCxnSpPr/>
            <p:nvPr/>
          </p:nvCxnSpPr>
          <p:spPr>
            <a:xfrm>
              <a:off x="8153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83A6E57-3CCD-28E0-AC29-8B10365285D1}"/>
                </a:ext>
              </a:extLst>
            </p:cNvPr>
            <p:cNvCxnSpPr/>
            <p:nvPr/>
          </p:nvCxnSpPr>
          <p:spPr>
            <a:xfrm>
              <a:off x="8382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BC558A3-5822-F51C-8CA9-D13F078F1374}"/>
                </a:ext>
              </a:extLst>
            </p:cNvPr>
            <p:cNvCxnSpPr/>
            <p:nvPr/>
          </p:nvCxnSpPr>
          <p:spPr>
            <a:xfrm>
              <a:off x="8610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7F6EF6F-9007-931F-A0F9-B52268D62995}"/>
                </a:ext>
              </a:extLst>
            </p:cNvPr>
            <p:cNvCxnSpPr/>
            <p:nvPr/>
          </p:nvCxnSpPr>
          <p:spPr>
            <a:xfrm>
              <a:off x="8839200" y="364236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234E9FF-C567-19FE-0277-B141904D5224}"/>
                </a:ext>
              </a:extLst>
            </p:cNvPr>
            <p:cNvCxnSpPr/>
            <p:nvPr/>
          </p:nvCxnSpPr>
          <p:spPr>
            <a:xfrm>
              <a:off x="9067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97E6192-C923-CC30-DF59-850E432E3C39}"/>
                </a:ext>
              </a:extLst>
            </p:cNvPr>
            <p:cNvCxnSpPr/>
            <p:nvPr/>
          </p:nvCxnSpPr>
          <p:spPr>
            <a:xfrm>
              <a:off x="9296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D7B683D-35F5-F145-D870-EDE822A5A5FB}"/>
                </a:ext>
              </a:extLst>
            </p:cNvPr>
            <p:cNvCxnSpPr/>
            <p:nvPr/>
          </p:nvCxnSpPr>
          <p:spPr>
            <a:xfrm>
              <a:off x="9525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06ED353-8F72-0BB9-9BB8-35F24337C06E}"/>
                </a:ext>
              </a:extLst>
            </p:cNvPr>
            <p:cNvCxnSpPr/>
            <p:nvPr/>
          </p:nvCxnSpPr>
          <p:spPr>
            <a:xfrm>
              <a:off x="9753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B4A993E-404E-27D7-6B9A-4C38C04231CF}"/>
                </a:ext>
              </a:extLst>
            </p:cNvPr>
            <p:cNvCxnSpPr/>
            <p:nvPr/>
          </p:nvCxnSpPr>
          <p:spPr>
            <a:xfrm>
              <a:off x="9982200" y="379476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20DD2CE-7C66-A6B5-6159-084E826A9E90}"/>
                </a:ext>
              </a:extLst>
            </p:cNvPr>
            <p:cNvCxnSpPr/>
            <p:nvPr/>
          </p:nvCxnSpPr>
          <p:spPr>
            <a:xfrm>
              <a:off x="10210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16DED03-AFFB-9C38-C733-2EDFDF3B042B}"/>
                </a:ext>
              </a:extLst>
            </p:cNvPr>
            <p:cNvCxnSpPr/>
            <p:nvPr/>
          </p:nvCxnSpPr>
          <p:spPr>
            <a:xfrm>
              <a:off x="10439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555AF41-69E7-A584-F3BD-1F3C8415B8EE}"/>
                </a:ext>
              </a:extLst>
            </p:cNvPr>
            <p:cNvCxnSpPr/>
            <p:nvPr/>
          </p:nvCxnSpPr>
          <p:spPr>
            <a:xfrm>
              <a:off x="10668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53FFE4B-238F-4C1D-FF4D-8D53DFB6B996}"/>
                </a:ext>
              </a:extLst>
            </p:cNvPr>
            <p:cNvCxnSpPr/>
            <p:nvPr/>
          </p:nvCxnSpPr>
          <p:spPr>
            <a:xfrm>
              <a:off x="10896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0AABB0B-DEA6-E84E-4CB5-159445185DFB}"/>
                </a:ext>
              </a:extLst>
            </p:cNvPr>
            <p:cNvCxnSpPr/>
            <p:nvPr/>
          </p:nvCxnSpPr>
          <p:spPr>
            <a:xfrm>
              <a:off x="11125200" y="364236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E0E1FF7-468F-E397-CF41-BB74E997CB3D}"/>
                </a:ext>
              </a:extLst>
            </p:cNvPr>
            <p:cNvCxnSpPr/>
            <p:nvPr/>
          </p:nvCxnSpPr>
          <p:spPr>
            <a:xfrm>
              <a:off x="11353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61E72CD-2DB7-CBA6-F06A-9CD1D066A792}"/>
                </a:ext>
              </a:extLst>
            </p:cNvPr>
            <p:cNvCxnSpPr/>
            <p:nvPr/>
          </p:nvCxnSpPr>
          <p:spPr>
            <a:xfrm>
              <a:off x="11582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0E08E1E-2837-7B9C-CAFB-AB884B55957C}"/>
                </a:ext>
              </a:extLst>
            </p:cNvPr>
            <p:cNvCxnSpPr/>
            <p:nvPr/>
          </p:nvCxnSpPr>
          <p:spPr>
            <a:xfrm>
              <a:off x="11811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1413E36-34F0-38F3-C775-CE49BAFB5DA4}"/>
                </a:ext>
              </a:extLst>
            </p:cNvPr>
            <p:cNvCxnSpPr/>
            <p:nvPr/>
          </p:nvCxnSpPr>
          <p:spPr>
            <a:xfrm>
              <a:off x="12039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A00FCF0-518E-3852-3A99-F57ED0CDA54A}"/>
                </a:ext>
              </a:extLst>
            </p:cNvPr>
            <p:cNvCxnSpPr/>
            <p:nvPr/>
          </p:nvCxnSpPr>
          <p:spPr>
            <a:xfrm>
              <a:off x="12268200" y="3794760"/>
              <a:ext cx="0" cy="3657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E48429D-351E-0DC9-9FE7-60CEECEB43D6}"/>
                </a:ext>
              </a:extLst>
            </p:cNvPr>
            <p:cNvCxnSpPr/>
            <p:nvPr/>
          </p:nvCxnSpPr>
          <p:spPr>
            <a:xfrm>
              <a:off x="124968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72AA819-51EF-FE15-1373-24117F8F448F}"/>
                </a:ext>
              </a:extLst>
            </p:cNvPr>
            <p:cNvCxnSpPr/>
            <p:nvPr/>
          </p:nvCxnSpPr>
          <p:spPr>
            <a:xfrm>
              <a:off x="127254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B51BA57-106D-9B84-700A-F8663C5B3E94}"/>
                </a:ext>
              </a:extLst>
            </p:cNvPr>
            <p:cNvCxnSpPr/>
            <p:nvPr/>
          </p:nvCxnSpPr>
          <p:spPr>
            <a:xfrm>
              <a:off x="129540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90C5709-CA9F-E75C-95D1-4E2A9F59C8C3}"/>
                </a:ext>
              </a:extLst>
            </p:cNvPr>
            <p:cNvCxnSpPr/>
            <p:nvPr/>
          </p:nvCxnSpPr>
          <p:spPr>
            <a:xfrm>
              <a:off x="13182600" y="3870960"/>
              <a:ext cx="0" cy="304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A26BD53-40F6-AC94-F945-AB4F1780DF0D}"/>
                </a:ext>
              </a:extLst>
            </p:cNvPr>
            <p:cNvCxnSpPr/>
            <p:nvPr/>
          </p:nvCxnSpPr>
          <p:spPr>
            <a:xfrm>
              <a:off x="13411200" y="3642360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A3198581-8B90-76F5-0386-86A7B2D2AF79}"/>
              </a:ext>
            </a:extLst>
          </p:cNvPr>
          <p:cNvSpPr txBox="1"/>
          <p:nvPr/>
        </p:nvSpPr>
        <p:spPr>
          <a:xfrm>
            <a:off x="3094986" y="838200"/>
            <a:ext cx="7954013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সংখ্যাগুলোকে সংখ্যারেখায় উপস্থাপন </a:t>
            </a:r>
            <a:r>
              <a:rPr lang="en-US" sz="36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bn-BD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7A28DC-1CA7-B9A0-FD2D-34DB6D1026CB}"/>
              </a:ext>
            </a:extLst>
          </p:cNvPr>
          <p:cNvSpPr txBox="1"/>
          <p:nvPr/>
        </p:nvSpPr>
        <p:spPr>
          <a:xfrm>
            <a:off x="3523472" y="1935837"/>
            <a:ext cx="6316161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০.০০১,       ০.০১৫,    ০.০২৭,    ০.০৩৪, ০.০৪৪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3050219-510A-4FC6-8EF4-40BDF238BB6B}"/>
              </a:ext>
            </a:extLst>
          </p:cNvPr>
          <p:cNvSpPr txBox="1"/>
          <p:nvPr/>
        </p:nvSpPr>
        <p:spPr>
          <a:xfrm>
            <a:off x="1128637" y="2895600"/>
            <a:ext cx="466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19DEBA-E936-1CEA-67E3-3A7FF3C69BE3}"/>
              </a:ext>
            </a:extLst>
          </p:cNvPr>
          <p:cNvSpPr txBox="1"/>
          <p:nvPr/>
        </p:nvSpPr>
        <p:spPr>
          <a:xfrm>
            <a:off x="2983085" y="2895600"/>
            <a:ext cx="84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1746314-6351-05C0-3DFE-ADC88A311043}"/>
              </a:ext>
            </a:extLst>
          </p:cNvPr>
          <p:cNvSpPr txBox="1"/>
          <p:nvPr/>
        </p:nvSpPr>
        <p:spPr>
          <a:xfrm>
            <a:off x="5211935" y="2895600"/>
            <a:ext cx="84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55B611B-8CA7-1A47-8D10-A8DAAE948592}"/>
              </a:ext>
            </a:extLst>
          </p:cNvPr>
          <p:cNvSpPr txBox="1"/>
          <p:nvPr/>
        </p:nvSpPr>
        <p:spPr>
          <a:xfrm>
            <a:off x="7442346" y="2819400"/>
            <a:ext cx="958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০.০৩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93C95AE-D722-AE30-F523-18299771DA6E}"/>
              </a:ext>
            </a:extLst>
          </p:cNvPr>
          <p:cNvSpPr txBox="1"/>
          <p:nvPr/>
        </p:nvSpPr>
        <p:spPr>
          <a:xfrm>
            <a:off x="9775068" y="2895600"/>
            <a:ext cx="958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2E81F3F-C831-5D17-8820-49DB62E8B890}"/>
              </a:ext>
            </a:extLst>
          </p:cNvPr>
          <p:cNvSpPr txBox="1"/>
          <p:nvPr/>
        </p:nvSpPr>
        <p:spPr>
          <a:xfrm>
            <a:off x="11853723" y="2895600"/>
            <a:ext cx="958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CE528D1-5595-F87B-DF90-E4605BAF2698}"/>
              </a:ext>
            </a:extLst>
          </p:cNvPr>
          <p:cNvGrpSpPr/>
          <p:nvPr/>
        </p:nvGrpSpPr>
        <p:grpSpPr>
          <a:xfrm>
            <a:off x="4038600" y="4114800"/>
            <a:ext cx="1243247" cy="914400"/>
            <a:chOff x="3947083" y="3600082"/>
            <a:chExt cx="1259907" cy="91440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5570151-CAFC-0909-88F9-2144636F0822}"/>
                </a:ext>
              </a:extLst>
            </p:cNvPr>
            <p:cNvSpPr/>
            <p:nvPr/>
          </p:nvSpPr>
          <p:spPr>
            <a:xfrm>
              <a:off x="3947083" y="3981082"/>
              <a:ext cx="12599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০.০১৫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632304F-B14A-BE4A-92C3-2FBEA9DF7356}"/>
                </a:ext>
              </a:extLst>
            </p:cNvPr>
            <p:cNvCxnSpPr/>
            <p:nvPr/>
          </p:nvCxnSpPr>
          <p:spPr>
            <a:xfrm flipV="1">
              <a:off x="4540240" y="3600082"/>
              <a:ext cx="0" cy="3657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ECF42CB-1EA6-792A-1D7E-516A9EE4E90B}"/>
              </a:ext>
            </a:extLst>
          </p:cNvPr>
          <p:cNvGrpSpPr/>
          <p:nvPr/>
        </p:nvGrpSpPr>
        <p:grpSpPr>
          <a:xfrm>
            <a:off x="10643953" y="4114800"/>
            <a:ext cx="1243247" cy="822960"/>
            <a:chOff x="10552114" y="3733800"/>
            <a:chExt cx="1259907" cy="822960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4873FA2-A802-CA67-9BAE-FC58E075C796}"/>
                </a:ext>
              </a:extLst>
            </p:cNvPr>
            <p:cNvSpPr/>
            <p:nvPr/>
          </p:nvSpPr>
          <p:spPr>
            <a:xfrm>
              <a:off x="10552114" y="4101674"/>
              <a:ext cx="1259907" cy="4550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০.০৪৪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3A8167F6-340F-510A-AADC-C419FA9320C0}"/>
                </a:ext>
              </a:extLst>
            </p:cNvPr>
            <p:cNvCxnSpPr/>
            <p:nvPr/>
          </p:nvCxnSpPr>
          <p:spPr>
            <a:xfrm flipV="1">
              <a:off x="11145271" y="3733800"/>
              <a:ext cx="0" cy="3657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867FD99-2412-160A-CAC8-004D8F09EA41}"/>
              </a:ext>
            </a:extLst>
          </p:cNvPr>
          <p:cNvGrpSpPr/>
          <p:nvPr/>
        </p:nvGrpSpPr>
        <p:grpSpPr>
          <a:xfrm>
            <a:off x="8393477" y="4114800"/>
            <a:ext cx="1243247" cy="908193"/>
            <a:chOff x="8302590" y="3733800"/>
            <a:chExt cx="1259907" cy="908193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3AB7BAB-C46E-EE2C-A02D-50238438332C}"/>
                </a:ext>
              </a:extLst>
            </p:cNvPr>
            <p:cNvSpPr/>
            <p:nvPr/>
          </p:nvSpPr>
          <p:spPr>
            <a:xfrm>
              <a:off x="8302590" y="4121006"/>
              <a:ext cx="1259907" cy="5209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০.০৩৪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A0D614C7-C873-E233-3A3A-B3167EB567B6}"/>
                </a:ext>
              </a:extLst>
            </p:cNvPr>
            <p:cNvCxnSpPr/>
            <p:nvPr/>
          </p:nvCxnSpPr>
          <p:spPr>
            <a:xfrm flipV="1">
              <a:off x="8919608" y="3733800"/>
              <a:ext cx="0" cy="3657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6F80BB0-751A-51D6-E061-46D46ADC278B}"/>
              </a:ext>
            </a:extLst>
          </p:cNvPr>
          <p:cNvGrpSpPr/>
          <p:nvPr/>
        </p:nvGrpSpPr>
        <p:grpSpPr>
          <a:xfrm>
            <a:off x="6764691" y="4053840"/>
            <a:ext cx="1243247" cy="880347"/>
            <a:chOff x="6672945" y="3672840"/>
            <a:chExt cx="1259907" cy="880347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36981B3-0865-2FA8-547B-031BBA65D590}"/>
                </a:ext>
              </a:extLst>
            </p:cNvPr>
            <p:cNvSpPr/>
            <p:nvPr/>
          </p:nvSpPr>
          <p:spPr>
            <a:xfrm>
              <a:off x="6672945" y="4075449"/>
              <a:ext cx="1259907" cy="4777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০.০২৭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7CE75ED4-D352-B9ED-1E86-F48DDB3043D6}"/>
                </a:ext>
              </a:extLst>
            </p:cNvPr>
            <p:cNvCxnSpPr/>
            <p:nvPr/>
          </p:nvCxnSpPr>
          <p:spPr>
            <a:xfrm flipV="1">
              <a:off x="7308052" y="3672840"/>
              <a:ext cx="0" cy="3657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BBDA910-CD52-C7B8-A92B-04DA6089F7A1}"/>
              </a:ext>
            </a:extLst>
          </p:cNvPr>
          <p:cNvGrpSpPr/>
          <p:nvPr/>
        </p:nvGrpSpPr>
        <p:grpSpPr>
          <a:xfrm>
            <a:off x="1128637" y="4114800"/>
            <a:ext cx="1279332" cy="822960"/>
            <a:chOff x="1043872" y="3733800"/>
            <a:chExt cx="1296475" cy="82296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85B326D-BEA9-CA3C-B0A0-A6845A50F475}"/>
                </a:ext>
              </a:extLst>
            </p:cNvPr>
            <p:cNvSpPr/>
            <p:nvPr/>
          </p:nvSpPr>
          <p:spPr>
            <a:xfrm>
              <a:off x="1043872" y="4111973"/>
              <a:ext cx="1296475" cy="4447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০.০০১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B0FF939B-E9CE-D114-499D-581B5A3AD0FB}"/>
                </a:ext>
              </a:extLst>
            </p:cNvPr>
            <p:cNvCxnSpPr/>
            <p:nvPr/>
          </p:nvCxnSpPr>
          <p:spPr>
            <a:xfrm flipV="1">
              <a:off x="1437386" y="3733800"/>
              <a:ext cx="0" cy="3657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717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CD94E-D121-CFB3-AC24-67D4BD11D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D57264-46E6-3946-CE4D-E9767E11B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0"/>
            <a:ext cx="13715999" cy="731520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472F9C0A-BAAB-E9D2-FBEF-2D41E19DDE56}"/>
              </a:ext>
            </a:extLst>
          </p:cNvPr>
          <p:cNvSpPr txBox="1"/>
          <p:nvPr/>
        </p:nvSpPr>
        <p:spPr>
          <a:xfrm>
            <a:off x="2514600" y="634425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০.৫৬ কে ১০ এবং ১০০ দ্বারা গুণ এবং ১০ দ্বারা ভাগ করি।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0" name="Picture 79" descr="Screen Clipping">
            <a:extLst>
              <a:ext uri="{FF2B5EF4-FFF2-40B4-BE49-F238E27FC236}">
                <a16:creationId xmlns:a16="http://schemas.microsoft.com/office/drawing/2014/main" id="{A0889B6D-34BF-722F-2B56-D772C5117F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67" t="4966" b="62762"/>
          <a:stretch/>
        </p:blipFill>
        <p:spPr>
          <a:xfrm>
            <a:off x="10869094" y="1219200"/>
            <a:ext cx="1219114" cy="1787432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74DBA67B-EF17-A559-69FC-184A38A68655}"/>
              </a:ext>
            </a:extLst>
          </p:cNvPr>
          <p:cNvSpPr txBox="1"/>
          <p:nvPr/>
        </p:nvSpPr>
        <p:spPr>
          <a:xfrm>
            <a:off x="1664368" y="2623887"/>
            <a:ext cx="3136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০.৫৬ এর ১০ গুণ হলো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B74761E-B955-8F12-6ACB-E1575E5B147D}"/>
              </a:ext>
            </a:extLst>
          </p:cNvPr>
          <p:cNvSpPr txBox="1"/>
          <p:nvPr/>
        </p:nvSpPr>
        <p:spPr>
          <a:xfrm>
            <a:off x="1664368" y="3208662"/>
            <a:ext cx="4279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৫৬ টি ০.০১ এর ১০ গুণের সমান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3" name="Right Arrow 7">
            <a:extLst>
              <a:ext uri="{FF2B5EF4-FFF2-40B4-BE49-F238E27FC236}">
                <a16:creationId xmlns:a16="http://schemas.microsoft.com/office/drawing/2014/main" id="{62324128-B299-7AE3-7F89-09FA411E2053}"/>
              </a:ext>
            </a:extLst>
          </p:cNvPr>
          <p:cNvSpPr/>
          <p:nvPr/>
        </p:nvSpPr>
        <p:spPr>
          <a:xfrm>
            <a:off x="5867400" y="3310549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0839871-F7DC-2720-2A9C-1004F5CE15E4}"/>
              </a:ext>
            </a:extLst>
          </p:cNvPr>
          <p:cNvSpPr txBox="1"/>
          <p:nvPr/>
        </p:nvSpPr>
        <p:spPr>
          <a:xfrm>
            <a:off x="6813884" y="3204270"/>
            <a:ext cx="1491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৫৬ টি ০.১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5" name="Right Arrow 9">
            <a:extLst>
              <a:ext uri="{FF2B5EF4-FFF2-40B4-BE49-F238E27FC236}">
                <a16:creationId xmlns:a16="http://schemas.microsoft.com/office/drawing/2014/main" id="{8601FBC9-DC78-9D78-9CEF-74FFF46F717D}"/>
              </a:ext>
            </a:extLst>
          </p:cNvPr>
          <p:cNvSpPr/>
          <p:nvPr/>
        </p:nvSpPr>
        <p:spPr>
          <a:xfrm>
            <a:off x="8422105" y="3310549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51EEFC0-44E5-AE45-3DBB-9F8CADBE142F}"/>
              </a:ext>
            </a:extLst>
          </p:cNvPr>
          <p:cNvSpPr txBox="1"/>
          <p:nvPr/>
        </p:nvSpPr>
        <p:spPr>
          <a:xfrm>
            <a:off x="9308518" y="3204270"/>
            <a:ext cx="83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৫.৬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C8BE09B-995B-F351-533F-A1F31F90E7F9}"/>
              </a:ext>
            </a:extLst>
          </p:cNvPr>
          <p:cNvSpPr txBox="1"/>
          <p:nvPr/>
        </p:nvSpPr>
        <p:spPr>
          <a:xfrm>
            <a:off x="1664368" y="3756861"/>
            <a:ext cx="32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০.৫৬ এর ১০০ গুণ হলো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4AA51C4-0030-911E-98E5-40AE858C0A25}"/>
              </a:ext>
            </a:extLst>
          </p:cNvPr>
          <p:cNvSpPr txBox="1"/>
          <p:nvPr/>
        </p:nvSpPr>
        <p:spPr>
          <a:xfrm>
            <a:off x="1664368" y="4442661"/>
            <a:ext cx="4431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৫৬ টি ০.০১ এর ১০০ গুণের সমান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Right Arrow 13">
            <a:extLst>
              <a:ext uri="{FF2B5EF4-FFF2-40B4-BE49-F238E27FC236}">
                <a16:creationId xmlns:a16="http://schemas.microsoft.com/office/drawing/2014/main" id="{0634EF1A-67A2-E704-1FE7-9BC604C499D8}"/>
              </a:ext>
            </a:extLst>
          </p:cNvPr>
          <p:cNvSpPr/>
          <p:nvPr/>
        </p:nvSpPr>
        <p:spPr>
          <a:xfrm>
            <a:off x="6019800" y="4544548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EB1F23B-EE6E-43A0-9682-07098288F36F}"/>
              </a:ext>
            </a:extLst>
          </p:cNvPr>
          <p:cNvSpPr txBox="1"/>
          <p:nvPr/>
        </p:nvSpPr>
        <p:spPr>
          <a:xfrm>
            <a:off x="6954166" y="4438269"/>
            <a:ext cx="1275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৫৬ টি 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1" name="Right Arrow 15">
            <a:extLst>
              <a:ext uri="{FF2B5EF4-FFF2-40B4-BE49-F238E27FC236}">
                <a16:creationId xmlns:a16="http://schemas.microsoft.com/office/drawing/2014/main" id="{9E5BF02E-3285-BE1D-5BFC-FB829A6E976E}"/>
              </a:ext>
            </a:extLst>
          </p:cNvPr>
          <p:cNvSpPr/>
          <p:nvPr/>
        </p:nvSpPr>
        <p:spPr>
          <a:xfrm>
            <a:off x="8534400" y="4544548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B2BF5CB-22CF-4918-49C0-5D2F4DEBC2FE}"/>
              </a:ext>
            </a:extLst>
          </p:cNvPr>
          <p:cNvSpPr txBox="1"/>
          <p:nvPr/>
        </p:nvSpPr>
        <p:spPr>
          <a:xfrm>
            <a:off x="9308518" y="4438269"/>
            <a:ext cx="673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৫৬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9C419CC-DBC3-B979-A4D5-F5C9A1A4786E}"/>
              </a:ext>
            </a:extLst>
          </p:cNvPr>
          <p:cNvSpPr txBox="1"/>
          <p:nvPr/>
        </p:nvSpPr>
        <p:spPr>
          <a:xfrm>
            <a:off x="1664368" y="5027436"/>
            <a:ext cx="32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০.৫৬ এর ১০ ভাগ হলো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Rounded Rectangular Callout 3">
            <a:extLst>
              <a:ext uri="{FF2B5EF4-FFF2-40B4-BE49-F238E27FC236}">
                <a16:creationId xmlns:a16="http://schemas.microsoft.com/office/drawing/2014/main" id="{4BDBBBAE-8724-A546-3274-F9975B983889}"/>
              </a:ext>
            </a:extLst>
          </p:cNvPr>
          <p:cNvSpPr/>
          <p:nvPr/>
        </p:nvSpPr>
        <p:spPr>
          <a:xfrm>
            <a:off x="4800600" y="1425982"/>
            <a:ext cx="5181600" cy="609600"/>
          </a:xfrm>
          <a:prstGeom prst="wedgeRoundRectCallout">
            <a:avLst>
              <a:gd name="adj1" fmla="val 65571"/>
              <a:gd name="adj2" fmla="val 54605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০.৫৬ সংখ্যাটি ৫৬ টি ০.০১ দ্বারা গঠিত। </a:t>
            </a:r>
            <a:endParaRPr lang="en-US" sz="32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CCA21EB-F012-82FB-0F81-CEFA595B3A59}"/>
              </a:ext>
            </a:extLst>
          </p:cNvPr>
          <p:cNvSpPr txBox="1"/>
          <p:nvPr/>
        </p:nvSpPr>
        <p:spPr>
          <a:xfrm>
            <a:off x="1664368" y="5663625"/>
            <a:ext cx="4431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৫৬ টি ০.০১ এর ১০ ভাগের সমান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6" name="Right Arrow 19">
            <a:extLst>
              <a:ext uri="{FF2B5EF4-FFF2-40B4-BE49-F238E27FC236}">
                <a16:creationId xmlns:a16="http://schemas.microsoft.com/office/drawing/2014/main" id="{594981E3-2FC9-BAF9-0326-126BA60D3B0A}"/>
              </a:ext>
            </a:extLst>
          </p:cNvPr>
          <p:cNvSpPr/>
          <p:nvPr/>
        </p:nvSpPr>
        <p:spPr>
          <a:xfrm>
            <a:off x="6019800" y="5765512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9641EB5-822E-3C3F-29D2-6FED8EFCA8F2}"/>
              </a:ext>
            </a:extLst>
          </p:cNvPr>
          <p:cNvSpPr txBox="1"/>
          <p:nvPr/>
        </p:nvSpPr>
        <p:spPr>
          <a:xfrm>
            <a:off x="6954166" y="5659233"/>
            <a:ext cx="2025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৫৬ টি ০.০০১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8" name="Right Arrow 21">
            <a:extLst>
              <a:ext uri="{FF2B5EF4-FFF2-40B4-BE49-F238E27FC236}">
                <a16:creationId xmlns:a16="http://schemas.microsoft.com/office/drawing/2014/main" id="{DA82DDD1-9639-F361-5DBA-5B3511784652}"/>
              </a:ext>
            </a:extLst>
          </p:cNvPr>
          <p:cNvSpPr/>
          <p:nvPr/>
        </p:nvSpPr>
        <p:spPr>
          <a:xfrm>
            <a:off x="8839200" y="5765512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ACDE1FC-2358-D164-B477-4DE0AB3DBB37}"/>
              </a:ext>
            </a:extLst>
          </p:cNvPr>
          <p:cNvSpPr txBox="1"/>
          <p:nvPr/>
        </p:nvSpPr>
        <p:spPr>
          <a:xfrm>
            <a:off x="9841918" y="5659233"/>
            <a:ext cx="1219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০.০৫৬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10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1" grpId="0"/>
      <p:bldP spid="82" grpId="0"/>
      <p:bldP spid="83" grpId="0" animBg="1"/>
      <p:bldP spid="84" grpId="0"/>
      <p:bldP spid="85" grpId="0" animBg="1"/>
      <p:bldP spid="86" grpId="0"/>
      <p:bldP spid="87" grpId="0"/>
      <p:bldP spid="88" grpId="0"/>
      <p:bldP spid="89" grpId="0" animBg="1"/>
      <p:bldP spid="90" grpId="0"/>
      <p:bldP spid="91" grpId="0" animBg="1"/>
      <p:bldP spid="92" grpId="0"/>
      <p:bldP spid="93" grpId="0"/>
      <p:bldP spid="94" grpId="0" animBg="1"/>
      <p:bldP spid="95" grpId="0"/>
      <p:bldP spid="96" grpId="0" animBg="1"/>
      <p:bldP spid="97" grpId="0"/>
      <p:bldP spid="98" grpId="0" animBg="1"/>
      <p:bldP spid="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ACFA8-47C0-B8FD-64E8-81DB86FD3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4AEE43-3A10-E69A-8346-8B050FB84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-24383" y="-49680"/>
            <a:ext cx="13715999" cy="7315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8" name="Table 57">
                <a:extLst>
                  <a:ext uri="{FF2B5EF4-FFF2-40B4-BE49-F238E27FC236}">
                    <a16:creationId xmlns:a16="http://schemas.microsoft.com/office/drawing/2014/main" id="{422EFD78-5116-C3EF-C8CC-102165CB4E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9743348"/>
                  </p:ext>
                </p:extLst>
              </p:nvPr>
            </p:nvGraphicFramePr>
            <p:xfrm>
              <a:off x="1905000" y="609601"/>
              <a:ext cx="8686800" cy="50341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3620">
                      <a:extLst>
                        <a:ext uri="{9D8B030D-6E8A-4147-A177-3AD203B41FA5}">
                          <a16:colId xmlns:a16="http://schemas.microsoft.com/office/drawing/2014/main" val="3543553481"/>
                        </a:ext>
                      </a:extLst>
                    </a:gridCol>
                    <a:gridCol w="1768344">
                      <a:extLst>
                        <a:ext uri="{9D8B030D-6E8A-4147-A177-3AD203B41FA5}">
                          <a16:colId xmlns:a16="http://schemas.microsoft.com/office/drawing/2014/main" val="3113161521"/>
                        </a:ext>
                      </a:extLst>
                    </a:gridCol>
                    <a:gridCol w="1694663">
                      <a:extLst>
                        <a:ext uri="{9D8B030D-6E8A-4147-A177-3AD203B41FA5}">
                          <a16:colId xmlns:a16="http://schemas.microsoft.com/office/drawing/2014/main" val="3171850036"/>
                        </a:ext>
                      </a:extLst>
                    </a:gridCol>
                    <a:gridCol w="1842025">
                      <a:extLst>
                        <a:ext uri="{9D8B030D-6E8A-4147-A177-3AD203B41FA5}">
                          <a16:colId xmlns:a16="http://schemas.microsoft.com/office/drawing/2014/main" val="3048402929"/>
                        </a:ext>
                      </a:extLst>
                    </a:gridCol>
                    <a:gridCol w="1908148">
                      <a:extLst>
                        <a:ext uri="{9D8B030D-6E8A-4147-A177-3AD203B41FA5}">
                          <a16:colId xmlns:a16="http://schemas.microsoft.com/office/drawing/2014/main" val="2967704999"/>
                        </a:ext>
                      </a:extLst>
                    </a:gridCol>
                  </a:tblGrid>
                  <a:tr h="16489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দশক</a:t>
                          </a:r>
                          <a:endParaRPr lang="en-US" sz="3600" dirty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একক </a:t>
                          </a:r>
                          <a:endParaRPr lang="en-US" sz="3600" dirty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দশমাংশ</a:t>
                          </a:r>
                        </a:p>
                        <a:p>
                          <a:pPr algn="ctr"/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cs typeface="NikoshBAN" panose="02000000000000000000" pitchFamily="2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3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bn-BD" sz="3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১</m:t>
                                  </m:r>
                                </m:num>
                                <m:den>
                                  <m:r>
                                    <a:rPr lang="bn-BD" sz="3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১০</m:t>
                                  </m:r>
                                </m:den>
                              </m:f>
                            </m:oMath>
                          </a14:m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)</a:t>
                          </a:r>
                          <a:endParaRPr lang="en-US" sz="3600" dirty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শতাংশ</a:t>
                          </a:r>
                        </a:p>
                        <a:p>
                          <a:pPr algn="ctr"/>
                          <a:r>
                            <a:rPr lang="bn-BD" sz="3600" baseline="0" dirty="0">
                              <a:solidFill>
                                <a:schemeClr val="tx1"/>
                              </a:solidFill>
                              <a:cs typeface="NikoshBAN" panose="02000000000000000000" pitchFamily="2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bn-BD" sz="360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bn-BD" sz="36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১</m:t>
                                  </m:r>
                                </m:num>
                                <m:den>
                                  <m:r>
                                    <a:rPr lang="bn-BD" sz="36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১০০</m:t>
                                  </m:r>
                                </m:den>
                              </m:f>
                            </m:oMath>
                          </a14:m>
                          <a:r>
                            <a:rPr lang="bn-BD" sz="3600" baseline="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)</a:t>
                          </a:r>
                          <a:endParaRPr lang="en-US" sz="3600" dirty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সহস্রাংশ</a:t>
                          </a:r>
                        </a:p>
                        <a:p>
                          <a:pPr algn="ctr"/>
                          <a:r>
                            <a:rPr lang="bn-BD" sz="3600" baseline="0" dirty="0">
                              <a:solidFill>
                                <a:schemeClr val="tx1"/>
                              </a:solidFill>
                              <a:cs typeface="NikoshBAN" panose="02000000000000000000" pitchFamily="2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bn-BD" sz="360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bn-BD" sz="36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১</m:t>
                                  </m:r>
                                </m:num>
                                <m:den>
                                  <m:r>
                                    <a:rPr lang="bn-BD" sz="36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১০০০</m:t>
                                  </m:r>
                                </m:den>
                              </m:f>
                            </m:oMath>
                          </a14:m>
                          <a:r>
                            <a:rPr lang="bn-BD" sz="3600" baseline="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)</a:t>
                          </a:r>
                          <a:endParaRPr lang="en-US" sz="3600" dirty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2818505"/>
                      </a:ext>
                    </a:extLst>
                  </a:tr>
                  <a:tr h="8411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৫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8071245"/>
                      </a:ext>
                    </a:extLst>
                  </a:tr>
                  <a:tr h="861726"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৫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6456512"/>
                      </a:ext>
                    </a:extLst>
                  </a:tr>
                  <a:tr h="841135"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৫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6245089"/>
                      </a:ext>
                    </a:extLst>
                  </a:tr>
                  <a:tr h="841135"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০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৫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94585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8" name="Table 57">
                <a:extLst>
                  <a:ext uri="{FF2B5EF4-FFF2-40B4-BE49-F238E27FC236}">
                    <a16:creationId xmlns:a16="http://schemas.microsoft.com/office/drawing/2014/main" id="{422EFD78-5116-C3EF-C8CC-102165CB4E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9743348"/>
                  </p:ext>
                </p:extLst>
              </p:nvPr>
            </p:nvGraphicFramePr>
            <p:xfrm>
              <a:off x="1905000" y="609601"/>
              <a:ext cx="8686800" cy="50341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73620">
                      <a:extLst>
                        <a:ext uri="{9D8B030D-6E8A-4147-A177-3AD203B41FA5}">
                          <a16:colId xmlns:a16="http://schemas.microsoft.com/office/drawing/2014/main" val="3543553481"/>
                        </a:ext>
                      </a:extLst>
                    </a:gridCol>
                    <a:gridCol w="1768344">
                      <a:extLst>
                        <a:ext uri="{9D8B030D-6E8A-4147-A177-3AD203B41FA5}">
                          <a16:colId xmlns:a16="http://schemas.microsoft.com/office/drawing/2014/main" val="3113161521"/>
                        </a:ext>
                      </a:extLst>
                    </a:gridCol>
                    <a:gridCol w="1694663">
                      <a:extLst>
                        <a:ext uri="{9D8B030D-6E8A-4147-A177-3AD203B41FA5}">
                          <a16:colId xmlns:a16="http://schemas.microsoft.com/office/drawing/2014/main" val="3171850036"/>
                        </a:ext>
                      </a:extLst>
                    </a:gridCol>
                    <a:gridCol w="1842025">
                      <a:extLst>
                        <a:ext uri="{9D8B030D-6E8A-4147-A177-3AD203B41FA5}">
                          <a16:colId xmlns:a16="http://schemas.microsoft.com/office/drawing/2014/main" val="3048402929"/>
                        </a:ext>
                      </a:extLst>
                    </a:gridCol>
                    <a:gridCol w="1908148">
                      <a:extLst>
                        <a:ext uri="{9D8B030D-6E8A-4147-A177-3AD203B41FA5}">
                          <a16:colId xmlns:a16="http://schemas.microsoft.com/office/drawing/2014/main" val="2967704999"/>
                        </a:ext>
                      </a:extLst>
                    </a:gridCol>
                  </a:tblGrid>
                  <a:tr h="16489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দশক</a:t>
                          </a:r>
                          <a:endParaRPr lang="en-US" sz="3600" dirty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3600" dirty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একক </a:t>
                          </a:r>
                          <a:endParaRPr lang="en-US" sz="3600" dirty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1727" t="-5535" r="-222302" b="-223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7657" t="-5535" r="-103960" b="-223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911" t="-5535" r="-639" b="-2232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2818505"/>
                      </a:ext>
                    </a:extLst>
                  </a:tr>
                  <a:tr h="8411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৫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8071245"/>
                      </a:ext>
                    </a:extLst>
                  </a:tr>
                  <a:tr h="861726"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৫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6456512"/>
                      </a:ext>
                    </a:extLst>
                  </a:tr>
                  <a:tr h="841135"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৫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6245089"/>
                      </a:ext>
                    </a:extLst>
                  </a:tr>
                  <a:tr h="841135"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০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৫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bn-BD" sz="4800" b="1" dirty="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  <a:endParaRPr lang="en-US" sz="48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945851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00548EB-AD9A-48E0-F026-9438030EA416}"/>
              </a:ext>
            </a:extLst>
          </p:cNvPr>
          <p:cNvCxnSpPr/>
          <p:nvPr/>
        </p:nvCxnSpPr>
        <p:spPr>
          <a:xfrm>
            <a:off x="10515601" y="3429459"/>
            <a:ext cx="91439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58D65E7-C9EA-AB9F-7EC8-0F368CB77A03}"/>
              </a:ext>
            </a:extLst>
          </p:cNvPr>
          <p:cNvCxnSpPr/>
          <p:nvPr/>
        </p:nvCxnSpPr>
        <p:spPr>
          <a:xfrm rot="5400000">
            <a:off x="11049001" y="2971800"/>
            <a:ext cx="91439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549C144-A753-CF71-E5EB-F1BB2232D46A}"/>
              </a:ext>
            </a:extLst>
          </p:cNvPr>
          <p:cNvCxnSpPr/>
          <p:nvPr/>
        </p:nvCxnSpPr>
        <p:spPr>
          <a:xfrm>
            <a:off x="10591800" y="2541120"/>
            <a:ext cx="91439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E0A335A-879D-477E-9644-DCCCAAA44751}"/>
              </a:ext>
            </a:extLst>
          </p:cNvPr>
          <p:cNvCxnSpPr/>
          <p:nvPr/>
        </p:nvCxnSpPr>
        <p:spPr>
          <a:xfrm>
            <a:off x="10591801" y="4437925"/>
            <a:ext cx="91439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7AF5037-414A-9D67-8A1F-75C089B9444D}"/>
              </a:ext>
            </a:extLst>
          </p:cNvPr>
          <p:cNvCxnSpPr/>
          <p:nvPr/>
        </p:nvCxnSpPr>
        <p:spPr>
          <a:xfrm rot="5400000">
            <a:off x="11125201" y="4038601"/>
            <a:ext cx="91439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4894952-8142-D5F6-21B5-C3AC86ECF855}"/>
              </a:ext>
            </a:extLst>
          </p:cNvPr>
          <p:cNvCxnSpPr/>
          <p:nvPr/>
        </p:nvCxnSpPr>
        <p:spPr>
          <a:xfrm>
            <a:off x="10591800" y="3607920"/>
            <a:ext cx="91439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02FDC82-3339-4DCE-4DEF-BFB4C025FBF6}"/>
              </a:ext>
            </a:extLst>
          </p:cNvPr>
          <p:cNvCxnSpPr/>
          <p:nvPr/>
        </p:nvCxnSpPr>
        <p:spPr>
          <a:xfrm>
            <a:off x="11582401" y="4364164"/>
            <a:ext cx="91439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090FACC-65A3-4E65-836C-96F45F6905F3}"/>
              </a:ext>
            </a:extLst>
          </p:cNvPr>
          <p:cNvCxnSpPr/>
          <p:nvPr/>
        </p:nvCxnSpPr>
        <p:spPr>
          <a:xfrm>
            <a:off x="12381496" y="2590800"/>
            <a:ext cx="30048" cy="1831237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9367C87-B31D-39B2-FBBA-8E4E78750CBA}"/>
              </a:ext>
            </a:extLst>
          </p:cNvPr>
          <p:cNvCxnSpPr/>
          <p:nvPr/>
        </p:nvCxnSpPr>
        <p:spPr>
          <a:xfrm>
            <a:off x="11516695" y="2593238"/>
            <a:ext cx="914399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B627323-C07A-B298-A7BD-3612AA386888}"/>
              </a:ext>
            </a:extLst>
          </p:cNvPr>
          <p:cNvCxnSpPr/>
          <p:nvPr/>
        </p:nvCxnSpPr>
        <p:spPr>
          <a:xfrm>
            <a:off x="10591800" y="5504726"/>
            <a:ext cx="914399" cy="0"/>
          </a:xfrm>
          <a:prstGeom prst="line">
            <a:avLst/>
          </a:prstGeom>
          <a:ln w="28575">
            <a:solidFill>
              <a:schemeClr val="accent1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DB2EC98-0C33-4418-24C2-340E269CC299}"/>
              </a:ext>
            </a:extLst>
          </p:cNvPr>
          <p:cNvCxnSpPr/>
          <p:nvPr/>
        </p:nvCxnSpPr>
        <p:spPr>
          <a:xfrm rot="5400000">
            <a:off x="11049001" y="5105400"/>
            <a:ext cx="914399" cy="0"/>
          </a:xfrm>
          <a:prstGeom prst="line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8053CCC-BD2C-32B4-D7DD-FCC1891EDD3B}"/>
              </a:ext>
            </a:extLst>
          </p:cNvPr>
          <p:cNvCxnSpPr/>
          <p:nvPr/>
        </p:nvCxnSpPr>
        <p:spPr>
          <a:xfrm>
            <a:off x="10591800" y="4674720"/>
            <a:ext cx="914399" cy="0"/>
          </a:xfrm>
          <a:prstGeom prst="line">
            <a:avLst/>
          </a:prstGeom>
          <a:ln w="28575">
            <a:solidFill>
              <a:schemeClr val="accent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135F33CE-5DD6-98FD-26DC-3D8D28C02BB7}"/>
              </a:ext>
            </a:extLst>
          </p:cNvPr>
          <p:cNvSpPr txBox="1"/>
          <p:nvPr/>
        </p:nvSpPr>
        <p:spPr>
          <a:xfrm>
            <a:off x="10667999" y="2782423"/>
            <a:ext cx="70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১০ গুণ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678674B-831D-3F83-0034-FF48F3BCB385}"/>
              </a:ext>
            </a:extLst>
          </p:cNvPr>
          <p:cNvSpPr txBox="1"/>
          <p:nvPr/>
        </p:nvSpPr>
        <p:spPr>
          <a:xfrm>
            <a:off x="10744200" y="3790890"/>
            <a:ext cx="706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১০ গুণ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ED11BF7-7D54-6C90-C1E0-1DEF49C65E28}"/>
              </a:ext>
            </a:extLst>
          </p:cNvPr>
          <p:cNvSpPr txBox="1"/>
          <p:nvPr/>
        </p:nvSpPr>
        <p:spPr>
          <a:xfrm>
            <a:off x="11561266" y="3182533"/>
            <a:ext cx="839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১০০ গুণ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1EB834B-A9B4-9839-C4D8-193D1941C331}"/>
                  </a:ext>
                </a:extLst>
              </p:cNvPr>
              <p:cNvSpPr txBox="1"/>
              <p:nvPr/>
            </p:nvSpPr>
            <p:spPr>
              <a:xfrm>
                <a:off x="10668000" y="4800600"/>
                <a:ext cx="706934" cy="639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bn-BD" sz="20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bn-BD" sz="20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১০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1EB834B-A9B4-9839-C4D8-193D1941C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0" y="4800600"/>
                <a:ext cx="706934" cy="6393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BA0FF350-73C7-B5D4-657E-2E4F24EC4840}"/>
              </a:ext>
            </a:extLst>
          </p:cNvPr>
          <p:cNvSpPr/>
          <p:nvPr/>
        </p:nvSpPr>
        <p:spPr>
          <a:xfrm>
            <a:off x="6847432" y="3986648"/>
            <a:ext cx="1748932" cy="737780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562E2B7-D97B-5553-E6E3-64FB846F0591}"/>
              </a:ext>
            </a:extLst>
          </p:cNvPr>
          <p:cNvSpPr/>
          <p:nvPr/>
        </p:nvSpPr>
        <p:spPr>
          <a:xfrm>
            <a:off x="8684212" y="4818112"/>
            <a:ext cx="1930946" cy="686613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98BB8BE-32FB-E829-DC2D-83E0DBB43D2C}"/>
              </a:ext>
            </a:extLst>
          </p:cNvPr>
          <p:cNvSpPr/>
          <p:nvPr/>
        </p:nvSpPr>
        <p:spPr>
          <a:xfrm>
            <a:off x="6847432" y="4867820"/>
            <a:ext cx="1705514" cy="694780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0EA757C-E6F3-06C6-C0BE-63833F629426}"/>
              </a:ext>
            </a:extLst>
          </p:cNvPr>
          <p:cNvSpPr/>
          <p:nvPr/>
        </p:nvSpPr>
        <p:spPr>
          <a:xfrm>
            <a:off x="5196840" y="4892688"/>
            <a:ext cx="1430978" cy="66991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89CC8E0-482F-5A0F-7CAC-AD76B5F26655}"/>
              </a:ext>
            </a:extLst>
          </p:cNvPr>
          <p:cNvSpPr/>
          <p:nvPr/>
        </p:nvSpPr>
        <p:spPr>
          <a:xfrm>
            <a:off x="5257800" y="4038600"/>
            <a:ext cx="1458366" cy="6858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C43234E-CB1E-7835-A859-44570A8D5D0F}"/>
              </a:ext>
            </a:extLst>
          </p:cNvPr>
          <p:cNvSpPr/>
          <p:nvPr/>
        </p:nvSpPr>
        <p:spPr>
          <a:xfrm>
            <a:off x="5334000" y="3141174"/>
            <a:ext cx="1293818" cy="73927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9C77BF7-4303-1994-AB8D-89DD9F2012A6}"/>
              </a:ext>
            </a:extLst>
          </p:cNvPr>
          <p:cNvSpPr/>
          <p:nvPr/>
        </p:nvSpPr>
        <p:spPr>
          <a:xfrm>
            <a:off x="3443234" y="3141174"/>
            <a:ext cx="1660649" cy="704753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3B1DBFD-6099-F7AB-43FE-1F92CA6C68B2}"/>
              </a:ext>
            </a:extLst>
          </p:cNvPr>
          <p:cNvSpPr/>
          <p:nvPr/>
        </p:nvSpPr>
        <p:spPr>
          <a:xfrm>
            <a:off x="3581400" y="2318214"/>
            <a:ext cx="1480144" cy="67956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ECCC37C-6DAC-24CD-DC96-28C41BF98AFE}"/>
              </a:ext>
            </a:extLst>
          </p:cNvPr>
          <p:cNvSpPr/>
          <p:nvPr/>
        </p:nvSpPr>
        <p:spPr>
          <a:xfrm>
            <a:off x="2038852" y="2265959"/>
            <a:ext cx="1328323" cy="731823"/>
          </a:xfrm>
          <a:prstGeom prst="rect">
            <a:avLst/>
          </a:prstGeom>
          <a:solidFill>
            <a:srgbClr val="E6B9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8A51F092-50CF-0B0B-EA4E-A2CF35CD6F20}"/>
              </a:ext>
            </a:extLst>
          </p:cNvPr>
          <p:cNvCxnSpPr/>
          <p:nvPr/>
        </p:nvCxnSpPr>
        <p:spPr>
          <a:xfrm flipH="1" flipV="1">
            <a:off x="4686300" y="2716680"/>
            <a:ext cx="903832" cy="65444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B79761D-5561-6C67-6B98-965596B84EE0}"/>
              </a:ext>
            </a:extLst>
          </p:cNvPr>
          <p:cNvCxnSpPr/>
          <p:nvPr/>
        </p:nvCxnSpPr>
        <p:spPr>
          <a:xfrm flipH="1" flipV="1">
            <a:off x="2953252" y="2740760"/>
            <a:ext cx="893266" cy="6882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B4E2A263-961E-12B7-684F-244D03D36B94}"/>
              </a:ext>
            </a:extLst>
          </p:cNvPr>
          <p:cNvCxnSpPr/>
          <p:nvPr/>
        </p:nvCxnSpPr>
        <p:spPr>
          <a:xfrm flipH="1" flipV="1">
            <a:off x="4686300" y="3657600"/>
            <a:ext cx="838200" cy="60384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A51DD8D-B730-D3A9-06BD-A109A9977BD2}"/>
              </a:ext>
            </a:extLst>
          </p:cNvPr>
          <p:cNvCxnSpPr/>
          <p:nvPr/>
        </p:nvCxnSpPr>
        <p:spPr>
          <a:xfrm flipH="1" flipV="1">
            <a:off x="6362700" y="3657600"/>
            <a:ext cx="990599" cy="60384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CB92A92-AC37-C48A-E9B9-A6099372AC0A}"/>
              </a:ext>
            </a:extLst>
          </p:cNvPr>
          <p:cNvCxnSpPr/>
          <p:nvPr/>
        </p:nvCxnSpPr>
        <p:spPr>
          <a:xfrm>
            <a:off x="6439905" y="4572000"/>
            <a:ext cx="896428" cy="60960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22E7B44-E26B-3BEA-489B-140BB3C6BFD2}"/>
              </a:ext>
            </a:extLst>
          </p:cNvPr>
          <p:cNvCxnSpPr/>
          <p:nvPr/>
        </p:nvCxnSpPr>
        <p:spPr>
          <a:xfrm>
            <a:off x="8229600" y="4572000"/>
            <a:ext cx="896428" cy="60960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89">
            <a:extLst>
              <a:ext uri="{FF2B5EF4-FFF2-40B4-BE49-F238E27FC236}">
                <a16:creationId xmlns:a16="http://schemas.microsoft.com/office/drawing/2014/main" id="{8B0C0623-46CE-4619-43DD-55E68AAC3EB8}"/>
              </a:ext>
            </a:extLst>
          </p:cNvPr>
          <p:cNvSpPr/>
          <p:nvPr/>
        </p:nvSpPr>
        <p:spPr>
          <a:xfrm>
            <a:off x="5105400" y="5181600"/>
            <a:ext cx="91440" cy="914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DF09C634-68EF-22FC-A20B-EB6D5B79DE22}"/>
              </a:ext>
            </a:extLst>
          </p:cNvPr>
          <p:cNvSpPr/>
          <p:nvPr/>
        </p:nvSpPr>
        <p:spPr>
          <a:xfrm>
            <a:off x="5105400" y="44196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DC229538-0E38-2CF8-B0A8-373AA61D36F8}"/>
              </a:ext>
            </a:extLst>
          </p:cNvPr>
          <p:cNvSpPr/>
          <p:nvPr/>
        </p:nvSpPr>
        <p:spPr>
          <a:xfrm>
            <a:off x="5105400" y="3657600"/>
            <a:ext cx="76200" cy="76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1A1CB0B-4278-772D-CE3A-1F3D23A3C49A}"/>
              </a:ext>
            </a:extLst>
          </p:cNvPr>
          <p:cNvSpPr/>
          <p:nvPr/>
        </p:nvSpPr>
        <p:spPr>
          <a:xfrm>
            <a:off x="3443234" y="4132400"/>
            <a:ext cx="1638808" cy="542319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3EE499A-48C1-BC42-3EF2-CC5F957F6053}"/>
              </a:ext>
            </a:extLst>
          </p:cNvPr>
          <p:cNvSpPr txBox="1"/>
          <p:nvPr/>
        </p:nvSpPr>
        <p:spPr>
          <a:xfrm>
            <a:off x="1050696" y="5711953"/>
            <a:ext cx="11750973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দিয়ে গুণ করলে দশমিক সংখ্যার স্থান এক স্থান করে বাড়তে থাকে এবং ১০ দিয়ে ভাগ করলে এক স্থান করে কমতে থাকে। </a:t>
            </a:r>
            <a:endParaRPr lang="en-US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7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93" grpId="0" animBg="1"/>
      <p:bldP spid="9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B2F27-485C-D984-68C5-0EE5033A1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B217D8-9553-2BDE-DF87-9A13132A1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0"/>
            <a:ext cx="13715999" cy="7315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B27666-D957-89AA-CD72-973268C1FA39}"/>
              </a:ext>
            </a:extLst>
          </p:cNvPr>
          <p:cNvSpPr txBox="1"/>
          <p:nvPr/>
        </p:nvSpPr>
        <p:spPr>
          <a:xfrm>
            <a:off x="3429000" y="685800"/>
            <a:ext cx="743407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পাঠ্যবইয়ের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63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পৃষ্ঠা হইতে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67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পৃষ্ঠা পর্যন্ত মনোযোগ সহকারে পড়।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7E272B6-E24E-9D16-592A-590BF3D38931}"/>
              </a:ext>
            </a:extLst>
          </p:cNvPr>
          <p:cNvGrpSpPr/>
          <p:nvPr/>
        </p:nvGrpSpPr>
        <p:grpSpPr>
          <a:xfrm>
            <a:off x="1295400" y="2209799"/>
            <a:ext cx="11125200" cy="3762020"/>
            <a:chOff x="1066800" y="2209799"/>
            <a:chExt cx="11125200" cy="37620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4F27E6-30C9-AD39-8AD4-908975103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026"/>
            <a:stretch>
              <a:fillRect/>
            </a:stretch>
          </p:blipFill>
          <p:spPr>
            <a:xfrm>
              <a:off x="1066800" y="2285999"/>
              <a:ext cx="2244691" cy="368581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923F901-5A96-AB0E-7D8A-181E2FAF6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9000" y="2209799"/>
              <a:ext cx="2078604" cy="376202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FEB4BF4-8827-1883-2339-CDC4F1394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62600" y="2209799"/>
              <a:ext cx="2078604" cy="376201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26E6856-DD81-5AB0-4BC8-0880ED9BA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6200" y="2285999"/>
              <a:ext cx="2078605" cy="358557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CC16858-A7F4-91F5-12ED-AED4BB952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29801" y="2285999"/>
              <a:ext cx="2362199" cy="35763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8807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5671D-F744-EC86-C307-B2B91C76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88C2A2-B626-7890-B35B-CFFC3DEB6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-13275"/>
            <a:ext cx="13715999" cy="7315200"/>
          </a:xfrm>
          <a:prstGeom prst="rect">
            <a:avLst/>
          </a:prstGeom>
        </p:spPr>
      </p:pic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45778C8-912C-4696-EBD3-1E7051454F45}"/>
              </a:ext>
            </a:extLst>
          </p:cNvPr>
          <p:cNvSpPr/>
          <p:nvPr/>
        </p:nvSpPr>
        <p:spPr>
          <a:xfrm rot="10800000" flipH="1" flipV="1">
            <a:off x="2057402" y="914400"/>
            <a:ext cx="6705600" cy="1981199"/>
          </a:xfrm>
          <a:prstGeom prst="triangle">
            <a:avLst>
              <a:gd name="adj" fmla="val 5176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FDEA2C-B789-5FAD-C7B1-CE0A4DD21CAE}"/>
              </a:ext>
            </a:extLst>
          </p:cNvPr>
          <p:cNvSpPr/>
          <p:nvPr/>
        </p:nvSpPr>
        <p:spPr>
          <a:xfrm>
            <a:off x="2057402" y="2895600"/>
            <a:ext cx="6705600" cy="35052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6B9679A-6F18-B00C-A31E-B3600A8F9B99}"/>
              </a:ext>
            </a:extLst>
          </p:cNvPr>
          <p:cNvGrpSpPr/>
          <p:nvPr/>
        </p:nvGrpSpPr>
        <p:grpSpPr>
          <a:xfrm>
            <a:off x="2438402" y="3048000"/>
            <a:ext cx="6172200" cy="3200400"/>
            <a:chOff x="3581400" y="3124200"/>
            <a:chExt cx="6172200" cy="32004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EFB889A-5CFC-566F-CEB8-541BC7CE8C84}"/>
                </a:ext>
              </a:extLst>
            </p:cNvPr>
            <p:cNvSpPr/>
            <p:nvPr/>
          </p:nvSpPr>
          <p:spPr>
            <a:xfrm>
              <a:off x="3581400" y="3124200"/>
              <a:ext cx="6172200" cy="3200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13BCE2-9559-4041-BDCE-E9E3CCEFAD03}"/>
                </a:ext>
              </a:extLst>
            </p:cNvPr>
            <p:cNvSpPr txBox="1"/>
            <p:nvPr/>
          </p:nvSpPr>
          <p:spPr>
            <a:xfrm>
              <a:off x="3886200" y="3348097"/>
              <a:ext cx="5562598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latin typeface="Siyam Rupali ANSI" panose="02000000000000000000" pitchFamily="2" charset="0"/>
                  <a:cs typeface="NikoshBAN" panose="02000000000000000000" pitchFamily="2" charset="0"/>
                </a:rPr>
                <a:t>নিচের সংখ্যাগুলোকে ১০ দিয়ে গুণ কর এবং ভাগ করঃ</a:t>
              </a:r>
            </a:p>
            <a:p>
              <a:pPr marL="514350" indent="-514350">
                <a:buAutoNum type="arabicParenR"/>
              </a:pPr>
              <a:r>
                <a:rPr lang="bn-BD" sz="3200" dirty="0">
                  <a:latin typeface="Siyam Rupali ANSI" panose="02000000000000000000" pitchFamily="2" charset="0"/>
                  <a:cs typeface="NikoshBAN" panose="02000000000000000000" pitchFamily="2" charset="0"/>
                </a:rPr>
                <a:t>০.৬                               ২) ০.৪৯ </a:t>
              </a:r>
            </a:p>
            <a:p>
              <a:r>
                <a:rPr lang="bn-BD" sz="3200" dirty="0">
                  <a:latin typeface="Siyam Rupali ANSI" panose="02000000000000000000" pitchFamily="2" charset="0"/>
                  <a:cs typeface="NikoshBAN" panose="02000000000000000000" pitchFamily="2" charset="0"/>
                </a:rPr>
                <a:t>৩) ১.১১                                ৪) ৭.৩২</a:t>
              </a:r>
              <a:endParaRPr lang="en-US" sz="3200" dirty="0">
                <a:latin typeface="Siyam Rupali ANSI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FBE850D4-5C39-926F-E7A7-DE1A63BEC4AB}"/>
              </a:ext>
            </a:extLst>
          </p:cNvPr>
          <p:cNvSpPr/>
          <p:nvPr/>
        </p:nvSpPr>
        <p:spPr>
          <a:xfrm rot="10800000" flipH="1">
            <a:off x="2133602" y="2969449"/>
            <a:ext cx="6705600" cy="1981199"/>
          </a:xfrm>
          <a:prstGeom prst="triangle">
            <a:avLst>
              <a:gd name="adj" fmla="val 517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65BF0040-0341-A3BC-038D-73525D2F4AE1}"/>
              </a:ext>
            </a:extLst>
          </p:cNvPr>
          <p:cNvSpPr/>
          <p:nvPr/>
        </p:nvSpPr>
        <p:spPr>
          <a:xfrm rot="5400000" flipH="1" flipV="1">
            <a:off x="5361040" y="3020962"/>
            <a:ext cx="3527324" cy="3276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249F3AE9-724D-1D40-E264-7FE7370BFF88}"/>
              </a:ext>
            </a:extLst>
          </p:cNvPr>
          <p:cNvSpPr/>
          <p:nvPr/>
        </p:nvSpPr>
        <p:spPr>
          <a:xfrm rot="5400000">
            <a:off x="2019302" y="2933700"/>
            <a:ext cx="3505199" cy="3429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2150F624-D592-F77F-4AC5-ECF529F33827}"/>
              </a:ext>
            </a:extLst>
          </p:cNvPr>
          <p:cNvSpPr/>
          <p:nvPr/>
        </p:nvSpPr>
        <p:spPr>
          <a:xfrm rot="10800000" flipH="1" flipV="1">
            <a:off x="2057400" y="4648200"/>
            <a:ext cx="6705602" cy="1752599"/>
          </a:xfrm>
          <a:prstGeom prst="triangle">
            <a:avLst>
              <a:gd name="adj" fmla="val 511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896266-5ED9-69B8-5B5F-4029D88B78B1}"/>
              </a:ext>
            </a:extLst>
          </p:cNvPr>
          <p:cNvGrpSpPr/>
          <p:nvPr/>
        </p:nvGrpSpPr>
        <p:grpSpPr>
          <a:xfrm>
            <a:off x="9503664" y="3271897"/>
            <a:ext cx="2277224" cy="2722602"/>
            <a:chOff x="6264335" y="1950297"/>
            <a:chExt cx="1997368" cy="293953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8" name="Rounded Rectangle 11">
              <a:extLst>
                <a:ext uri="{FF2B5EF4-FFF2-40B4-BE49-F238E27FC236}">
                  <a16:creationId xmlns:a16="http://schemas.microsoft.com/office/drawing/2014/main" id="{95999A00-9A38-E21C-AD20-8740204643C7}"/>
                </a:ext>
              </a:extLst>
            </p:cNvPr>
            <p:cNvSpPr/>
            <p:nvPr/>
          </p:nvSpPr>
          <p:spPr>
            <a:xfrm>
              <a:off x="6264335" y="1950297"/>
              <a:ext cx="1981200" cy="2939534"/>
            </a:xfrm>
            <a:prstGeom prst="roundRect">
              <a:avLst>
                <a:gd name="adj" fmla="val 71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C6C19B5-1A1B-CCF4-7EE9-0EADFC936BFB}"/>
                </a:ext>
              </a:extLst>
            </p:cNvPr>
            <p:cNvSpPr txBox="1"/>
            <p:nvPr/>
          </p:nvSpPr>
          <p:spPr>
            <a:xfrm>
              <a:off x="6499862" y="2170324"/>
              <a:ext cx="1662547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উত্তরঃ 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E0A5905-39FF-3BC4-3ED3-A00E207FCE4A}"/>
                </a:ext>
              </a:extLst>
            </p:cNvPr>
            <p:cNvSpPr txBox="1"/>
            <p:nvPr/>
          </p:nvSpPr>
          <p:spPr>
            <a:xfrm>
              <a:off x="6356703" y="3045682"/>
              <a:ext cx="1905000" cy="181588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১) ৬ ;    ০.০৬ </a:t>
              </a:r>
            </a:p>
            <a:p>
              <a:r>
                <a:rPr lang="bn-BD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২) ৪.৯;  ০.০৪৯</a:t>
              </a:r>
            </a:p>
            <a:p>
              <a:r>
                <a:rPr lang="bn-BD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৩) ১১.১;  ০.১১১</a:t>
              </a:r>
            </a:p>
            <a:p>
              <a:r>
                <a:rPr lang="bn-BD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৪) ৭৩.২; ০.৭৩২  </a:t>
              </a:r>
            </a:p>
          </p:txBody>
        </p:sp>
      </p:grpSp>
      <p:sp>
        <p:nvSpPr>
          <p:cNvPr id="31" name="Round Same Side Corner Rectangle 12">
            <a:extLst>
              <a:ext uri="{FF2B5EF4-FFF2-40B4-BE49-F238E27FC236}">
                <a16:creationId xmlns:a16="http://schemas.microsoft.com/office/drawing/2014/main" id="{027EF532-3E80-E0A4-560C-0A1D16D810C1}"/>
              </a:ext>
            </a:extLst>
          </p:cNvPr>
          <p:cNvSpPr/>
          <p:nvPr/>
        </p:nvSpPr>
        <p:spPr>
          <a:xfrm flipV="1">
            <a:off x="9503664" y="3678198"/>
            <a:ext cx="2327222" cy="2722602"/>
          </a:xfrm>
          <a:custGeom>
            <a:avLst/>
            <a:gdLst/>
            <a:ahLst/>
            <a:cxnLst/>
            <a:rect l="l" t="t" r="r" b="b"/>
            <a:pathLst>
              <a:path w="1447800" h="2939534">
                <a:moveTo>
                  <a:pt x="0" y="2939534"/>
                </a:moveTo>
                <a:lnTo>
                  <a:pt x="457788" y="2939534"/>
                </a:lnTo>
                <a:cubicBezTo>
                  <a:pt x="460372" y="2794928"/>
                  <a:pt x="578559" y="2678668"/>
                  <a:pt x="723900" y="2678668"/>
                </a:cubicBezTo>
                <a:cubicBezTo>
                  <a:pt x="869241" y="2678668"/>
                  <a:pt x="987428" y="2794928"/>
                  <a:pt x="990012" y="2939534"/>
                </a:cubicBezTo>
                <a:lnTo>
                  <a:pt x="1447800" y="2939534"/>
                </a:lnTo>
                <a:lnTo>
                  <a:pt x="1447800" y="241305"/>
                </a:lnTo>
                <a:cubicBezTo>
                  <a:pt x="1447800" y="108036"/>
                  <a:pt x="1339764" y="0"/>
                  <a:pt x="1206495" y="0"/>
                </a:cubicBezTo>
                <a:lnTo>
                  <a:pt x="241305" y="0"/>
                </a:lnTo>
                <a:cubicBezTo>
                  <a:pt x="108036" y="0"/>
                  <a:pt x="0" y="108036"/>
                  <a:pt x="0" y="24130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9FCD31B-AC52-54EA-3B50-5C39977A20F4}"/>
              </a:ext>
            </a:extLst>
          </p:cNvPr>
          <p:cNvSpPr txBox="1"/>
          <p:nvPr/>
        </p:nvSpPr>
        <p:spPr>
          <a:xfrm>
            <a:off x="6286501" y="-13275"/>
            <a:ext cx="1676402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08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33333E-6 L 0.00278 -0.281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140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4362 L -0.0007 -0.3285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42D32-B763-2026-40D1-AF0EB458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C58B8A-26AB-FC0E-3494-A6E02D340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-13275"/>
            <a:ext cx="13715999" cy="7315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67CD3D-3C43-0185-A78C-6562FB86F856}"/>
              </a:ext>
            </a:extLst>
          </p:cNvPr>
          <p:cNvSpPr txBox="1"/>
          <p:nvPr/>
        </p:nvSpPr>
        <p:spPr>
          <a:xfrm>
            <a:off x="6013896" y="-13275"/>
            <a:ext cx="1688208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Screen Clipping">
            <a:extLst>
              <a:ext uri="{FF2B5EF4-FFF2-40B4-BE49-F238E27FC236}">
                <a16:creationId xmlns:a16="http://schemas.microsoft.com/office/drawing/2014/main" id="{D6D0F255-B54B-6705-81FC-82E0BB358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70" r="18881"/>
          <a:stretch>
            <a:fillRect/>
          </a:stretch>
        </p:blipFill>
        <p:spPr>
          <a:xfrm>
            <a:off x="2438400" y="914400"/>
            <a:ext cx="8839200" cy="537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6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ADF62-E82E-1AD3-47BB-EBB34F0F1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A7788E-6126-0F51-5018-2397B3D52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1666"/>
          <a:stretch>
            <a:fillRect/>
          </a:stretch>
        </p:blipFill>
        <p:spPr>
          <a:xfrm>
            <a:off x="1" y="-13275"/>
            <a:ext cx="13715999" cy="7315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6CE3CE-C1E1-77B1-2492-20DAD6E6CF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544625"/>
            <a:ext cx="12039600" cy="59259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7710A3-982C-317B-7915-121EC650115F}"/>
              </a:ext>
            </a:extLst>
          </p:cNvPr>
          <p:cNvSpPr txBox="1"/>
          <p:nvPr/>
        </p:nvSpPr>
        <p:spPr>
          <a:xfrm>
            <a:off x="1049282" y="5243990"/>
            <a:ext cx="11689839" cy="15696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600" b="1" dirty="0">
                <a:ln w="3810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আজকের মত সবাইকে ধন্যবাদ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0CD063-BCFE-1BDD-7F5C-7B97FEA851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200604" y="1390195"/>
            <a:ext cx="5979706" cy="3015122"/>
          </a:xfrm>
          <a:custGeom>
            <a:avLst/>
            <a:gdLst>
              <a:gd name="connsiteX0" fmla="*/ 0 w 3810000"/>
              <a:gd name="connsiteY0" fmla="*/ 0 h 2314575"/>
              <a:gd name="connsiteX1" fmla="*/ 3810000 w 3810000"/>
              <a:gd name="connsiteY1" fmla="*/ 0 h 2314575"/>
              <a:gd name="connsiteX2" fmla="*/ 3810000 w 3810000"/>
              <a:gd name="connsiteY2" fmla="*/ 2314575 h 2314575"/>
              <a:gd name="connsiteX3" fmla="*/ 2768808 w 3810000"/>
              <a:gd name="connsiteY3" fmla="*/ 2314575 h 2314575"/>
              <a:gd name="connsiteX4" fmla="*/ 3688155 w 3810000"/>
              <a:gd name="connsiteY4" fmla="*/ 1777136 h 2314575"/>
              <a:gd name="connsiteX5" fmla="*/ 3091923 w 3810000"/>
              <a:gd name="connsiteY5" fmla="*/ 757216 h 2314575"/>
              <a:gd name="connsiteX6" fmla="*/ 486149 w 3810000"/>
              <a:gd name="connsiteY6" fmla="*/ 2280518 h 2314575"/>
              <a:gd name="connsiteX7" fmla="*/ 506059 w 3810000"/>
              <a:gd name="connsiteY7" fmla="*/ 2314575 h 2314575"/>
              <a:gd name="connsiteX8" fmla="*/ 0 w 3810000"/>
              <a:gd name="connsiteY8" fmla="*/ 2314575 h 231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0000" h="2314575">
                <a:moveTo>
                  <a:pt x="0" y="0"/>
                </a:moveTo>
                <a:lnTo>
                  <a:pt x="3810000" y="0"/>
                </a:lnTo>
                <a:lnTo>
                  <a:pt x="3810000" y="2314575"/>
                </a:lnTo>
                <a:lnTo>
                  <a:pt x="2768808" y="2314575"/>
                </a:lnTo>
                <a:lnTo>
                  <a:pt x="3688155" y="1777136"/>
                </a:lnTo>
                <a:lnTo>
                  <a:pt x="3091923" y="757216"/>
                </a:lnTo>
                <a:lnTo>
                  <a:pt x="486149" y="2280518"/>
                </a:lnTo>
                <a:lnTo>
                  <a:pt x="506059" y="2314575"/>
                </a:lnTo>
                <a:lnTo>
                  <a:pt x="0" y="2314575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7A3A55-B107-E4BD-A186-54EBEB080F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06493" y="2702038"/>
            <a:ext cx="1490316" cy="12836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8730A1-57B7-4EA8-C6D0-1ECD81521A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21679" y="844663"/>
            <a:ext cx="1490316" cy="12836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FBFF04-11CB-2DA0-1587-7BD7C318D1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7905" y="544625"/>
            <a:ext cx="1490316" cy="12836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0A3F6E-9218-7BB0-83D6-E936755C65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50342" y="3016363"/>
            <a:ext cx="1490316" cy="12836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21AC84-7B48-0702-95B7-BB7CD20D81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2858" y="3451242"/>
            <a:ext cx="1490316" cy="12836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4B72E6-6052-1671-9769-A39B3EC7EA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9642" y="4345100"/>
            <a:ext cx="1490316" cy="12836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E7595FF-967C-025D-FC22-017424BB1B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96861" y="524159"/>
            <a:ext cx="1490316" cy="12836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2C9E7D6-1512-F87B-D961-C4225A3234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81550" y="3985708"/>
            <a:ext cx="1490316" cy="12836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73C3A2C-1090-BF01-022F-A5EC29AF9B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3647" y="4182819"/>
            <a:ext cx="1490316" cy="12836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13149B-E725-D3EF-7018-40503E3AD9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5755" y="3630725"/>
            <a:ext cx="1490316" cy="128367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C606B09-8278-B346-F5C4-6AF0879983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1253" y="625044"/>
            <a:ext cx="1490316" cy="12836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15B672-949D-9DF1-D789-7EF41DE7E8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64742" y="673212"/>
            <a:ext cx="1490316" cy="128367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AE1AE34-7DCA-C904-9593-458B4FA54D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49543" y="3244963"/>
            <a:ext cx="1490316" cy="128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2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843</Words>
  <Application>Microsoft Office PowerPoint</Application>
  <PresentationFormat>Custom</PresentationFormat>
  <Paragraphs>252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Cambria Math</vt:lpstr>
      <vt:lpstr>NikoshBAN</vt:lpstr>
      <vt:lpstr>Siyam Rupali ANSI</vt:lpstr>
      <vt:lpstr>SutonnyMJ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Shameem</dc:creator>
  <cp:lastModifiedBy>DPE</cp:lastModifiedBy>
  <cp:revision>138</cp:revision>
  <dcterms:created xsi:type="dcterms:W3CDTF">2019-08-02T04:57:34Z</dcterms:created>
  <dcterms:modified xsi:type="dcterms:W3CDTF">2026-07-11T06:36:42Z</dcterms:modified>
</cp:coreProperties>
</file>