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1" r:id="rId3"/>
    <p:sldId id="282" r:id="rId4"/>
    <p:sldId id="275" r:id="rId5"/>
    <p:sldId id="256" r:id="rId6"/>
    <p:sldId id="257" r:id="rId7"/>
    <p:sldId id="259" r:id="rId8"/>
    <p:sldId id="260" r:id="rId9"/>
    <p:sldId id="261" r:id="rId10"/>
    <p:sldId id="28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9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88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81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14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09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02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4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46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3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70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6A797-5609-4FBD-9EF4-88FC5FE21E2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AA343-5DDB-4547-8C27-631D5B154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9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" y="0"/>
            <a:ext cx="12074769" cy="63081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59839" y="2967335"/>
            <a:ext cx="42723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শুভ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অপরাহ্ণ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475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577689-44EC-D548-776F-584D43E00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2297" y="805818"/>
            <a:ext cx="3609473" cy="10783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শিক্ষক</a:t>
            </a:r>
            <a:r>
              <a:rPr lang="en-US" dirty="0"/>
              <a:t> </a:t>
            </a:r>
            <a:r>
              <a:rPr lang="en-US" dirty="0" err="1"/>
              <a:t>পরিচিতি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AC67580-E3CC-5E3C-36BC-3980A6A7D1D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275349" y="3031027"/>
            <a:ext cx="4439652" cy="233212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GB" dirty="0" err="1">
                <a:solidFill>
                  <a:schemeClr val="accent2"/>
                </a:solidFill>
              </a:rPr>
              <a:t>মো</a:t>
            </a:r>
            <a:r>
              <a:rPr lang="en-GB" dirty="0">
                <a:solidFill>
                  <a:schemeClr val="accent2"/>
                </a:solidFill>
              </a:rPr>
              <a:t>: </a:t>
            </a:r>
            <a:r>
              <a:rPr lang="en-GB" dirty="0" err="1">
                <a:solidFill>
                  <a:schemeClr val="accent2"/>
                </a:solidFill>
              </a:rPr>
              <a:t>নাজমুল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হোসেন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>
                <a:solidFill>
                  <a:schemeClr val="accent2"/>
                </a:solidFill>
              </a:rPr>
              <a:t>সহকারী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শিক্ষক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 smtClean="0">
                <a:solidFill>
                  <a:schemeClr val="accent2"/>
                </a:solidFill>
              </a:rPr>
              <a:t>শহীদ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গফুর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সরকারি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প্রাথমিক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বিদ্যালয়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>
                <a:solidFill>
                  <a:schemeClr val="accent2"/>
                </a:solidFill>
              </a:rPr>
              <a:t>পাইকগাছা,খুলনা</a:t>
            </a:r>
            <a:r>
              <a:rPr lang="en-US" dirty="0">
                <a:solidFill>
                  <a:schemeClr val="accent2"/>
                </a:solidFill>
              </a:rPr>
              <a:t> 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AFF71AC-61B2-4D03-6500-00E20E129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3" y="2597367"/>
            <a:ext cx="5272836" cy="36206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11C58B5-EBB2-3C72-EBF1-F8D3A2D22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5" y="162455"/>
            <a:ext cx="3739147" cy="23321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DC254F8-23E9-067E-97FF-513D4EE42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692" y="300566"/>
            <a:ext cx="4368800" cy="205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4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14954" y="140677"/>
            <a:ext cx="5794221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পাঠ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পরিচিতি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C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19" y="1535723"/>
            <a:ext cx="5676900" cy="47313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564923" y="1535723"/>
            <a:ext cx="5205046" cy="4731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বিষয়</a:t>
            </a:r>
            <a:r>
              <a:rPr lang="en-US" sz="4000" dirty="0" smtClean="0"/>
              <a:t> : </a:t>
            </a:r>
            <a:r>
              <a:rPr lang="en-US" sz="4000" dirty="0" err="1" smtClean="0"/>
              <a:t>বাংলা</a:t>
            </a:r>
            <a:r>
              <a:rPr lang="en-US" sz="4000" dirty="0" smtClean="0"/>
              <a:t> </a:t>
            </a:r>
          </a:p>
          <a:p>
            <a:pPr algn="ctr"/>
            <a:r>
              <a:rPr lang="en-US" sz="4000" dirty="0" err="1" smtClean="0"/>
              <a:t>শেণি</a:t>
            </a:r>
            <a:r>
              <a:rPr lang="en-US" sz="4000" dirty="0" smtClean="0"/>
              <a:t> : ৫ম </a:t>
            </a:r>
          </a:p>
          <a:p>
            <a:pPr algn="ctr"/>
            <a:r>
              <a:rPr lang="en-US" sz="4000" dirty="0" err="1" smtClean="0"/>
              <a:t>সময়</a:t>
            </a:r>
            <a:r>
              <a:rPr lang="en-US" sz="4000" dirty="0" smtClean="0"/>
              <a:t> : ৫০ </a:t>
            </a:r>
            <a:r>
              <a:rPr lang="en-US" sz="4000" dirty="0" err="1" smtClean="0"/>
              <a:t>মিনিট</a:t>
            </a:r>
            <a:endParaRPr lang="en-US" sz="4000" dirty="0" smtClean="0"/>
          </a:p>
          <a:p>
            <a:pPr algn="ctr"/>
            <a:r>
              <a:rPr lang="en-US" sz="4000" dirty="0" err="1" smtClean="0"/>
              <a:t>পাঠ</a:t>
            </a:r>
            <a:r>
              <a:rPr lang="en-US" sz="4000" dirty="0" smtClean="0"/>
              <a:t> : </a:t>
            </a:r>
            <a:r>
              <a:rPr lang="en-US" sz="4000" dirty="0" err="1" smtClean="0"/>
              <a:t>পাখির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মতো</a:t>
            </a:r>
            <a:r>
              <a:rPr lang="en-US" sz="4000" dirty="0" smtClean="0"/>
              <a:t> </a:t>
            </a:r>
          </a:p>
          <a:p>
            <a:pPr algn="ctr"/>
            <a:r>
              <a:rPr lang="en-US" sz="4000" dirty="0" smtClean="0"/>
              <a:t>( </a:t>
            </a:r>
            <a:r>
              <a:rPr lang="en-US" sz="4000" dirty="0" err="1" smtClean="0"/>
              <a:t>অনুশীলনী</a:t>
            </a:r>
            <a:r>
              <a:rPr lang="en-US" sz="4000" dirty="0" smtClean="0"/>
              <a:t>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9165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76246" y="468923"/>
            <a:ext cx="4396154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পূর্ব</a:t>
            </a:r>
            <a:r>
              <a:rPr lang="en-US" sz="4000" dirty="0" smtClean="0"/>
              <a:t> </a:t>
            </a:r>
            <a:r>
              <a:rPr lang="en-US" sz="4000" dirty="0" err="1" smtClean="0"/>
              <a:t>পাঠ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268932" y="2967335"/>
            <a:ext cx="11654152" cy="1754326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পাখির</a:t>
            </a:r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মতো</a:t>
            </a:r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কবিতাটি</a:t>
            </a:r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কে</a:t>
            </a:r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লিখেছেন</a:t>
            </a:r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?</a:t>
            </a:r>
          </a:p>
          <a:p>
            <a:pPr algn="ctr"/>
            <a:r>
              <a:rPr lang="en-US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কোন</a:t>
            </a:r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ফুলের</a:t>
            </a:r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গন্ধে</a:t>
            </a:r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পাঠে</a:t>
            </a:r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মন</a:t>
            </a:r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বসে</a:t>
            </a:r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না</a:t>
            </a:r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?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397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7" r="14423"/>
          <a:stretch/>
        </p:blipFill>
        <p:spPr>
          <a:xfrm>
            <a:off x="0" y="0"/>
            <a:ext cx="10433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0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2499"/>
          <a:stretch/>
        </p:blipFill>
        <p:spPr>
          <a:xfrm>
            <a:off x="58615" y="0"/>
            <a:ext cx="11254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8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40"/>
          <a:stretch/>
        </p:blipFill>
        <p:spPr>
          <a:xfrm>
            <a:off x="0" y="0"/>
            <a:ext cx="102928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4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19"/>
          <a:stretch/>
        </p:blipFill>
        <p:spPr>
          <a:xfrm>
            <a:off x="0" y="0"/>
            <a:ext cx="7678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46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13"/>
          <a:stretch/>
        </p:blipFill>
        <p:spPr>
          <a:xfrm>
            <a:off x="1" y="0"/>
            <a:ext cx="98239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6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23" y="164121"/>
            <a:ext cx="11629291" cy="61663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23502" y="2967335"/>
            <a:ext cx="63450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সবাই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ভালো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থাকবে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588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55</Words>
  <Application>Microsoft Office PowerPoint</Application>
  <PresentationFormat>Custom</PresentationFormat>
  <Paragraphs>16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শিক্ষক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 Pc</dc:creator>
  <cp:lastModifiedBy>WALTON</cp:lastModifiedBy>
  <cp:revision>22</cp:revision>
  <dcterms:created xsi:type="dcterms:W3CDTF">2026-03-03T16:14:39Z</dcterms:created>
  <dcterms:modified xsi:type="dcterms:W3CDTF">2026-07-11T04:58:53Z</dcterms:modified>
</cp:coreProperties>
</file>