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19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Rabindranath_Tagore.jpg" TargetMode="External"/><Relationship Id="rId1" Type="http://schemas.openxmlformats.org/officeDocument/2006/relationships/image" Target="../media/image7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3723EE7-BABB-4BEF-9E00-192B0639EFE2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B3B05B8-C9A7-4090-9E16-FF6B8D1AFFD4}">
      <dgm:prSet phldrT="[Text]" phldr="0" custT="1"/>
      <dgm:spPr>
        <a:noFill/>
        <a:ln>
          <a:solidFill>
            <a:schemeClr val="tx1">
              <a:alpha val="30000"/>
            </a:schemeClr>
          </a:solidFill>
          <a:round/>
        </a:ln>
      </dgm:spPr>
      <dgm:t>
        <a:bodyPr/>
        <a:lstStyle/>
        <a:p>
          <a:r>
            <a:rPr lang="en-US" sz="2000" b="1" dirty="0" err="1">
              <a:ln>
                <a:solidFill>
                  <a:schemeClr val="lt1">
                    <a:hueOff val="0"/>
                    <a:satOff val="0"/>
                    <a:lumOff val="0"/>
                  </a:schemeClr>
                </a:solidFill>
              </a:ln>
              <a:solidFill>
                <a:schemeClr val="tx1"/>
              </a:solidFill>
            </a:rPr>
            <a:t>রবীন্দ্রনাথ</a:t>
          </a:r>
          <a:r>
            <a:rPr lang="en-US" sz="2000" b="1" dirty="0">
              <a:ln>
                <a:solidFill>
                  <a:schemeClr val="lt1">
                    <a:hueOff val="0"/>
                    <a:satOff val="0"/>
                    <a:lumOff val="0"/>
                  </a:schemeClr>
                </a:solidFill>
              </a:ln>
              <a:solidFill>
                <a:schemeClr val="tx1"/>
              </a:solidFill>
            </a:rPr>
            <a:t> </a:t>
          </a:r>
        </a:p>
        <a:p>
          <a:r>
            <a:rPr lang="en-US" sz="2000" b="1" dirty="0" err="1">
              <a:ln>
                <a:solidFill>
                  <a:schemeClr val="lt1">
                    <a:hueOff val="0"/>
                    <a:satOff val="0"/>
                    <a:lumOff val="0"/>
                  </a:schemeClr>
                </a:solidFill>
              </a:ln>
              <a:solidFill>
                <a:schemeClr val="tx1"/>
              </a:solidFill>
            </a:rPr>
            <a:t>ঠাকুর</a:t>
          </a:r>
          <a:endParaRPr lang="en-US" sz="2000" b="1" dirty="0">
            <a:ln>
              <a:solidFill>
                <a:schemeClr val="lt1">
                  <a:hueOff val="0"/>
                  <a:satOff val="0"/>
                  <a:lumOff val="0"/>
                </a:schemeClr>
              </a:solidFill>
            </a:ln>
            <a:solidFill>
              <a:schemeClr val="tx1"/>
            </a:solidFill>
          </a:endParaRPr>
        </a:p>
      </dgm:t>
    </dgm:pt>
    <dgm:pt modelId="{DD89BCFE-E0B7-48CE-9FA2-091175893F1A}" type="parTrans" cxnId="{3B7CDDC4-7003-4E3C-8FEF-93C45DE98CEF}">
      <dgm:prSet/>
      <dgm:spPr/>
      <dgm:t>
        <a:bodyPr/>
        <a:lstStyle/>
        <a:p>
          <a:endParaRPr lang="en-US">
            <a:ln>
              <a:solidFill>
                <a:schemeClr val="lt1">
                  <a:hueOff val="0"/>
                  <a:satOff val="0"/>
                  <a:lumOff val="0"/>
                </a:schemeClr>
              </a:solidFill>
            </a:ln>
            <a:noFill/>
          </a:endParaRPr>
        </a:p>
      </dgm:t>
    </dgm:pt>
    <dgm:pt modelId="{389477A7-3D81-4B5C-AE69-60F6E24153A0}" type="sibTrans" cxnId="{3B7CDDC4-7003-4E3C-8FEF-93C45DE98CEF}">
      <dgm:prSet/>
      <dgm:spPr/>
      <dgm:t>
        <a:bodyPr/>
        <a:lstStyle/>
        <a:p>
          <a:endParaRPr lang="en-US">
            <a:ln>
              <a:solidFill>
                <a:schemeClr val="lt1">
                  <a:hueOff val="0"/>
                  <a:satOff val="0"/>
                  <a:lumOff val="0"/>
                </a:schemeClr>
              </a:solidFill>
            </a:ln>
            <a:noFill/>
          </a:endParaRPr>
        </a:p>
      </dgm:t>
    </dgm:pt>
    <dgm:pt modelId="{63B81BA3-0F09-4336-9340-962824F2007D}">
      <dgm:prSet phldrT="[Text]" phldr="0" custT="1"/>
      <dgm:spPr>
        <a:solidFill>
          <a:schemeClr val="tx1">
            <a:lumMod val="95000"/>
            <a:lumOff val="5000"/>
          </a:schemeClr>
        </a:solidFill>
        <a:ln>
          <a:noFill/>
        </a:ln>
      </dgm:spPr>
      <dgm:t>
        <a:bodyPr/>
        <a:lstStyle/>
        <a:p>
          <a:r>
            <a:rPr lang="en-US" sz="2000" dirty="0" err="1">
              <a:ln>
                <a:solidFill>
                  <a:schemeClr val="bg1"/>
                </a:solidFill>
              </a:ln>
              <a:solidFill>
                <a:schemeClr val="tx1"/>
              </a:solidFill>
            </a:rPr>
            <a:t>জন্ম</a:t>
          </a:r>
          <a:r>
            <a:rPr lang="en-US" sz="2000" dirty="0">
              <a:ln>
                <a:solidFill>
                  <a:schemeClr val="bg1"/>
                </a:solidFill>
              </a:ln>
              <a:solidFill>
                <a:schemeClr val="tx1"/>
              </a:solidFill>
            </a:rPr>
            <a:t> ১৮৬১</a:t>
          </a:r>
        </a:p>
        <a:p>
          <a:r>
            <a:rPr lang="en-US" sz="2000" dirty="0" err="1">
              <a:ln>
                <a:solidFill>
                  <a:schemeClr val="bg1"/>
                </a:solidFill>
              </a:ln>
              <a:solidFill>
                <a:schemeClr val="tx1"/>
              </a:solidFill>
            </a:rPr>
            <a:t>মৃত্যু</a:t>
          </a:r>
          <a:r>
            <a:rPr lang="en-US" sz="2000" dirty="0">
              <a:ln>
                <a:solidFill>
                  <a:schemeClr val="bg1"/>
                </a:solidFill>
              </a:ln>
              <a:solidFill>
                <a:schemeClr val="tx1"/>
              </a:solidFill>
            </a:rPr>
            <a:t> ১৯৪১ </a:t>
          </a:r>
        </a:p>
      </dgm:t>
    </dgm:pt>
    <dgm:pt modelId="{E1A3D03A-48A5-4FD3-8F2B-8FC89DE12B0D}" type="parTrans" cxnId="{AF15C06D-68CA-47A5-807E-6A06AACDB89F}">
      <dgm:prSet custT="1"/>
      <dgm:spPr/>
      <dgm:t>
        <a:bodyPr/>
        <a:lstStyle/>
        <a:p>
          <a:endParaRPr lang="en-US" sz="2400">
            <a:ln>
              <a:solidFill>
                <a:schemeClr val="lt1">
                  <a:hueOff val="0"/>
                  <a:satOff val="0"/>
                  <a:lumOff val="0"/>
                </a:schemeClr>
              </a:solidFill>
            </a:ln>
            <a:noFill/>
          </a:endParaRPr>
        </a:p>
      </dgm:t>
    </dgm:pt>
    <dgm:pt modelId="{753F4E25-2CF9-4237-AC02-E153D2035E43}" type="sibTrans" cxnId="{AF15C06D-68CA-47A5-807E-6A06AACDB89F}">
      <dgm:prSet/>
      <dgm:spPr/>
      <dgm:t>
        <a:bodyPr/>
        <a:lstStyle/>
        <a:p>
          <a:endParaRPr lang="en-US">
            <a:ln>
              <a:solidFill>
                <a:schemeClr val="lt1">
                  <a:hueOff val="0"/>
                  <a:satOff val="0"/>
                  <a:lumOff val="0"/>
                </a:schemeClr>
              </a:solidFill>
            </a:ln>
            <a:noFill/>
          </a:endParaRPr>
        </a:p>
      </dgm:t>
    </dgm:pt>
    <dgm:pt modelId="{2533B867-A4E6-45D7-A05D-27C0E6880F3F}">
      <dgm:prSet phldrT="[Text]" phldr="0" custT="1"/>
      <dgm:spPr>
        <a:solidFill>
          <a:schemeClr val="tx1">
            <a:lumMod val="95000"/>
            <a:lumOff val="5000"/>
          </a:schemeClr>
        </a:solidFill>
        <a:ln>
          <a:noFill/>
        </a:ln>
      </dgm:spPr>
      <dgm:t>
        <a:bodyPr/>
        <a:lstStyle/>
        <a:p>
          <a:r>
            <a:rPr lang="en-US" sz="2400" dirty="0" err="1">
              <a:ln>
                <a:solidFill>
                  <a:schemeClr val="bg1"/>
                </a:solidFill>
              </a:ln>
              <a:solidFill>
                <a:schemeClr val="tx1"/>
              </a:solidFill>
            </a:rPr>
            <a:t>বিশ্বকবি</a:t>
          </a:r>
          <a:endParaRPr lang="en-US" sz="2400" dirty="0">
            <a:ln>
              <a:solidFill>
                <a:schemeClr val="bg1"/>
              </a:solidFill>
            </a:ln>
            <a:solidFill>
              <a:schemeClr val="tx1"/>
            </a:solidFill>
          </a:endParaRPr>
        </a:p>
        <a:p>
          <a:r>
            <a:rPr lang="en-US" sz="2000" dirty="0" err="1">
              <a:ln>
                <a:solidFill>
                  <a:schemeClr val="bg1"/>
                </a:solidFill>
              </a:ln>
              <a:solidFill>
                <a:schemeClr val="tx1"/>
              </a:solidFill>
            </a:rPr>
            <a:t>নোবেল</a:t>
          </a:r>
          <a:r>
            <a:rPr lang="en-US" sz="2000" dirty="0">
              <a:ln>
                <a:solidFill>
                  <a:schemeClr val="bg1"/>
                </a:solidFill>
              </a:ln>
              <a:solidFill>
                <a:schemeClr val="tx1"/>
              </a:solidFill>
            </a:rPr>
            <a:t> </a:t>
          </a:r>
          <a:r>
            <a:rPr lang="en-US" sz="2000" dirty="0" err="1">
              <a:ln>
                <a:solidFill>
                  <a:schemeClr val="bg1"/>
                </a:solidFill>
              </a:ln>
              <a:solidFill>
                <a:schemeClr val="tx1"/>
              </a:solidFill>
            </a:rPr>
            <a:t>বিজয়ী</a:t>
          </a:r>
          <a:r>
            <a:rPr lang="en-US" sz="2000" dirty="0">
              <a:ln>
                <a:solidFill>
                  <a:schemeClr val="bg1"/>
                </a:solidFill>
              </a:ln>
              <a:solidFill>
                <a:schemeClr val="tx1"/>
              </a:solidFill>
            </a:rPr>
            <a:t> </a:t>
          </a:r>
        </a:p>
      </dgm:t>
    </dgm:pt>
    <dgm:pt modelId="{34F72390-5161-4E61-A654-DB77B9F16870}" type="parTrans" cxnId="{1F15A375-E66D-4BF4-AF84-51623C99D600}">
      <dgm:prSet custT="1"/>
      <dgm:spPr/>
      <dgm:t>
        <a:bodyPr/>
        <a:lstStyle/>
        <a:p>
          <a:endParaRPr lang="en-US" sz="2400">
            <a:ln>
              <a:solidFill>
                <a:schemeClr val="lt1">
                  <a:hueOff val="0"/>
                  <a:satOff val="0"/>
                  <a:lumOff val="0"/>
                </a:schemeClr>
              </a:solidFill>
            </a:ln>
            <a:noFill/>
          </a:endParaRPr>
        </a:p>
      </dgm:t>
    </dgm:pt>
    <dgm:pt modelId="{4D586A47-B459-4812-A827-49C9E471186B}" type="sibTrans" cxnId="{1F15A375-E66D-4BF4-AF84-51623C99D600}">
      <dgm:prSet/>
      <dgm:spPr/>
      <dgm:t>
        <a:bodyPr/>
        <a:lstStyle/>
        <a:p>
          <a:endParaRPr lang="en-US">
            <a:ln>
              <a:solidFill>
                <a:schemeClr val="lt1">
                  <a:hueOff val="0"/>
                  <a:satOff val="0"/>
                  <a:lumOff val="0"/>
                </a:schemeClr>
              </a:solidFill>
            </a:ln>
            <a:noFill/>
          </a:endParaRPr>
        </a:p>
      </dgm:t>
    </dgm:pt>
    <dgm:pt modelId="{F08E5441-C560-45BF-8D28-C28103BB6791}">
      <dgm:prSet phldrT="[Text]" phldr="0" custT="1"/>
      <dgm:spPr>
        <a:solidFill>
          <a:schemeClr val="tx1">
            <a:lumMod val="95000"/>
            <a:lumOff val="5000"/>
          </a:schemeClr>
        </a:solidFill>
        <a:ln w="15875">
          <a:noFill/>
        </a:ln>
      </dgm:spPr>
      <dgm:t>
        <a:bodyPr/>
        <a:lstStyle/>
        <a:p>
          <a:r>
            <a:rPr lang="en-US" sz="2000" dirty="0" err="1">
              <a:ln>
                <a:solidFill>
                  <a:schemeClr val="bg1"/>
                </a:solidFill>
              </a:ln>
              <a:solidFill>
                <a:schemeClr val="tx1"/>
              </a:solidFill>
            </a:rPr>
            <a:t>মানসী</a:t>
          </a:r>
          <a:r>
            <a:rPr lang="en-US" sz="2000" dirty="0">
              <a:ln>
                <a:solidFill>
                  <a:schemeClr val="bg1"/>
                </a:solidFill>
              </a:ln>
              <a:solidFill>
                <a:schemeClr val="tx1"/>
              </a:solidFill>
            </a:rPr>
            <a:t>, </a:t>
          </a:r>
          <a:r>
            <a:rPr lang="en-US" sz="2000" dirty="0" err="1">
              <a:ln>
                <a:solidFill>
                  <a:schemeClr val="bg1"/>
                </a:solidFill>
              </a:ln>
              <a:solidFill>
                <a:schemeClr val="tx1"/>
              </a:solidFill>
            </a:rPr>
            <a:t>সোনার</a:t>
          </a:r>
          <a:r>
            <a:rPr lang="en-US" sz="2000" dirty="0">
              <a:ln>
                <a:solidFill>
                  <a:schemeClr val="bg1"/>
                </a:solidFill>
              </a:ln>
              <a:solidFill>
                <a:schemeClr val="tx1"/>
              </a:solidFill>
            </a:rPr>
            <a:t> </a:t>
          </a:r>
          <a:r>
            <a:rPr lang="en-US" sz="2000" dirty="0" err="1">
              <a:ln>
                <a:solidFill>
                  <a:schemeClr val="bg1"/>
                </a:solidFill>
              </a:ln>
              <a:solidFill>
                <a:schemeClr val="tx1"/>
              </a:solidFill>
            </a:rPr>
            <a:t>তরী</a:t>
          </a:r>
          <a:r>
            <a:rPr lang="en-US" sz="2000" dirty="0">
              <a:ln>
                <a:solidFill>
                  <a:schemeClr val="bg1"/>
                </a:solidFill>
              </a:ln>
              <a:solidFill>
                <a:schemeClr val="tx1"/>
              </a:solidFill>
            </a:rPr>
            <a:t>, </a:t>
          </a:r>
          <a:r>
            <a:rPr lang="en-US" sz="2000" dirty="0" err="1">
              <a:ln>
                <a:solidFill>
                  <a:schemeClr val="bg1"/>
                </a:solidFill>
              </a:ln>
              <a:solidFill>
                <a:schemeClr val="tx1"/>
              </a:solidFill>
            </a:rPr>
            <a:t>চিত্রা</a:t>
          </a:r>
          <a:r>
            <a:rPr lang="en-US" sz="2000" dirty="0">
              <a:ln>
                <a:solidFill>
                  <a:schemeClr val="bg1"/>
                </a:solidFill>
              </a:ln>
              <a:solidFill>
                <a:schemeClr val="tx1"/>
              </a:solidFill>
            </a:rPr>
            <a:t>, </a:t>
          </a:r>
          <a:r>
            <a:rPr lang="en-US" sz="2000" dirty="0" err="1">
              <a:ln>
                <a:solidFill>
                  <a:schemeClr val="bg1"/>
                </a:solidFill>
              </a:ln>
              <a:solidFill>
                <a:schemeClr val="tx1"/>
              </a:solidFill>
            </a:rPr>
            <a:t>ক্ষণিকা</a:t>
          </a:r>
          <a:r>
            <a:rPr lang="en-US" sz="2000" dirty="0">
              <a:ln>
                <a:solidFill>
                  <a:schemeClr val="bg1"/>
                </a:solidFill>
              </a:ln>
              <a:solidFill>
                <a:schemeClr val="tx1"/>
              </a:solidFill>
            </a:rPr>
            <a:t> </a:t>
          </a:r>
        </a:p>
      </dgm:t>
    </dgm:pt>
    <dgm:pt modelId="{384145B6-34E6-4928-ABF8-22B453E486B3}" type="parTrans" cxnId="{F9896D6A-4819-4908-ABB6-E442523B0E76}">
      <dgm:prSet custT="1"/>
      <dgm:spPr/>
      <dgm:t>
        <a:bodyPr/>
        <a:lstStyle/>
        <a:p>
          <a:endParaRPr lang="en-US" sz="2400">
            <a:ln>
              <a:solidFill>
                <a:schemeClr val="lt1">
                  <a:hueOff val="0"/>
                  <a:satOff val="0"/>
                  <a:lumOff val="0"/>
                </a:schemeClr>
              </a:solidFill>
            </a:ln>
            <a:noFill/>
          </a:endParaRPr>
        </a:p>
      </dgm:t>
    </dgm:pt>
    <dgm:pt modelId="{7883EB3A-A653-4949-BC39-E45AF9A5F8CC}" type="sibTrans" cxnId="{F9896D6A-4819-4908-ABB6-E442523B0E76}">
      <dgm:prSet/>
      <dgm:spPr/>
      <dgm:t>
        <a:bodyPr/>
        <a:lstStyle/>
        <a:p>
          <a:endParaRPr lang="en-US">
            <a:ln>
              <a:solidFill>
                <a:schemeClr val="lt1">
                  <a:hueOff val="0"/>
                  <a:satOff val="0"/>
                  <a:lumOff val="0"/>
                </a:schemeClr>
              </a:solidFill>
            </a:ln>
            <a:noFill/>
          </a:endParaRPr>
        </a:p>
      </dgm:t>
    </dgm:pt>
    <dgm:pt modelId="{2E845BB5-A1E7-4611-8367-1204C87F93E5}">
      <dgm:prSet phldrT="[Text]" phldr="0" custT="1"/>
      <dgm:spPr>
        <a:solidFill>
          <a:schemeClr val="tx1">
            <a:lumMod val="95000"/>
            <a:lumOff val="5000"/>
          </a:schemeClr>
        </a:solidFill>
        <a:ln>
          <a:noFill/>
        </a:ln>
      </dgm:spPr>
      <dgm:t>
        <a:bodyPr/>
        <a:lstStyle/>
        <a:p>
          <a:r>
            <a:rPr lang="en-US" sz="2400" dirty="0" err="1">
              <a:ln>
                <a:solidFill>
                  <a:schemeClr val="bg1"/>
                </a:solidFill>
              </a:ln>
              <a:solidFill>
                <a:schemeClr val="tx1"/>
              </a:solidFill>
            </a:rPr>
            <a:t>গীতাঞ্জলি</a:t>
          </a:r>
          <a:endParaRPr lang="en-US" sz="2400" dirty="0">
            <a:ln>
              <a:solidFill>
                <a:schemeClr val="bg1"/>
              </a:solidFill>
            </a:ln>
            <a:solidFill>
              <a:schemeClr val="tx1"/>
            </a:solidFill>
          </a:endParaRPr>
        </a:p>
        <a:p>
          <a:r>
            <a:rPr lang="en-US" sz="2400" dirty="0">
              <a:ln>
                <a:solidFill>
                  <a:schemeClr val="bg1"/>
                </a:solidFill>
              </a:ln>
              <a:solidFill>
                <a:schemeClr val="tx1"/>
              </a:solidFill>
            </a:rPr>
            <a:t>১৯১৩</a:t>
          </a:r>
        </a:p>
      </dgm:t>
    </dgm:pt>
    <dgm:pt modelId="{9F5D7596-357A-4F58-BE76-D1CEC80D2518}" type="parTrans" cxnId="{122E310D-43DF-458E-8801-2A8A7AE15B68}">
      <dgm:prSet custT="1"/>
      <dgm:spPr/>
      <dgm:t>
        <a:bodyPr/>
        <a:lstStyle/>
        <a:p>
          <a:endParaRPr lang="en-US" sz="2400">
            <a:ln>
              <a:solidFill>
                <a:schemeClr val="lt1">
                  <a:hueOff val="0"/>
                  <a:satOff val="0"/>
                  <a:lumOff val="0"/>
                </a:schemeClr>
              </a:solidFill>
            </a:ln>
            <a:noFill/>
          </a:endParaRPr>
        </a:p>
      </dgm:t>
    </dgm:pt>
    <dgm:pt modelId="{07EA4C2D-23F6-442C-B579-5AB421CC1758}" type="sibTrans" cxnId="{122E310D-43DF-458E-8801-2A8A7AE15B68}">
      <dgm:prSet/>
      <dgm:spPr/>
      <dgm:t>
        <a:bodyPr/>
        <a:lstStyle/>
        <a:p>
          <a:endParaRPr lang="en-US">
            <a:ln>
              <a:solidFill>
                <a:schemeClr val="lt1">
                  <a:hueOff val="0"/>
                  <a:satOff val="0"/>
                  <a:lumOff val="0"/>
                </a:schemeClr>
              </a:solidFill>
            </a:ln>
            <a:noFill/>
          </a:endParaRPr>
        </a:p>
      </dgm:t>
    </dgm:pt>
    <dgm:pt modelId="{E16B95A4-D2E7-4643-A1CE-035163E61C3A}" type="pres">
      <dgm:prSet presAssocID="{D3723EE7-BABB-4BEF-9E00-192B0639EFE2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8E7969F-E703-4935-AAC0-2BFF7BBB6AC3}" type="pres">
      <dgm:prSet presAssocID="{9B3B05B8-C9A7-4090-9E16-FF6B8D1AFFD4}" presName="centerShape" presStyleLbl="node0" presStyleIdx="0" presStyleCnt="1"/>
      <dgm:spPr/>
    </dgm:pt>
    <dgm:pt modelId="{9C08E9E1-82D7-439B-86E1-23AF1CEE89B4}" type="pres">
      <dgm:prSet presAssocID="{E1A3D03A-48A5-4FD3-8F2B-8FC89DE12B0D}" presName="parTrans" presStyleLbl="sibTrans2D1" presStyleIdx="0" presStyleCnt="4"/>
      <dgm:spPr/>
    </dgm:pt>
    <dgm:pt modelId="{8DA2C2E6-8221-4A17-A406-CD7FCF2B7D31}" type="pres">
      <dgm:prSet presAssocID="{E1A3D03A-48A5-4FD3-8F2B-8FC89DE12B0D}" presName="connectorText" presStyleLbl="sibTrans2D1" presStyleIdx="0" presStyleCnt="4"/>
      <dgm:spPr/>
    </dgm:pt>
    <dgm:pt modelId="{061E3996-B7BB-4772-9003-56B829B5FF5D}" type="pres">
      <dgm:prSet presAssocID="{63B81BA3-0F09-4336-9340-962824F2007D}" presName="node" presStyleLbl="node1" presStyleIdx="0" presStyleCnt="4" custRadScaleRad="100111" custRadScaleInc="0">
        <dgm:presLayoutVars>
          <dgm:bulletEnabled val="1"/>
        </dgm:presLayoutVars>
      </dgm:prSet>
      <dgm:spPr/>
    </dgm:pt>
    <dgm:pt modelId="{B5273A43-B833-4277-867B-5B4373C20126}" type="pres">
      <dgm:prSet presAssocID="{34F72390-5161-4E61-A654-DB77B9F16870}" presName="parTrans" presStyleLbl="sibTrans2D1" presStyleIdx="1" presStyleCnt="4"/>
      <dgm:spPr/>
    </dgm:pt>
    <dgm:pt modelId="{D92FD896-06E6-48EB-8AEA-63A55EA10568}" type="pres">
      <dgm:prSet presAssocID="{34F72390-5161-4E61-A654-DB77B9F16870}" presName="connectorText" presStyleLbl="sibTrans2D1" presStyleIdx="1" presStyleCnt="4"/>
      <dgm:spPr/>
    </dgm:pt>
    <dgm:pt modelId="{95972BEB-7FAC-4E6C-B712-030E20BAF255}" type="pres">
      <dgm:prSet presAssocID="{2533B867-A4E6-45D7-A05D-27C0E6880F3F}" presName="node" presStyleLbl="node1" presStyleIdx="1" presStyleCnt="4" custRadScaleRad="100000" custRadScaleInc="-141">
        <dgm:presLayoutVars>
          <dgm:bulletEnabled val="1"/>
        </dgm:presLayoutVars>
      </dgm:prSet>
      <dgm:spPr/>
    </dgm:pt>
    <dgm:pt modelId="{F1E2977B-6231-4770-A038-F139B653DEFC}" type="pres">
      <dgm:prSet presAssocID="{384145B6-34E6-4928-ABF8-22B453E486B3}" presName="parTrans" presStyleLbl="sibTrans2D1" presStyleIdx="2" presStyleCnt="4"/>
      <dgm:spPr/>
    </dgm:pt>
    <dgm:pt modelId="{4D867856-52DD-4CE6-BFBE-6DD956629579}" type="pres">
      <dgm:prSet presAssocID="{384145B6-34E6-4928-ABF8-22B453E486B3}" presName="connectorText" presStyleLbl="sibTrans2D1" presStyleIdx="2" presStyleCnt="4"/>
      <dgm:spPr/>
    </dgm:pt>
    <dgm:pt modelId="{37B9D828-D63F-4FED-9C2F-D7DD496353C0}" type="pres">
      <dgm:prSet presAssocID="{F08E5441-C560-45BF-8D28-C28103BB6791}" presName="node" presStyleLbl="node1" presStyleIdx="2" presStyleCnt="4" custRadScaleRad="99889" custRadScaleInc="0">
        <dgm:presLayoutVars>
          <dgm:bulletEnabled val="1"/>
        </dgm:presLayoutVars>
      </dgm:prSet>
      <dgm:spPr/>
    </dgm:pt>
    <dgm:pt modelId="{F3340856-9B52-4A7A-95E1-810E27F4F03B}" type="pres">
      <dgm:prSet presAssocID="{9F5D7596-357A-4F58-BE76-D1CEC80D2518}" presName="parTrans" presStyleLbl="sibTrans2D1" presStyleIdx="3" presStyleCnt="4"/>
      <dgm:spPr/>
    </dgm:pt>
    <dgm:pt modelId="{232E49E3-3A81-4E1F-8FAD-5EC67B682A4D}" type="pres">
      <dgm:prSet presAssocID="{9F5D7596-357A-4F58-BE76-D1CEC80D2518}" presName="connectorText" presStyleLbl="sibTrans2D1" presStyleIdx="3" presStyleCnt="4"/>
      <dgm:spPr/>
    </dgm:pt>
    <dgm:pt modelId="{E225A5DB-C733-40EE-8722-72243E5636FF}" type="pres">
      <dgm:prSet presAssocID="{2E845BB5-A1E7-4611-8367-1204C87F93E5}" presName="node" presStyleLbl="node1" presStyleIdx="3" presStyleCnt="4">
        <dgm:presLayoutVars>
          <dgm:bulletEnabled val="1"/>
        </dgm:presLayoutVars>
      </dgm:prSet>
      <dgm:spPr/>
    </dgm:pt>
  </dgm:ptLst>
  <dgm:cxnLst>
    <dgm:cxn modelId="{122E310D-43DF-458E-8801-2A8A7AE15B68}" srcId="{9B3B05B8-C9A7-4090-9E16-FF6B8D1AFFD4}" destId="{2E845BB5-A1E7-4611-8367-1204C87F93E5}" srcOrd="3" destOrd="0" parTransId="{9F5D7596-357A-4F58-BE76-D1CEC80D2518}" sibTransId="{07EA4C2D-23F6-442C-B579-5AB421CC1758}"/>
    <dgm:cxn modelId="{A1D05A1A-E196-44A7-B27E-1C1D99DE5B7C}" type="presOf" srcId="{D3723EE7-BABB-4BEF-9E00-192B0639EFE2}" destId="{E16B95A4-D2E7-4643-A1CE-035163E61C3A}" srcOrd="0" destOrd="0" presId="urn:microsoft.com/office/officeart/2005/8/layout/radial5"/>
    <dgm:cxn modelId="{1EBEC526-9C1F-4B71-9268-FBEFEF0C1914}" type="presOf" srcId="{384145B6-34E6-4928-ABF8-22B453E486B3}" destId="{4D867856-52DD-4CE6-BFBE-6DD956629579}" srcOrd="1" destOrd="0" presId="urn:microsoft.com/office/officeart/2005/8/layout/radial5"/>
    <dgm:cxn modelId="{F9896D6A-4819-4908-ABB6-E442523B0E76}" srcId="{9B3B05B8-C9A7-4090-9E16-FF6B8D1AFFD4}" destId="{F08E5441-C560-45BF-8D28-C28103BB6791}" srcOrd="2" destOrd="0" parTransId="{384145B6-34E6-4928-ABF8-22B453E486B3}" sibTransId="{7883EB3A-A653-4949-BC39-E45AF9A5F8CC}"/>
    <dgm:cxn modelId="{8788AC6A-F40B-4254-927B-4DF7611A6825}" type="presOf" srcId="{F08E5441-C560-45BF-8D28-C28103BB6791}" destId="{37B9D828-D63F-4FED-9C2F-D7DD496353C0}" srcOrd="0" destOrd="0" presId="urn:microsoft.com/office/officeart/2005/8/layout/radial5"/>
    <dgm:cxn modelId="{AF15C06D-68CA-47A5-807E-6A06AACDB89F}" srcId="{9B3B05B8-C9A7-4090-9E16-FF6B8D1AFFD4}" destId="{63B81BA3-0F09-4336-9340-962824F2007D}" srcOrd="0" destOrd="0" parTransId="{E1A3D03A-48A5-4FD3-8F2B-8FC89DE12B0D}" sibTransId="{753F4E25-2CF9-4237-AC02-E153D2035E43}"/>
    <dgm:cxn modelId="{3566D26F-27F1-45BB-B4EF-0EA9BA083479}" type="presOf" srcId="{E1A3D03A-48A5-4FD3-8F2B-8FC89DE12B0D}" destId="{8DA2C2E6-8221-4A17-A406-CD7FCF2B7D31}" srcOrd="1" destOrd="0" presId="urn:microsoft.com/office/officeart/2005/8/layout/radial5"/>
    <dgm:cxn modelId="{1F15A375-E66D-4BF4-AF84-51623C99D600}" srcId="{9B3B05B8-C9A7-4090-9E16-FF6B8D1AFFD4}" destId="{2533B867-A4E6-45D7-A05D-27C0E6880F3F}" srcOrd="1" destOrd="0" parTransId="{34F72390-5161-4E61-A654-DB77B9F16870}" sibTransId="{4D586A47-B459-4812-A827-49C9E471186B}"/>
    <dgm:cxn modelId="{422FCB88-B782-4D38-8ED4-A256B981D424}" type="presOf" srcId="{9F5D7596-357A-4F58-BE76-D1CEC80D2518}" destId="{232E49E3-3A81-4E1F-8FAD-5EC67B682A4D}" srcOrd="1" destOrd="0" presId="urn:microsoft.com/office/officeart/2005/8/layout/radial5"/>
    <dgm:cxn modelId="{07169D9E-2F7E-42A4-A13F-E8ECFD6B58BA}" type="presOf" srcId="{384145B6-34E6-4928-ABF8-22B453E486B3}" destId="{F1E2977B-6231-4770-A038-F139B653DEFC}" srcOrd="0" destOrd="0" presId="urn:microsoft.com/office/officeart/2005/8/layout/radial5"/>
    <dgm:cxn modelId="{7D4C93A4-D8DA-4F6E-93B9-2987531A4A80}" type="presOf" srcId="{63B81BA3-0F09-4336-9340-962824F2007D}" destId="{061E3996-B7BB-4772-9003-56B829B5FF5D}" srcOrd="0" destOrd="0" presId="urn:microsoft.com/office/officeart/2005/8/layout/radial5"/>
    <dgm:cxn modelId="{23828AA5-D1E4-4C0B-91B6-2F74951AA074}" type="presOf" srcId="{9B3B05B8-C9A7-4090-9E16-FF6B8D1AFFD4}" destId="{68E7969F-E703-4935-AAC0-2BFF7BBB6AC3}" srcOrd="0" destOrd="0" presId="urn:microsoft.com/office/officeart/2005/8/layout/radial5"/>
    <dgm:cxn modelId="{A02210A6-07BB-4CD8-AF49-77AEC03CC77A}" type="presOf" srcId="{E1A3D03A-48A5-4FD3-8F2B-8FC89DE12B0D}" destId="{9C08E9E1-82D7-439B-86E1-23AF1CEE89B4}" srcOrd="0" destOrd="0" presId="urn:microsoft.com/office/officeart/2005/8/layout/radial5"/>
    <dgm:cxn modelId="{529839B0-4646-49B0-A25F-C02A562D8B26}" type="presOf" srcId="{34F72390-5161-4E61-A654-DB77B9F16870}" destId="{D92FD896-06E6-48EB-8AEA-63A55EA10568}" srcOrd="1" destOrd="0" presId="urn:microsoft.com/office/officeart/2005/8/layout/radial5"/>
    <dgm:cxn modelId="{60D424BF-431A-4652-A89A-D245AA8DD977}" type="presOf" srcId="{34F72390-5161-4E61-A654-DB77B9F16870}" destId="{B5273A43-B833-4277-867B-5B4373C20126}" srcOrd="0" destOrd="0" presId="urn:microsoft.com/office/officeart/2005/8/layout/radial5"/>
    <dgm:cxn modelId="{3B7CDDC4-7003-4E3C-8FEF-93C45DE98CEF}" srcId="{D3723EE7-BABB-4BEF-9E00-192B0639EFE2}" destId="{9B3B05B8-C9A7-4090-9E16-FF6B8D1AFFD4}" srcOrd="0" destOrd="0" parTransId="{DD89BCFE-E0B7-48CE-9FA2-091175893F1A}" sibTransId="{389477A7-3D81-4B5C-AE69-60F6E24153A0}"/>
    <dgm:cxn modelId="{3A29C6CE-D8A2-4E07-9B73-41D158097900}" type="presOf" srcId="{9F5D7596-357A-4F58-BE76-D1CEC80D2518}" destId="{F3340856-9B52-4A7A-95E1-810E27F4F03B}" srcOrd="0" destOrd="0" presId="urn:microsoft.com/office/officeart/2005/8/layout/radial5"/>
    <dgm:cxn modelId="{F79C77E1-3171-4359-8D75-E6BC620A437F}" type="presOf" srcId="{2533B867-A4E6-45D7-A05D-27C0E6880F3F}" destId="{95972BEB-7FAC-4E6C-B712-030E20BAF255}" srcOrd="0" destOrd="0" presId="urn:microsoft.com/office/officeart/2005/8/layout/radial5"/>
    <dgm:cxn modelId="{B45B6FF2-5F5B-4E3F-B9FB-6603F3B356C2}" type="presOf" srcId="{2E845BB5-A1E7-4611-8367-1204C87F93E5}" destId="{E225A5DB-C733-40EE-8722-72243E5636FF}" srcOrd="0" destOrd="0" presId="urn:microsoft.com/office/officeart/2005/8/layout/radial5"/>
    <dgm:cxn modelId="{923F7F50-B57B-4E31-9CA6-C3B66974EFF6}" type="presParOf" srcId="{E16B95A4-D2E7-4643-A1CE-035163E61C3A}" destId="{68E7969F-E703-4935-AAC0-2BFF7BBB6AC3}" srcOrd="0" destOrd="0" presId="urn:microsoft.com/office/officeart/2005/8/layout/radial5"/>
    <dgm:cxn modelId="{0ACF72D9-0569-45D2-8BB0-C4EC53E7BE8D}" type="presParOf" srcId="{E16B95A4-D2E7-4643-A1CE-035163E61C3A}" destId="{9C08E9E1-82D7-439B-86E1-23AF1CEE89B4}" srcOrd="1" destOrd="0" presId="urn:microsoft.com/office/officeart/2005/8/layout/radial5"/>
    <dgm:cxn modelId="{099F0450-3235-44DD-879C-73BADDB86522}" type="presParOf" srcId="{9C08E9E1-82D7-439B-86E1-23AF1CEE89B4}" destId="{8DA2C2E6-8221-4A17-A406-CD7FCF2B7D31}" srcOrd="0" destOrd="0" presId="urn:microsoft.com/office/officeart/2005/8/layout/radial5"/>
    <dgm:cxn modelId="{C0227737-F56C-4D52-A252-2E08549BF149}" type="presParOf" srcId="{E16B95A4-D2E7-4643-A1CE-035163E61C3A}" destId="{061E3996-B7BB-4772-9003-56B829B5FF5D}" srcOrd="2" destOrd="0" presId="urn:microsoft.com/office/officeart/2005/8/layout/radial5"/>
    <dgm:cxn modelId="{14D2CE82-2BDB-4958-AE95-8A7E455EF95B}" type="presParOf" srcId="{E16B95A4-D2E7-4643-A1CE-035163E61C3A}" destId="{B5273A43-B833-4277-867B-5B4373C20126}" srcOrd="3" destOrd="0" presId="urn:microsoft.com/office/officeart/2005/8/layout/radial5"/>
    <dgm:cxn modelId="{FC6C0ECB-D971-4B35-95B8-101952AB5769}" type="presParOf" srcId="{B5273A43-B833-4277-867B-5B4373C20126}" destId="{D92FD896-06E6-48EB-8AEA-63A55EA10568}" srcOrd="0" destOrd="0" presId="urn:microsoft.com/office/officeart/2005/8/layout/radial5"/>
    <dgm:cxn modelId="{02780F09-58BD-436F-ADC8-0A1625FD02EC}" type="presParOf" srcId="{E16B95A4-D2E7-4643-A1CE-035163E61C3A}" destId="{95972BEB-7FAC-4E6C-B712-030E20BAF255}" srcOrd="4" destOrd="0" presId="urn:microsoft.com/office/officeart/2005/8/layout/radial5"/>
    <dgm:cxn modelId="{DDD63F86-B8B2-4924-9F3E-5422F5655902}" type="presParOf" srcId="{E16B95A4-D2E7-4643-A1CE-035163E61C3A}" destId="{F1E2977B-6231-4770-A038-F139B653DEFC}" srcOrd="5" destOrd="0" presId="urn:microsoft.com/office/officeart/2005/8/layout/radial5"/>
    <dgm:cxn modelId="{EB4533DD-CCFE-45A5-8440-B8F4195A17F2}" type="presParOf" srcId="{F1E2977B-6231-4770-A038-F139B653DEFC}" destId="{4D867856-52DD-4CE6-BFBE-6DD956629579}" srcOrd="0" destOrd="0" presId="urn:microsoft.com/office/officeart/2005/8/layout/radial5"/>
    <dgm:cxn modelId="{DFAF16A5-0D4F-4805-B4C0-3F5F451F291C}" type="presParOf" srcId="{E16B95A4-D2E7-4643-A1CE-035163E61C3A}" destId="{37B9D828-D63F-4FED-9C2F-D7DD496353C0}" srcOrd="6" destOrd="0" presId="urn:microsoft.com/office/officeart/2005/8/layout/radial5"/>
    <dgm:cxn modelId="{EC16FF97-5FB5-449C-A4A7-7115CDF65EA2}" type="presParOf" srcId="{E16B95A4-D2E7-4643-A1CE-035163E61C3A}" destId="{F3340856-9B52-4A7A-95E1-810E27F4F03B}" srcOrd="7" destOrd="0" presId="urn:microsoft.com/office/officeart/2005/8/layout/radial5"/>
    <dgm:cxn modelId="{01EE603A-EA98-46E3-BB32-D5473B19A981}" type="presParOf" srcId="{F3340856-9B52-4A7A-95E1-810E27F4F03B}" destId="{232E49E3-3A81-4E1F-8FAD-5EC67B682A4D}" srcOrd="0" destOrd="0" presId="urn:microsoft.com/office/officeart/2005/8/layout/radial5"/>
    <dgm:cxn modelId="{30DB680D-C92F-48C1-AAAF-83382E7CCF7E}" type="presParOf" srcId="{E16B95A4-D2E7-4643-A1CE-035163E61C3A}" destId="{E225A5DB-C733-40EE-8722-72243E5636FF}" srcOrd="8" destOrd="0" presId="urn:microsoft.com/office/officeart/2005/8/layout/radial5"/>
  </dgm:cxnLst>
  <dgm:bg>
    <a:blipFill dpi="0" rotWithShape="1">
      <a:blip xmlns:r="http://schemas.openxmlformats.org/officeDocument/2006/relationships" r:embed="rId1">
        <a:alphaModFix amt="71000"/>
        <a:extLst>
          <a:ext uri="{837473B0-CC2E-450A-ABE3-18F120FF3D39}">
            <a1611:picAttrSrcUrl xmlns:a1611="http://schemas.microsoft.com/office/drawing/2016/11/main" r:id="rId2"/>
          </a:ext>
        </a:extLst>
      </a:blip>
      <a:srcRect/>
      <a:stretch>
        <a:fillRect/>
      </a:stretch>
    </a:blip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E7969F-E703-4935-AAC0-2BFF7BBB6AC3}">
      <dsp:nvSpPr>
        <dsp:cNvPr id="0" name=""/>
        <dsp:cNvSpPr/>
      </dsp:nvSpPr>
      <dsp:spPr>
        <a:xfrm>
          <a:off x="5194101" y="2527101"/>
          <a:ext cx="1803796" cy="1803796"/>
        </a:xfrm>
        <a:prstGeom prst="ellipse">
          <a:avLst/>
        </a:prstGeom>
        <a:noFill/>
        <a:ln w="19050" cap="flat" cmpd="sng" algn="ctr">
          <a:solidFill>
            <a:schemeClr val="tx1">
              <a:alpha val="30000"/>
            </a:schemeClr>
          </a:solidFill>
          <a:prstDash val="solid"/>
          <a:round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ln>
                <a:solidFill>
                  <a:schemeClr val="lt1">
                    <a:hueOff val="0"/>
                    <a:satOff val="0"/>
                    <a:lumOff val="0"/>
                  </a:schemeClr>
                </a:solidFill>
              </a:ln>
              <a:solidFill>
                <a:schemeClr val="tx1"/>
              </a:solidFill>
            </a:rPr>
            <a:t>রবীন্দ্রনাথ</a:t>
          </a:r>
          <a:r>
            <a:rPr lang="en-US" sz="2000" b="1" kern="1200" dirty="0">
              <a:ln>
                <a:solidFill>
                  <a:schemeClr val="lt1">
                    <a:hueOff val="0"/>
                    <a:satOff val="0"/>
                    <a:lumOff val="0"/>
                  </a:schemeClr>
                </a:solidFill>
              </a:ln>
              <a:solidFill>
                <a:schemeClr val="tx1"/>
              </a:solidFill>
            </a:rPr>
            <a:t>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ln>
                <a:solidFill>
                  <a:schemeClr val="lt1">
                    <a:hueOff val="0"/>
                    <a:satOff val="0"/>
                    <a:lumOff val="0"/>
                  </a:schemeClr>
                </a:solidFill>
              </a:ln>
              <a:solidFill>
                <a:schemeClr val="tx1"/>
              </a:solidFill>
            </a:rPr>
            <a:t>ঠাকুর</a:t>
          </a:r>
          <a:endParaRPr lang="en-US" sz="2000" b="1" kern="1200" dirty="0">
            <a:ln>
              <a:solidFill>
                <a:schemeClr val="lt1">
                  <a:hueOff val="0"/>
                  <a:satOff val="0"/>
                  <a:lumOff val="0"/>
                </a:schemeClr>
              </a:solidFill>
            </a:ln>
            <a:solidFill>
              <a:schemeClr val="tx1"/>
            </a:solidFill>
          </a:endParaRPr>
        </a:p>
      </dsp:txBody>
      <dsp:txXfrm>
        <a:off x="5458261" y="2791261"/>
        <a:ext cx="1275476" cy="1275476"/>
      </dsp:txXfrm>
    </dsp:sp>
    <dsp:sp modelId="{9C08E9E1-82D7-439B-86E1-23AF1CEE89B4}">
      <dsp:nvSpPr>
        <dsp:cNvPr id="0" name=""/>
        <dsp:cNvSpPr/>
      </dsp:nvSpPr>
      <dsp:spPr>
        <a:xfrm rot="16200000">
          <a:off x="5904325" y="1869654"/>
          <a:ext cx="383349" cy="6132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>
            <a:ln>
              <a:solidFill>
                <a:schemeClr val="lt1">
                  <a:hueOff val="0"/>
                  <a:satOff val="0"/>
                  <a:lumOff val="0"/>
                </a:schemeClr>
              </a:solidFill>
            </a:ln>
            <a:noFill/>
          </a:endParaRPr>
        </a:p>
      </dsp:txBody>
      <dsp:txXfrm>
        <a:off x="5961828" y="2049815"/>
        <a:ext cx="268344" cy="367974"/>
      </dsp:txXfrm>
    </dsp:sp>
    <dsp:sp modelId="{061E3996-B7BB-4772-9003-56B829B5FF5D}">
      <dsp:nvSpPr>
        <dsp:cNvPr id="0" name=""/>
        <dsp:cNvSpPr/>
      </dsp:nvSpPr>
      <dsp:spPr>
        <a:xfrm>
          <a:off x="5194101" y="2"/>
          <a:ext cx="1803796" cy="1803796"/>
        </a:xfrm>
        <a:prstGeom prst="ellipse">
          <a:avLst/>
        </a:prstGeom>
        <a:solidFill>
          <a:schemeClr val="tx1">
            <a:lumMod val="95000"/>
            <a:lumOff val="5000"/>
          </a:schemeClr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ln>
                <a:solidFill>
                  <a:schemeClr val="bg1"/>
                </a:solidFill>
              </a:ln>
              <a:solidFill>
                <a:schemeClr val="tx1"/>
              </a:solidFill>
            </a:rPr>
            <a:t>জন্ম</a:t>
          </a:r>
          <a:r>
            <a:rPr lang="en-US" sz="2000" kern="1200" dirty="0">
              <a:ln>
                <a:solidFill>
                  <a:schemeClr val="bg1"/>
                </a:solidFill>
              </a:ln>
              <a:solidFill>
                <a:schemeClr val="tx1"/>
              </a:solidFill>
            </a:rPr>
            <a:t> ১৮৬১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ln>
                <a:solidFill>
                  <a:schemeClr val="bg1"/>
                </a:solidFill>
              </a:ln>
              <a:solidFill>
                <a:schemeClr val="tx1"/>
              </a:solidFill>
            </a:rPr>
            <a:t>মৃত্যু</a:t>
          </a:r>
          <a:r>
            <a:rPr lang="en-US" sz="2000" kern="1200" dirty="0">
              <a:ln>
                <a:solidFill>
                  <a:schemeClr val="bg1"/>
                </a:solidFill>
              </a:ln>
              <a:solidFill>
                <a:schemeClr val="tx1"/>
              </a:solidFill>
            </a:rPr>
            <a:t> ১৯৪১ </a:t>
          </a:r>
        </a:p>
      </dsp:txBody>
      <dsp:txXfrm>
        <a:off x="5458261" y="264162"/>
        <a:ext cx="1275476" cy="1275476"/>
      </dsp:txXfrm>
    </dsp:sp>
    <dsp:sp modelId="{B5273A43-B833-4277-867B-5B4373C20126}">
      <dsp:nvSpPr>
        <dsp:cNvPr id="0" name=""/>
        <dsp:cNvSpPr/>
      </dsp:nvSpPr>
      <dsp:spPr>
        <a:xfrm rot="21596193">
          <a:off x="7156407" y="3120968"/>
          <a:ext cx="381864" cy="6132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>
            <a:ln>
              <a:solidFill>
                <a:schemeClr val="lt1">
                  <a:hueOff val="0"/>
                  <a:satOff val="0"/>
                  <a:lumOff val="0"/>
                </a:schemeClr>
              </a:solidFill>
            </a:ln>
            <a:noFill/>
          </a:endParaRPr>
        </a:p>
      </dsp:txBody>
      <dsp:txXfrm>
        <a:off x="7156407" y="3243689"/>
        <a:ext cx="267305" cy="367974"/>
      </dsp:txXfrm>
    </dsp:sp>
    <dsp:sp modelId="{95972BEB-7FAC-4E6C-B712-030E20BAF255}">
      <dsp:nvSpPr>
        <dsp:cNvPr id="0" name=""/>
        <dsp:cNvSpPr/>
      </dsp:nvSpPr>
      <dsp:spPr>
        <a:xfrm>
          <a:off x="7718396" y="2524306"/>
          <a:ext cx="1803796" cy="1803796"/>
        </a:xfrm>
        <a:prstGeom prst="ellipse">
          <a:avLst/>
        </a:prstGeom>
        <a:solidFill>
          <a:schemeClr val="tx1">
            <a:lumMod val="95000"/>
            <a:lumOff val="5000"/>
          </a:schemeClr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>
              <a:ln>
                <a:solidFill>
                  <a:schemeClr val="bg1"/>
                </a:solidFill>
              </a:ln>
              <a:solidFill>
                <a:schemeClr val="tx1"/>
              </a:solidFill>
            </a:rPr>
            <a:t>বিশ্বকবি</a:t>
          </a:r>
          <a:endParaRPr lang="en-US" sz="2400" kern="1200" dirty="0">
            <a:ln>
              <a:solidFill>
                <a:schemeClr val="bg1"/>
              </a:solidFill>
            </a:ln>
            <a:solidFill>
              <a:schemeClr val="tx1"/>
            </a:solidFill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ln>
                <a:solidFill>
                  <a:schemeClr val="bg1"/>
                </a:solidFill>
              </a:ln>
              <a:solidFill>
                <a:schemeClr val="tx1"/>
              </a:solidFill>
            </a:rPr>
            <a:t>নোবেল</a:t>
          </a:r>
          <a:r>
            <a:rPr lang="en-US" sz="2000" kern="1200" dirty="0">
              <a:ln>
                <a:solidFill>
                  <a:schemeClr val="bg1"/>
                </a:solidFill>
              </a:ln>
              <a:solidFill>
                <a:schemeClr val="tx1"/>
              </a:solidFill>
            </a:rPr>
            <a:t> </a:t>
          </a:r>
          <a:r>
            <a:rPr lang="en-US" sz="2000" kern="1200" dirty="0" err="1">
              <a:ln>
                <a:solidFill>
                  <a:schemeClr val="bg1"/>
                </a:solidFill>
              </a:ln>
              <a:solidFill>
                <a:schemeClr val="tx1"/>
              </a:solidFill>
            </a:rPr>
            <a:t>বিজয়ী</a:t>
          </a:r>
          <a:r>
            <a:rPr lang="en-US" sz="2000" kern="1200" dirty="0">
              <a:ln>
                <a:solidFill>
                  <a:schemeClr val="bg1"/>
                </a:solidFill>
              </a:ln>
              <a:solidFill>
                <a:schemeClr val="tx1"/>
              </a:solidFill>
            </a:rPr>
            <a:t> </a:t>
          </a:r>
        </a:p>
      </dsp:txBody>
      <dsp:txXfrm>
        <a:off x="7982556" y="2788466"/>
        <a:ext cx="1275476" cy="1275476"/>
      </dsp:txXfrm>
    </dsp:sp>
    <dsp:sp modelId="{F1E2977B-6231-4770-A038-F139B653DEFC}">
      <dsp:nvSpPr>
        <dsp:cNvPr id="0" name=""/>
        <dsp:cNvSpPr/>
      </dsp:nvSpPr>
      <dsp:spPr>
        <a:xfrm rot="5400000">
          <a:off x="5905810" y="4372336"/>
          <a:ext cx="380379" cy="6132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>
            <a:ln>
              <a:solidFill>
                <a:schemeClr val="lt1">
                  <a:hueOff val="0"/>
                  <a:satOff val="0"/>
                  <a:lumOff val="0"/>
                </a:schemeClr>
              </a:solidFill>
            </a:ln>
            <a:noFill/>
          </a:endParaRPr>
        </a:p>
      </dsp:txBody>
      <dsp:txXfrm>
        <a:off x="5962867" y="4437937"/>
        <a:ext cx="266265" cy="367974"/>
      </dsp:txXfrm>
    </dsp:sp>
    <dsp:sp modelId="{37B9D828-D63F-4FED-9C2F-D7DD496353C0}">
      <dsp:nvSpPr>
        <dsp:cNvPr id="0" name=""/>
        <dsp:cNvSpPr/>
      </dsp:nvSpPr>
      <dsp:spPr>
        <a:xfrm>
          <a:off x="5194101" y="5048596"/>
          <a:ext cx="1803796" cy="1803796"/>
        </a:xfrm>
        <a:prstGeom prst="ellipse">
          <a:avLst/>
        </a:prstGeom>
        <a:solidFill>
          <a:schemeClr val="tx1">
            <a:lumMod val="95000"/>
            <a:lumOff val="5000"/>
          </a:schemeClr>
        </a:solidFill>
        <a:ln w="15875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ln>
                <a:solidFill>
                  <a:schemeClr val="bg1"/>
                </a:solidFill>
              </a:ln>
              <a:solidFill>
                <a:schemeClr val="tx1"/>
              </a:solidFill>
            </a:rPr>
            <a:t>মানসী</a:t>
          </a:r>
          <a:r>
            <a:rPr lang="en-US" sz="2000" kern="1200" dirty="0">
              <a:ln>
                <a:solidFill>
                  <a:schemeClr val="bg1"/>
                </a:solidFill>
              </a:ln>
              <a:solidFill>
                <a:schemeClr val="tx1"/>
              </a:solidFill>
            </a:rPr>
            <a:t>, </a:t>
          </a:r>
          <a:r>
            <a:rPr lang="en-US" sz="2000" kern="1200" dirty="0" err="1">
              <a:ln>
                <a:solidFill>
                  <a:schemeClr val="bg1"/>
                </a:solidFill>
              </a:ln>
              <a:solidFill>
                <a:schemeClr val="tx1"/>
              </a:solidFill>
            </a:rPr>
            <a:t>সোনার</a:t>
          </a:r>
          <a:r>
            <a:rPr lang="en-US" sz="2000" kern="1200" dirty="0">
              <a:ln>
                <a:solidFill>
                  <a:schemeClr val="bg1"/>
                </a:solidFill>
              </a:ln>
              <a:solidFill>
                <a:schemeClr val="tx1"/>
              </a:solidFill>
            </a:rPr>
            <a:t> </a:t>
          </a:r>
          <a:r>
            <a:rPr lang="en-US" sz="2000" kern="1200" dirty="0" err="1">
              <a:ln>
                <a:solidFill>
                  <a:schemeClr val="bg1"/>
                </a:solidFill>
              </a:ln>
              <a:solidFill>
                <a:schemeClr val="tx1"/>
              </a:solidFill>
            </a:rPr>
            <a:t>তরী</a:t>
          </a:r>
          <a:r>
            <a:rPr lang="en-US" sz="2000" kern="1200" dirty="0">
              <a:ln>
                <a:solidFill>
                  <a:schemeClr val="bg1"/>
                </a:solidFill>
              </a:ln>
              <a:solidFill>
                <a:schemeClr val="tx1"/>
              </a:solidFill>
            </a:rPr>
            <a:t>, </a:t>
          </a:r>
          <a:r>
            <a:rPr lang="en-US" sz="2000" kern="1200" dirty="0" err="1">
              <a:ln>
                <a:solidFill>
                  <a:schemeClr val="bg1"/>
                </a:solidFill>
              </a:ln>
              <a:solidFill>
                <a:schemeClr val="tx1"/>
              </a:solidFill>
            </a:rPr>
            <a:t>চিত্রা</a:t>
          </a:r>
          <a:r>
            <a:rPr lang="en-US" sz="2000" kern="1200" dirty="0">
              <a:ln>
                <a:solidFill>
                  <a:schemeClr val="bg1"/>
                </a:solidFill>
              </a:ln>
              <a:solidFill>
                <a:schemeClr val="tx1"/>
              </a:solidFill>
            </a:rPr>
            <a:t>, </a:t>
          </a:r>
          <a:r>
            <a:rPr lang="en-US" sz="2000" kern="1200" dirty="0" err="1">
              <a:ln>
                <a:solidFill>
                  <a:schemeClr val="bg1"/>
                </a:solidFill>
              </a:ln>
              <a:solidFill>
                <a:schemeClr val="tx1"/>
              </a:solidFill>
            </a:rPr>
            <a:t>ক্ষণিকা</a:t>
          </a:r>
          <a:r>
            <a:rPr lang="en-US" sz="2000" kern="1200" dirty="0">
              <a:ln>
                <a:solidFill>
                  <a:schemeClr val="bg1"/>
                </a:solidFill>
              </a:ln>
              <a:solidFill>
                <a:schemeClr val="tx1"/>
              </a:solidFill>
            </a:rPr>
            <a:t> </a:t>
          </a:r>
        </a:p>
      </dsp:txBody>
      <dsp:txXfrm>
        <a:off x="5458261" y="5312756"/>
        <a:ext cx="1275476" cy="1275476"/>
      </dsp:txXfrm>
    </dsp:sp>
    <dsp:sp modelId="{F3340856-9B52-4A7A-95E1-810E27F4F03B}">
      <dsp:nvSpPr>
        <dsp:cNvPr id="0" name=""/>
        <dsp:cNvSpPr/>
      </dsp:nvSpPr>
      <dsp:spPr>
        <a:xfrm rot="10800000">
          <a:off x="4653726" y="3122354"/>
          <a:ext cx="381864" cy="6132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>
            <a:ln>
              <a:solidFill>
                <a:schemeClr val="lt1">
                  <a:hueOff val="0"/>
                  <a:satOff val="0"/>
                  <a:lumOff val="0"/>
                </a:schemeClr>
              </a:solidFill>
            </a:ln>
            <a:noFill/>
          </a:endParaRPr>
        </a:p>
      </dsp:txBody>
      <dsp:txXfrm rot="10800000">
        <a:off x="4768285" y="3245012"/>
        <a:ext cx="267305" cy="367974"/>
      </dsp:txXfrm>
    </dsp:sp>
    <dsp:sp modelId="{E225A5DB-C733-40EE-8722-72243E5636FF}">
      <dsp:nvSpPr>
        <dsp:cNvPr id="0" name=""/>
        <dsp:cNvSpPr/>
      </dsp:nvSpPr>
      <dsp:spPr>
        <a:xfrm>
          <a:off x="2669804" y="2527101"/>
          <a:ext cx="1803796" cy="1803796"/>
        </a:xfrm>
        <a:prstGeom prst="ellipse">
          <a:avLst/>
        </a:prstGeom>
        <a:solidFill>
          <a:schemeClr val="tx1">
            <a:lumMod val="95000"/>
            <a:lumOff val="5000"/>
          </a:schemeClr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>
              <a:ln>
                <a:solidFill>
                  <a:schemeClr val="bg1"/>
                </a:solidFill>
              </a:ln>
              <a:solidFill>
                <a:schemeClr val="tx1"/>
              </a:solidFill>
            </a:rPr>
            <a:t>গীতাঞ্জলি</a:t>
          </a:r>
          <a:endParaRPr lang="en-US" sz="2400" kern="1200" dirty="0">
            <a:ln>
              <a:solidFill>
                <a:schemeClr val="bg1"/>
              </a:solidFill>
            </a:ln>
            <a:solidFill>
              <a:schemeClr val="tx1"/>
            </a:solidFill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n>
                <a:solidFill>
                  <a:schemeClr val="bg1"/>
                </a:solidFill>
              </a:ln>
              <a:solidFill>
                <a:schemeClr val="tx1"/>
              </a:solidFill>
            </a:rPr>
            <a:t>১৯১৩</a:t>
          </a:r>
        </a:p>
      </dsp:txBody>
      <dsp:txXfrm>
        <a:off x="2933964" y="2791261"/>
        <a:ext cx="1275476" cy="12754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36D0D5-3722-43D7-8A60-694B1D8530E3}" type="datetimeFigureOut">
              <a:rPr lang="en-US" smtClean="0"/>
              <a:t>7/10/2026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4E1457-3F33-4E14-BD48-D22724025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8557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0DAC-91A6-42EA-6264-3EEEAE7ED4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14BFC2-FB2E-D95F-588B-515C2E40EB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11F81D-5CD7-EA61-4B0F-B288E6DA9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E0619-E1D1-4E3D-BC88-955827344C72}" type="datetime1">
              <a:rPr lang="en-US" smtClean="0"/>
              <a:t>7/10/2026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D79AFC-2008-D3A2-000B-60C800BF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Created by Mr Pinku kumar sarkar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95FBB3-E01C-8365-E3DF-91D9A523E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1EA84-37F6-404C-A208-F90272A239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950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F8945-62F7-2572-0D0B-E423F2E41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989F0-FBA7-764D-4D2F-E09D3C5266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1CDB43-134B-9AEE-72C3-D94C63339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811A7-EC81-4357-A711-6552D8A701AE}" type="datetime1">
              <a:rPr lang="en-US" smtClean="0"/>
              <a:t>7/10/2026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A26AED-D956-F379-80C3-1D70219BA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Created by Mr Pinku kumar sarkar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0D6571-53D8-5906-8A52-7C24A6961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1EA84-37F6-404C-A208-F90272A239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546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89F83-81A9-5524-DF2F-03052C6BD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7CD789-DC52-68A5-6371-35C0F4FC75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B02151-65AB-059E-6770-C94B899F9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96041-F212-418C-84F6-F369631858A6}" type="datetime1">
              <a:rPr lang="en-US" smtClean="0"/>
              <a:t>7/10/2026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7E1DEA-94FA-96C7-41BD-ED88E3386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Created by Mr Pinku kumar sarkar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9B614F-1449-45FB-450D-E1BD2C1C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1EA84-37F6-404C-A208-F90272A239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568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F534F-97C9-D35C-C39E-1494C9B76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5E216F-9ACD-63A0-BC86-ACD2F5751C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CE7025-85D7-2145-D378-BFFC1439DE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FADFD9-73AB-8419-61D0-C636EE335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C80D-6D9A-4671-B464-DAF382EF4B2C}" type="datetime1">
              <a:rPr lang="en-US" smtClean="0"/>
              <a:t>7/10/2026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6594E1-16D8-0DCD-7F1D-5372E3C57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Created by Mr Pinku kumar sarkar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28F8DD-F3C0-9198-CFED-102A0451F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1EA84-37F6-404C-A208-F90272A239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582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2400AD-3740-77C7-C8E0-258B72139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2E64D9-A51A-AD65-6CBF-D3D10DF90D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51970C-AEE3-119C-C53F-A6C11BC969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CCADB5-48DE-8937-F952-8EB45F8E38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3D7DC3-3CCD-9337-A762-C8CA2E79ED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CC483EE-8FB9-2597-1528-013CA77D3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E9AE2-9033-4E06-B5DC-CCB242E16BCE}" type="datetime1">
              <a:rPr lang="en-US" smtClean="0"/>
              <a:t>7/10/2026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33C648-6229-9F21-DA3B-8573FBB56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Created by Mr Pinku kumar sarkar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97804B4-5594-50B5-D7BC-774A19FBF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1EA84-37F6-404C-A208-F90272A239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581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393B0-8454-F1F8-045B-6721277D2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D4DF4D-8D5E-9154-8558-5ADE20717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37909-46AE-43CB-B65F-2162A9D4EDCA}" type="datetime1">
              <a:rPr lang="en-US" smtClean="0"/>
              <a:t>7/10/2026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257548-FB94-B868-2438-940C30B0A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Created by Mr Pinku kumar sarkar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9280A1-85B1-ED9D-01EE-B36DAC171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1EA84-37F6-404C-A208-F90272A239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063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8DCFDB3-5E64-BECC-C58B-B6EE9678C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C3B5A-15A9-49C9-B3C2-1475132EDD99}" type="datetime1">
              <a:rPr lang="en-US" smtClean="0"/>
              <a:t>7/10/2026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546E7F-48AA-CF82-F165-4F9356713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Created by Mr Pinku kumar sarkar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26A5F-0DDD-F0A6-523C-02D7DFD44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1EA84-37F6-404C-A208-F90272A239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983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2DDA9-B6F4-A4FA-01EF-24B7ECF1B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32CD27-E6C8-3FBA-8329-8331B9ADBF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5BC317-DC0E-9559-63CB-5B0B6D0591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5B20F9-D104-7C4B-E6D1-52821830B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7EDE5-890D-48DC-B6F3-A0B229310244}" type="datetime1">
              <a:rPr lang="en-US" smtClean="0"/>
              <a:t>7/10/2026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53BE32-D5DB-34D3-B43E-F1870170B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Created by Mr Pinku kumar sarkar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796AA8-9BFD-CA44-A298-EA31ADDB6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1EA84-37F6-404C-A208-F90272A239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969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BA0F9-D911-D615-269F-AE618E094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3F30362-243A-E33B-0E08-D99D74F1A4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3C42D6-7802-1E78-BCCA-9FC4303FF2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7F7AE1-E008-0B54-6748-C83042F0C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52D6B-DF1E-4B9F-AD87-020D200D3109}" type="datetime1">
              <a:rPr lang="en-US" smtClean="0"/>
              <a:t>7/10/2026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33E67A-E3F3-58E3-3FDE-386950CBB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Created by Mr Pinku kumar sarkar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5F583D-4106-5E94-64B1-E294AD3DC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1EA84-37F6-404C-A208-F90272A239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018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0EB86-8A09-53F0-DF87-38E6F3DC0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E13C94-7107-9DB9-D028-0765A55F8A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8E55B1-2C4D-B4E2-47C0-BE385832F6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8412D-8791-4A81-8EB7-33EA35FDA944}" type="datetime1">
              <a:rPr lang="en-US" smtClean="0"/>
              <a:t>7/10/2026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B8E613-3A57-594A-F4C0-44FB3961B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Created by Mr Pinku kumar sarkar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B721E2-5626-2571-1D2D-AA7075884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1EA84-37F6-404C-A208-F90272A239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232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47DC52D-16F3-998E-DDD3-0801F8AB4A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1A3A26-AE78-F714-9F89-D91AD13B6E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193CEC-613A-E759-57FC-864344DE6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0EF15-2F3F-4567-8334-B4A62FC58D54}" type="datetime1">
              <a:rPr lang="en-US" smtClean="0"/>
              <a:t>7/10/2026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53A688-04D1-6F3D-2F74-6FF0F2780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Created by Mr Pinku kumar sarkar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DE291D-3A63-4993-1DFA-045855AD7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1EA84-37F6-404C-A208-F90272A239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8350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70DC864-A14A-5BEC-878A-B93E5D56B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F9FDDD-CB85-FAC9-5686-1E27512C1F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1AE4D8-F873-7FA3-41DC-2A8AA2050B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D71C64D-138A-4731-9DF4-0216DB2DC8E5}" type="datetime1">
              <a:rPr lang="en-US" smtClean="0"/>
              <a:t>7/10/2026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99E7B6-1901-4498-A042-AAD0D0BAB6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Created by Mr Pinku kumar sarkar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F96581-C829-F291-C8E6-F9F598AE15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A01EA84-37F6-404C-A208-F90272A239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180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teachingwithapps.blogspot.com/2012/01/5-great-tools-for-doing-your-next.html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g"/><Relationship Id="rId4" Type="http://schemas.openxmlformats.org/officeDocument/2006/relationships/hyperlink" Target="https://www.piqsels.com/de/public-domain-photo-fkssk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19DAAA-89C8-E0A2-54DE-A316A0B90B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5D46BDD-E924-6032-567A-427BC1B10F36}"/>
              </a:ext>
            </a:extLst>
          </p:cNvPr>
          <p:cNvSpPr txBox="1"/>
          <p:nvPr/>
        </p:nvSpPr>
        <p:spPr>
          <a:xfrm>
            <a:off x="3728883" y="1946787"/>
            <a:ext cx="47342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/>
              <a:t>welcome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C21A771-B367-12F6-E90D-8CD9CD2E5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F177C-64C2-4B90-8C72-1F0F2F381A01}" type="datetime1">
              <a:rPr lang="en-US" smtClean="0"/>
              <a:t>7/10/2026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6A79119-57C6-181A-177B-2576D3717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Created by Mr Pinku kumar sarkar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4EAF843-5B75-7614-0C0F-9C7AEA563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1EA84-37F6-404C-A208-F90272A2396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3682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3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04AB864-48AE-72D6-7419-B566ABFA0E1F}"/>
              </a:ext>
            </a:extLst>
          </p:cNvPr>
          <p:cNvSpPr txBox="1"/>
          <p:nvPr/>
        </p:nvSpPr>
        <p:spPr>
          <a:xfrm>
            <a:off x="1224116" y="1194619"/>
            <a:ext cx="4871884" cy="2985433"/>
          </a:xfrm>
          <a:prstGeom prst="rect">
            <a:avLst/>
          </a:prstGeom>
          <a:gradFill flip="none" rotWithShape="1">
            <a:gsLst>
              <a:gs pos="65000">
                <a:schemeClr val="accent3">
                  <a:lumMod val="5000"/>
                  <a:lumOff val="95000"/>
                </a:schemeClr>
              </a:gs>
              <a:gs pos="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scene3d>
            <a:camera prst="isometricOffAxis2Left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dirty="0">
              <a:solidFill>
                <a:schemeClr val="accent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পিংকু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কুমার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সরকার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সহকারি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পাঁচপুকুরিয়া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বাজার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উচ্চ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মুরাদনগর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কুমিল্লা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 useBgFill="1">
        <p:nvSpPr>
          <p:cNvPr id="3" name="TextBox 2">
            <a:extLst>
              <a:ext uri="{FF2B5EF4-FFF2-40B4-BE49-F238E27FC236}">
                <a16:creationId xmlns:a16="http://schemas.microsoft.com/office/drawing/2014/main" id="{3FF5C9FE-CC0B-5F09-0FAC-A4BCAF1AABB6}"/>
              </a:ext>
            </a:extLst>
          </p:cNvPr>
          <p:cNvSpPr txBox="1"/>
          <p:nvPr/>
        </p:nvSpPr>
        <p:spPr>
          <a:xfrm>
            <a:off x="7742902" y="3056667"/>
            <a:ext cx="3760839" cy="2062103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3200" b="1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r>
              <a:rPr lang="en-US" sz="3200" b="1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১ম </a:t>
            </a:r>
            <a:r>
              <a:rPr lang="en-US" sz="3200" b="1" dirty="0" err="1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পত্র</a:t>
            </a:r>
            <a:endParaRPr lang="en-US" sz="3200" b="1" dirty="0">
              <a:solidFill>
                <a:schemeClr val="tx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b="1" dirty="0" err="1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শ্রেণিঃ</a:t>
            </a:r>
            <a:r>
              <a:rPr lang="en-US" sz="3200" b="1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৭ম</a:t>
            </a:r>
          </a:p>
          <a:p>
            <a:r>
              <a:rPr lang="en-US" sz="3200" b="1" dirty="0" err="1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আলোচ্য</a:t>
            </a:r>
            <a:r>
              <a:rPr lang="en-US" sz="3200" b="1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পাঠ্যঃ</a:t>
            </a:r>
            <a:r>
              <a:rPr lang="en-US" sz="3200" b="1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নতুন</a:t>
            </a:r>
            <a:r>
              <a:rPr lang="en-US" sz="3200" b="1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দেশ</a:t>
            </a:r>
            <a:endParaRPr lang="en-US" sz="3200" b="1" dirty="0">
              <a:solidFill>
                <a:schemeClr val="tx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b="1" dirty="0" err="1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3200" b="1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৫০ </a:t>
            </a:r>
            <a:r>
              <a:rPr lang="en-US" sz="3200" b="1" dirty="0" err="1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r>
              <a:rPr lang="en-US" sz="3200" b="1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b="1" dirty="0">
              <a:solidFill>
                <a:schemeClr val="tx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743969-B913-0941-BCA0-28FF4D701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B7D8C-B8AB-4CCA-BBF7-B0A47107A63A}" type="datetime1">
              <a:rPr lang="en-US" smtClean="0"/>
              <a:t>7/10/2026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FA1E78-D46E-76B3-3EFF-C711C4E31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Created by Mr Pinku kumar sarkar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889F1A-E43F-A262-191B-5ECBCDC8F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1EA84-37F6-404C-A208-F90272A2396A}" type="slidenum">
              <a:rPr lang="en-US" smtClean="0"/>
              <a:t>2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4988A31-F625-B397-08AA-84EE929E70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624" y="0"/>
            <a:ext cx="1865376" cy="1865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7129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7000"/>
            <a:lum/>
          </a:blip>
          <a:srcRect/>
          <a:stretch>
            <a:fillRect t="-27000" b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9DF490-6713-11CB-17F7-5E2F6CA5B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A6498-16D1-49FE-A3A3-DBF7FB4BB5E7}" type="datetime1">
              <a:rPr lang="en-US" smtClean="0"/>
              <a:t>7/10/2026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D87FA5-9886-CC4F-6DF0-F7DDD2CEB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Created by Mr Pinku kumar sarkar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C8C8E6-CC1B-7022-4306-387C8B627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1EA84-37F6-404C-A208-F90272A2396A}" type="slidenum">
              <a:rPr lang="en-US" smtClean="0"/>
              <a:t>3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66EE82-FE88-B228-1AFA-DADA578F50BA}"/>
              </a:ext>
            </a:extLst>
          </p:cNvPr>
          <p:cNvSpPr txBox="1"/>
          <p:nvPr/>
        </p:nvSpPr>
        <p:spPr>
          <a:xfrm>
            <a:off x="1150373" y="1176286"/>
            <a:ext cx="1078107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4400" dirty="0"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400" dirty="0"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4400" dirty="0"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4400" dirty="0" err="1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কবি</a:t>
            </a:r>
            <a:r>
              <a:rPr lang="en-US" sz="44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en-US" sz="44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44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4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4400" dirty="0" err="1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অজানাকে</a:t>
            </a:r>
            <a:r>
              <a:rPr lang="en-US" sz="44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জানার</a:t>
            </a:r>
            <a:r>
              <a:rPr lang="en-US" sz="44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সীমাহীন</a:t>
            </a:r>
            <a:r>
              <a:rPr lang="en-US" sz="44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কৌতুহলের</a:t>
            </a:r>
            <a:r>
              <a:rPr lang="en-US" sz="44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রহস্য</a:t>
            </a:r>
            <a:r>
              <a:rPr lang="en-US" sz="44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উন্মোচিত</a:t>
            </a:r>
            <a:r>
              <a:rPr lang="en-US" sz="44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44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4400" dirty="0" err="1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অসীম</a:t>
            </a:r>
            <a:r>
              <a:rPr lang="en-US" sz="44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সৌন্দর্য</a:t>
            </a:r>
            <a:r>
              <a:rPr lang="en-US" sz="44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প্রকৃতির</a:t>
            </a:r>
            <a:r>
              <a:rPr lang="en-US" sz="44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অপার</a:t>
            </a:r>
            <a:r>
              <a:rPr lang="en-US" sz="44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বিষ্ময়</a:t>
            </a:r>
            <a:r>
              <a:rPr lang="en-US" sz="44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সম্পর্কে</a:t>
            </a:r>
            <a:r>
              <a:rPr lang="en-US" sz="44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44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4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4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751402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6EC327-DF36-397C-8F7B-650224076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C3B5A-15A9-49C9-B3C2-1475132EDD99}" type="datetime1">
              <a:rPr lang="en-US" smtClean="0"/>
              <a:t>7/10/2026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23A4AF-7847-B58D-EE9D-3D7BC1775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Created by Mr Pinku kumar sarkar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47B23E-4EA9-B06A-71BD-4D38C5495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1EA84-37F6-404C-A208-F90272A2396A}" type="slidenum">
              <a:rPr lang="en-US" smtClean="0"/>
              <a:t>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DB8D17-AC99-B977-0595-300341F80BC7}"/>
              </a:ext>
            </a:extLst>
          </p:cNvPr>
          <p:cNvSpPr txBox="1"/>
          <p:nvPr/>
        </p:nvSpPr>
        <p:spPr>
          <a:xfrm>
            <a:off x="2938001" y="4675177"/>
            <a:ext cx="66220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chemeClr val="tx2"/>
                </a:solidFill>
              </a:rPr>
              <a:t>ছবিতে</a:t>
            </a:r>
            <a:r>
              <a:rPr lang="en-US" sz="2400" dirty="0">
                <a:solidFill>
                  <a:schemeClr val="tx2"/>
                </a:solidFill>
              </a:rPr>
              <a:t>  </a:t>
            </a:r>
            <a:r>
              <a:rPr lang="en-US" sz="2400" dirty="0" err="1">
                <a:solidFill>
                  <a:schemeClr val="tx2"/>
                </a:solidFill>
              </a:rPr>
              <a:t>আমরা</a:t>
            </a:r>
            <a:r>
              <a:rPr lang="en-US" sz="2400" dirty="0">
                <a:solidFill>
                  <a:schemeClr val="tx2"/>
                </a:solidFill>
              </a:rPr>
              <a:t> </a:t>
            </a:r>
            <a:r>
              <a:rPr lang="en-US" sz="2400" dirty="0" err="1">
                <a:solidFill>
                  <a:schemeClr val="tx2"/>
                </a:solidFill>
              </a:rPr>
              <a:t>কি</a:t>
            </a:r>
            <a:r>
              <a:rPr lang="en-US" sz="2400" dirty="0">
                <a:solidFill>
                  <a:schemeClr val="tx2"/>
                </a:solidFill>
              </a:rPr>
              <a:t> </a:t>
            </a:r>
            <a:r>
              <a:rPr lang="en-US" sz="2400" dirty="0" err="1">
                <a:solidFill>
                  <a:schemeClr val="tx2"/>
                </a:solidFill>
              </a:rPr>
              <a:t>দেখছি</a:t>
            </a:r>
            <a:r>
              <a:rPr lang="en-US" sz="2400" dirty="0">
                <a:solidFill>
                  <a:schemeClr val="tx2"/>
                </a:solidFill>
              </a:rPr>
              <a:t>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57BBE36-D173-311A-D5B7-D12EF69080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876003" cy="391733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D340F32-4DDC-0BA7-77B0-9FCCAC1FE6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6003" y="0"/>
            <a:ext cx="6315997" cy="3917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2255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388CBE-BA0B-DBA5-F2E5-43EFF2931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C3B5A-15A9-49C9-B3C2-1475132EDD99}" type="datetime1">
              <a:rPr lang="en-US" smtClean="0"/>
              <a:t>7/11/2026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F4496F-C34B-F01F-B6B6-788BE852A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Created by Mr Pinku kumar sarkar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E47797-D0B9-EE0C-41C7-EDF4B0808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1EA84-37F6-404C-A208-F90272A2396A}" type="slidenum">
              <a:rPr lang="en-US" smtClean="0"/>
              <a:t>5</a:t>
            </a:fld>
            <a:endParaRPr lang="en-US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8F9AF39A-46F7-DB57-8F99-A33124B62E8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52704436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65585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3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95049B-7974-13E2-4B81-711A27B8A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C3B5A-15A9-49C9-B3C2-1475132EDD99}" type="datetime1">
              <a:rPr lang="en-US" smtClean="0"/>
              <a:t>7/11/2026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81ED98-0C20-412E-669A-F9B19DCCB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Created by Mr Pinku kumar sarkar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BBF887-B372-64CD-7436-FE4615C874E6}"/>
              </a:ext>
            </a:extLst>
          </p:cNvPr>
          <p:cNvSpPr txBox="1"/>
          <p:nvPr/>
        </p:nvSpPr>
        <p:spPr>
          <a:xfrm>
            <a:off x="501445" y="501445"/>
            <a:ext cx="1148899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শব্দার্থ</a:t>
            </a:r>
            <a:r>
              <a:rPr lang="en-US" sz="4000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ভাঁটা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-------------------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জোয়ারের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পানি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কমে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যাওয়া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আপিস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-----------------------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অফিস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কথ্য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রূপ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ডিঙি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-------------------------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নৌকা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চূড়া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-------------------------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শীর্ষ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---------------------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যেখানে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ব্যবসা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বানিজ্য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শিল্প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কারখানার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সমন্বয়ে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ব্যস্ত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জীবন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বেশ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-----------------------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সাজ-সোজ্জা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/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পোশাক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পরিচ্ছেদ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69933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670DC66-6D3A-CB0F-399E-8B18E8EB3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C3B5A-15A9-49C9-B3C2-1475132EDD99}" type="datetime1">
              <a:rPr lang="en-US" smtClean="0"/>
              <a:t>7/11/2026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9BAB7C-2E4F-C494-BFD7-070D8C32A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Created by Mr Pinku kumar sarkar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586961-D74B-31E2-96AA-A1E8488C9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1EA84-37F6-404C-A208-F90272A2396A}" type="slidenum">
              <a:rPr lang="en-US" smtClean="0"/>
              <a:t>7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73B29E-95F2-848F-621C-8DC60F3D61DB}"/>
              </a:ext>
            </a:extLst>
          </p:cNvPr>
          <p:cNvSpPr txBox="1"/>
          <p:nvPr/>
        </p:nvSpPr>
        <p:spPr>
          <a:xfrm>
            <a:off x="4306529" y="825910"/>
            <a:ext cx="35101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solidFill>
                  <a:schemeClr val="accent5"/>
                </a:solidFill>
              </a:rPr>
              <a:t>মূল্যায়ন</a:t>
            </a:r>
            <a:endParaRPr lang="en-US" sz="4000" dirty="0">
              <a:solidFill>
                <a:schemeClr val="accent5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49FE43-00C1-6135-1A35-F5A3AD884C79}"/>
              </a:ext>
            </a:extLst>
          </p:cNvPr>
          <p:cNvSpPr txBox="1"/>
          <p:nvPr/>
        </p:nvSpPr>
        <p:spPr>
          <a:xfrm>
            <a:off x="243348" y="2374490"/>
            <a:ext cx="1163647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“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নতুন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দেশ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”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কবিতায়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নীল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আকাশের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মাঝে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সাজে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“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থাকি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ঘরের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কোণে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”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বুঝানো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হয়েছে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শিশুদের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শেখার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৫টি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ক্ষেত্র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7429584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7000" b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7FF0DD-F1A0-F875-52EE-82F641B3F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C3B5A-15A9-49C9-B3C2-1475132EDD99}" type="datetime1">
              <a:rPr lang="en-US" smtClean="0"/>
              <a:t>7/11/2026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B32C83-DDFC-4D82-C287-CDECFCC27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Created by Mr Pinku kumar sarkar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C42245-7F82-BD11-3797-A9A447B97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1EA84-37F6-404C-A208-F90272A2396A}" type="slidenum">
              <a:rPr lang="en-US" smtClean="0"/>
              <a:t>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748E9D-5C24-A650-D901-7DDFED0211AE}"/>
              </a:ext>
            </a:extLst>
          </p:cNvPr>
          <p:cNvSpPr txBox="1"/>
          <p:nvPr/>
        </p:nvSpPr>
        <p:spPr>
          <a:xfrm>
            <a:off x="3581400" y="957717"/>
            <a:ext cx="564863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6600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6600" dirty="0">
              <a:solidFill>
                <a:schemeClr val="accent5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696053-3C9D-29DD-67C4-ADF675B44038}"/>
              </a:ext>
            </a:extLst>
          </p:cNvPr>
          <p:cNvSpPr txBox="1"/>
          <p:nvPr/>
        </p:nvSpPr>
        <p:spPr>
          <a:xfrm>
            <a:off x="1032388" y="3364646"/>
            <a:ext cx="10663083" cy="584775"/>
          </a:xfrm>
          <a:prstGeom prst="rect">
            <a:avLst/>
          </a:prstGeom>
          <a:solidFill>
            <a:schemeClr val="accent6">
              <a:lumMod val="75000"/>
            </a:schemeClr>
          </a:solidFill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/>
              <a:t>তোমার</a:t>
            </a:r>
            <a:r>
              <a:rPr lang="en-US" sz="3200" dirty="0"/>
              <a:t> </a:t>
            </a:r>
            <a:r>
              <a:rPr lang="en-US" sz="3200" dirty="0" err="1"/>
              <a:t>কল্পনার</a:t>
            </a:r>
            <a:r>
              <a:rPr lang="en-US" sz="3200" dirty="0"/>
              <a:t> </a:t>
            </a:r>
            <a:r>
              <a:rPr lang="en-US" sz="3200" dirty="0" err="1"/>
              <a:t>দেশের</a:t>
            </a:r>
            <a:r>
              <a:rPr lang="en-US" sz="3200" dirty="0"/>
              <a:t> ১০টি </a:t>
            </a:r>
            <a:r>
              <a:rPr lang="en-US" sz="3200" dirty="0" err="1"/>
              <a:t>বাক্যে</a:t>
            </a:r>
            <a:r>
              <a:rPr lang="en-US" sz="3200" dirty="0"/>
              <a:t> </a:t>
            </a:r>
            <a:r>
              <a:rPr lang="en-US" sz="3200" dirty="0" err="1"/>
              <a:t>একটি</a:t>
            </a:r>
            <a:r>
              <a:rPr lang="en-US" sz="3200" dirty="0"/>
              <a:t> </a:t>
            </a:r>
            <a:r>
              <a:rPr lang="en-US" sz="3200" dirty="0" err="1"/>
              <a:t>বর্ণনা</a:t>
            </a:r>
            <a:r>
              <a:rPr lang="en-US" sz="3200" dirty="0"/>
              <a:t> </a:t>
            </a:r>
            <a:r>
              <a:rPr lang="en-US" sz="3200" dirty="0" err="1"/>
              <a:t>লিখ</a:t>
            </a:r>
            <a:r>
              <a:rPr lang="en-US" sz="3200" dirty="0"/>
              <a:t>।  </a:t>
            </a:r>
          </a:p>
        </p:txBody>
      </p:sp>
    </p:spTree>
    <p:extLst>
      <p:ext uri="{BB962C8B-B14F-4D97-AF65-F5344CB8AC3E}">
        <p14:creationId xmlns:p14="http://schemas.microsoft.com/office/powerpoint/2010/main" val="9462858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4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BE8585E-4830-A323-B59C-00C27517E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C3B5A-15A9-49C9-B3C2-1475132EDD99}" type="datetime1">
              <a:rPr lang="en-US" smtClean="0"/>
              <a:t>7/11/2026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0D3216-BB66-9E10-C7EB-8EB1CB8BE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Created by Mr Pinku kumar sarkar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0F23AD-F02E-2FFB-3571-88A36A010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1EA84-37F6-404C-A208-F90272A2396A}" type="slidenum">
              <a:rPr lang="en-US" smtClean="0"/>
              <a:t>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1C2B34-5FCA-8F9F-2A2D-DA76C4250CFB}"/>
              </a:ext>
            </a:extLst>
          </p:cNvPr>
          <p:cNvSpPr txBox="1"/>
          <p:nvPr/>
        </p:nvSpPr>
        <p:spPr>
          <a:xfrm>
            <a:off x="3333134" y="2064774"/>
            <a:ext cx="56486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r>
              <a:rPr lang="en-US" sz="9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465318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234</Words>
  <Application>Microsoft Office PowerPoint</Application>
  <PresentationFormat>Widescreen</PresentationFormat>
  <Paragraphs>64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Aptos</vt:lpstr>
      <vt:lpstr>Aptos Display</vt:lpstr>
      <vt:lpstr>Arial</vt:lpstr>
      <vt:lpstr>NikoshBAN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pinku kumar</dc:creator>
  <cp:lastModifiedBy>pinku kumar</cp:lastModifiedBy>
  <cp:revision>11</cp:revision>
  <dcterms:created xsi:type="dcterms:W3CDTF">2026-07-10T16:55:02Z</dcterms:created>
  <dcterms:modified xsi:type="dcterms:W3CDTF">2026-07-10T18:50:25Z</dcterms:modified>
</cp:coreProperties>
</file>