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333" r:id="rId2"/>
    <p:sldId id="321" r:id="rId3"/>
    <p:sldId id="334" r:id="rId4"/>
    <p:sldId id="262" r:id="rId5"/>
    <p:sldId id="341" r:id="rId6"/>
    <p:sldId id="349" r:id="rId7"/>
    <p:sldId id="350" r:id="rId8"/>
    <p:sldId id="345" r:id="rId9"/>
    <p:sldId id="342" r:id="rId10"/>
    <p:sldId id="343" r:id="rId11"/>
    <p:sldId id="346" r:id="rId12"/>
    <p:sldId id="351" r:id="rId13"/>
    <p:sldId id="347" r:id="rId14"/>
    <p:sldId id="336" r:id="rId15"/>
    <p:sldId id="340" r:id="rId16"/>
    <p:sldId id="335" r:id="rId17"/>
    <p:sldId id="337" r:id="rId18"/>
    <p:sldId id="338" r:id="rId19"/>
    <p:sldId id="32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5:41:56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1063 1 24575,'4'0'0,"-1"0"0,0 0 0,1 1 0,-1-1 0,0 1 0,1-1 0,-1 1 0,0 0 0,0 1 0,0-1 0,0 0 0,0 1 0,0 0 0,0-1 0,4 5 0,-4-3 0,-1 0 0,0 0 0,1 0 0,-1 0 0,-1 0 0,1 1 0,0-1 0,-1 1 0,0-1 0,1 1 0,-1-1 0,-1 1 0,1 0 0,0 4 0,1 24 0,-4 51 0,0-30 0,2-53 0,0 1 0,0-1 0,0 0 0,0 0 0,0 0 0,0 0 0,0 0 0,0 0 0,0 0 0,0 0 0,0 0 0,0 0 0,0 0 0,0 0 0,0 0 0,0 0 0,0 0 0,0 0 0,0 0 0,0 1 0,0-1 0,0 0 0,0 0 0,0 0 0,0 0 0,0 0 0,-1 0 0,1 0 0,0 0 0,0 0 0,0 0 0,0 0 0,0 0 0,0 0 0,0 0 0,0 0 0,0 0 0,0 0 0,0 0 0,0 0 0,0 0 0,0 0 0,0 0 0,0 0 0,-1 0 0,1 0 0,0 0 0,0 0 0,0 0 0,0 0 0,0 0 0,0 0 0,0 0 0,0 0 0,0 0 0,0 0 0,0 0 0,0-1 0,0 1 0,0 0 0,0 0 0,0 0 0,0 0 0,0 0 0,0 0 0,0 0 0,0 0 0,0 0 0,-6-7 0,-5-9 0,-1-9 0,2-1 0,1 0 0,1 0 0,2-1 0,-7-45 0,14 167 0,-2-41 0,1 292 0,0-624 0,0 537 0,0-343 0,1-98 0,-1 174 0,1 1 0,0 0 0,1-1 0,2-7 0,-4 13 0,1 0 0,-1 1 0,1-1 0,0 0 0,-1 0 0,1 1 0,0-1 0,0 1 0,0-1 0,0 1 0,1-1 0,-1 1 0,0 0 0,1-1 0,-1 1 0,0 0 0,1 0 0,0 0 0,-1 0 0,1 0 0,-1 1 0,3-2 0,-2 2 0,-1 0 0,0 0 0,0 0 0,0 0 0,0 0 0,0 0 0,0 0 0,1 1 0,-1-1 0,0 0 0,0 1 0,0-1 0,0 1 0,0-1 0,0 1 0,0-1 0,0 1 0,0 0 0,0 0 0,-1-1 0,1 1 0,0 0 0,0 0 0,-1 0 0,1 0 0,0 0 0,-1 0 0,1 0 0,0 1 0,2 4 0,-1 1 0,0-1 0,3 13 0,-4-15 0,8 33 0,11 56 0,-17-71 0,2 9 0,-1 1 0,-1 54 0,-7-66 0,4-20 0,0 0 0,0 0 0,0 0 0,0 0 0,0 0 0,0 0 0,0 0 0,0 0 0,-1 0 0,1 1 0,0-1 0,0 0 0,0 0 0,0 0 0,0 0 0,0 0 0,0 0 0,0 0 0,0 0 0,0 0 0,-1 0 0,1 0 0,0 0 0,0 0 0,0 0 0,0 0 0,0 0 0,0 0 0,0 0 0,0 0 0,0 0 0,-1 0 0,1 0 0,0 0 0,0 0 0,0 0 0,0 0 0,0 0 0,0 0 0,0 0 0,0 0 0,0 0 0,0 0 0,-1-1 0,1 1 0,0 0 0,0 0 0,0 0 0,0 0 0,-5-11 0,-10-31 0,0-2 0,-14-64 0,28 104 0,-3-16 0,3 21 0,0 12 0,3 38 0,-1-27 0,0-1 0,-2 1 0,-3 25 0,3-47 0,1 1 0,-1 0 0,1-1 0,-1 1 0,0 0 0,0-1 0,0 1 0,-1-1 0,1 0 0,0 1 0,-1-1 0,0 0 0,1 0 0,-1 0 0,0 0 0,0 0 0,0 0 0,-4 2 0,3-3 0,0 0 0,0 0 0,1 0 0,-1 0 0,0-1 0,0 1 0,0-1 0,0 0 0,0 0 0,0 0 0,0 0 0,0 0 0,0-1 0,1 1 0,-1-1 0,0 0 0,-3-1 0,-13-5 0,1-2 0,0 0 0,-21-15 0,17 10 0,-26-11 0,40 21 0,-1 0 0,0 1 0,0 1 0,0 0 0,0 0 0,-17-1 0,-34 3 0,-77 10 0,-25 0 0,107-9 0,-85-3 0,118 1 0,0-2 0,0 0 0,1-2 0,-28-9 0,44 12 0,-1 0 0,1 0 0,0-1 0,0 0 0,0 0 0,1 0 0,-1 0 0,1-1 0,0 0 0,0 0 0,0 0 0,0 0 0,1-1 0,-1 1 0,1-1 0,0 0 0,1 0 0,-1 0 0,1 0 0,0-1 0,-2-8 0,2 9 0,3 12 0,-1-5 0,0 0 0,1 0 0,0 0 0,0 0 0,-1 0 0,1 0 0,2 3 0,0-2 0,0-1 0,0 0 0,0 0 0,0 0 0,0 0 0,0 0 0,1-1 0,-1 1 0,0-1 0,1 0 0,-1 0 0,1 0 0,5 0 0,7 1 0,27-1 0,-38-1 0,16 0 0,142-3 0,-145 2 0,1-2 0,26-7 0,-26 5 0,-1 1 0,27-2 0,182 4 0,-111 4 0,-108-2 0,1 1 0,-1 0 0,1 1 0,-1 0 0,1 0 0,-1 0 0,0 1 0,0 1 0,0-1 0,12 9 0,0 2 0,1 1 0,23 23 0,-38-31 0,0-1 0,0 1 0,-1 0 0,7 12 0,-9-12 0,2-1 0,-1 1 0,1-1 0,0 0 0,8 8 0,41 26 0,-54-40 0,1 1 0,-1-1 0,0 0 0,1 1 0,-1-1 0,1 0 0,-1 1 0,0-1 0,1 0 0,-1 1 0,0-1 0,0 1 0,1-1 0,-1 1 0,0-1 0,0 1 0,0-1 0,0 1 0,0-1 0,1 1 0,-1-1 0,0 2 0,-1-2 0,1 0 0,0 1 0,0-1 0,-1 0 0,1 0 0,0 1 0,-1-1 0,1 0 0,0 1 0,-1-1 0,1 0 0,0 0 0,-1 0 0,1 0 0,0 1 0,-1-1 0,1 0 0,-1 0 0,1 0 0,-1 0 0,-3 1 0,1-1 0,-1 0 0,1 0 0,-1 0 0,-4-1 0,-12-5 0,1 0 0,0 0 0,0-2 0,-19-11 0,23 11 0,-1 0 0,0 1 0,-1 1 0,1 1 0,-1 0 0,-19-3 0,-409-8 0,435 15 0,-1 0 0,1-1 0,0 0 0,0 0 0,0-1 0,0-1 0,-17-8 0,-24-8 0,47 19 0,-9-3 0,-20-9 0,30 11 0,1 1 0,-1-1 0,0 1 0,1-1 0,-1 0 0,1 0 0,-1 0 0,1 0 0,0-1 0,0 1 0,0-1 0,-3-4 0,5 6 0,0 1 0,-1-1 0,1 0 0,0 1 0,0-1 0,0 0 0,0 1 0,-1-1 0,1 0 0,0 1 0,0-1 0,1 0 0,-1 0 0,0 1 0,0-1 0,0 0 0,0 1 0,1-1 0,-1 0 0,0 1 0,0-1 0,1 1 0,-1-1 0,1 0 0,-1 1 0,1-1 0,-1 1 0,1-1 0,-1 1 0,1-1 0,-1 1 0,1 0 0,-1-1 0,1 1 0,0-1 0,-1 1 0,1 0 0,0 0 0,-1-1 0,1 1 0,0 0 0,-1 0 0,2 0 0,4-2 0,0 1 0,0 0 0,10-1 0,-15 2 0,183 0 0,-83 2 0,-46-3 0,62 3 0,-110-1 0,0 0 0,0 0 0,-1 1 0,13 4 0,-17-5 0,1 0 0,-1 0 0,0 0 0,0 0 0,0 1 0,0-1 0,0 1 0,0-1 0,0 1 0,0-1 0,-1 1 0,1 0 0,-1 0 0,1 0 0,-1 0 0,2 4 0,-2-5 0,-1 0 0,0-1 0,0 1 0,0 0 0,0 0 0,1-1 0,-1 1 0,0 0 0,0 0 0,0-1 0,0 1 0,-1 0 0,1 0 0,0-1 0,0 1 0,0 0 0,-1 0 0,1-1 0,0 1 0,-1 0 0,1-1 0,0 1 0,-1 0 0,0 0 0,-1 1 0,1-1 0,-1 0 0,0 0 0,1 0 0,-1 0 0,0 0 0,0 0 0,0 0 0,-3 0 0,-4 1 0,0 0 0,0-1 0,-10 1 0,17-2 0,-208 0 0,86-2 0,-23 2 0,364 0-1365,-200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5:41:56.1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1198 1 24575,'0'417'0,"0"-413"0,0 0 0,0 0 0,0-1 0,-1 1 0,0 0 0,0 0 0,0-1 0,0 1 0,-3 4 0,4-7 0,-1 0 0,0 0 0,1 0 0,-1 0 0,0 0 0,0 0 0,0 0 0,0 0 0,0 0 0,0 0 0,0-1 0,0 1 0,0 0 0,0-1 0,-1 1 0,1-1 0,0 1 0,0-1 0,-1 0 0,1 1 0,0-1 0,0 0 0,-1 0 0,1 0 0,0 0 0,-1 0 0,1 0 0,0 0 0,0-1 0,-3 0 0,-4-1 0,1 0 0,-1-1 0,1-1 0,0 1 0,0-1 0,1 0 0,-13-10 0,-40-43 0,30 28 0,24 24 0,0 1 0,0 0 0,0 0 0,-1 1 0,1-1 0,-1 1 0,0 1 0,0-1 0,0 1 0,0 0 0,0 0 0,0 0 0,0 1 0,-1 0 0,-11 0 0,8 2 0,0 0 0,0 0 0,0 1 0,0 0 0,0 0 0,1 1 0,-1 1 0,1 0 0,-14 7 0,-118 64 0,126-68 0,-1-1 0,1-1 0,-1 0 0,0-1 0,0-1 0,-30 3 0,7-5 0,-70-5 0,86 0 0,0 0 0,0-2 0,0 0 0,-40-18 0,15 7 0,34 13 0,0-1 0,1 0 0,-1-1 0,1-1 0,0 0 0,-18-14 0,11 5-1365,4 0-5461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5:47:36.223"/>
    </inkml:context>
    <inkml:brush xml:id="br0">
      <inkml:brushProperty name="width" value="0.2" units="cm"/>
      <inkml:brushProperty name="height" value="0.2" units="cm"/>
      <inkml:brushProperty name="color" value="#C00000"/>
    </inkml:brush>
  </inkml:definitions>
  <inkml:trace contextRef="#ctx0" brushRef="#br0">1489 1 24575,'0'608'0,"0"-615"0,-1 0 0,0 1 0,-1-1 0,1 0 0,-1 1 0,0-1 0,-1 1 0,0-1 0,0 1 0,0 0 0,-1 0 0,0 1 0,0-1 0,0 1 0,-1 0 0,1 0 0,-1 0 0,-1 0 0,1 1 0,-9-5 0,-6-6 0,-19-19 0,-11-7 0,45 37 0,-1 1 0,-1-1 0,1 1 0,0 0 0,-1 1 0,0 0 0,1 0 0,-1 0 0,0 1 0,-8-1 0,-10 1 0,-38 2 0,35 0 0,5-1 0,9 0 0,0 0 0,-21 4 0,31-4 0,1 1 0,-1 0 0,1 0 0,-1 0 0,1 1 0,0-1 0,-1 1 0,1 0 0,0 0 0,0 0 0,0 0 0,1 0 0,-1 1 0,-4 3 0,-4 10 0,-14 26 0,15-25 0,-16 22 0,22-33 0,-1-2 0,1 1 0,-1 0 0,0-1 0,0 0 0,0 0 0,0 0 0,-9 3 0,4-2 0,0-2 0,0 1 0,0-1 0,-1-1 0,1 0 0,-1 0 0,-12 0 0,-77-5 0,47 1 0,-17 2 0,32 1 0,-76-9 0,102 6 0,0 0 0,0-1 0,0-1 0,1 0 0,-1 0 0,1-1 0,0-1 0,1 1 0,-1-2 0,-13-11 0,0-2 0,1-2 0,0 0 0,2-2 0,1 0 0,1-2 0,1 0 0,1-1 0,2 0 0,-22-52 0,16 29-1365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5:48:29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860 1 24575,'0'329'0,"0"-331"0,-1 1 0,1-1 0,-1 1 0,1-1 0,-1 0 0,0 1 0,1-1 0,-1 1 0,0-1 0,0 1 0,0 0 0,0-1 0,-1 1 0,1 0 0,0 0 0,0 0 0,-1 0 0,1 0 0,0 0 0,-1 0 0,1 0 0,-3 0 0,-3-3 0,0 1 0,0 0 0,-13-2 0,2 1 0,1 1 0,-33-2 0,42 4 0,0 2 0,0-1 0,0 1 0,1 0 0,-1 0 0,0 1 0,1 0 0,-15 6 0,-14 13 0,26-15 0,0-1 0,0 1 0,0-1 0,0-1 0,-1 0 0,-20 4 0,-5-4 0,0-2 0,-39-3 0,35 0 0,25 0 0,0-1 0,1 0 0,0-1 0,0-1 0,0 0 0,0-1 0,0 0 0,1-1 0,0-1 0,-23-15 0,25 14 0,-1-1 0,2-1 0,-15-15 0,-6-7 0,1 4-1365,15 15-5461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49659" y="3119470"/>
            <a:ext cx="2964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১২,</a:t>
            </a:r>
          </a:p>
          <a:p>
            <a:r>
              <a:rPr lang="as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ফলাচিহ্ন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পাঠ-৮,</a:t>
            </a: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728156" y="2473139"/>
            <a:ext cx="2379874" cy="3007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03222"/>
            <a:ext cx="10455461" cy="720000"/>
            <a:chOff x="618509" y="2242900"/>
            <a:chExt cx="10662814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203396" y="2331070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বাক্য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যুক্তবর্ণের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মনোযোগ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ধৈর্য্য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সহকারে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শুনে</a:t>
              </a:r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শনাক্ত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ব্যবহৃত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ধ্বনি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মনোযোগ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166148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সঠিক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আকৃতিতে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04581" y="5011700"/>
            <a:ext cx="10440000" cy="720000"/>
            <a:chOff x="618509" y="5381588"/>
            <a:chExt cx="10517919" cy="939600"/>
          </a:xfrm>
        </p:grpSpPr>
        <p:sp>
          <p:nvSpPr>
            <p:cNvPr id="54" name="Rectangle 53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সহযোগে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8" name="Rounded Rectangle 5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343625"/>
            <a:ext cx="10439999" cy="725074"/>
            <a:chOff x="618509" y="3315690"/>
            <a:chExt cx="10517919" cy="955735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6271" y="3419483"/>
              <a:ext cx="6815484" cy="851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প্রমিত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উচ্চারণে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যুক্তবর্ণযোগে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গঠিত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বানান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করে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পড়ে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বুঝতে</a:t>
              </a:r>
              <a:endParaRPr lang="en-US" dirty="0">
                <a:latin typeface="ABC-DhakaSoft-Normal" pitchFamily="2" charset="0"/>
              </a:endParaRPr>
            </a:p>
            <a:p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BE4FBB-76AB-3B7B-68F5-8C7A5507A909}"/>
              </a:ext>
            </a:extLst>
          </p:cNvPr>
          <p:cNvSpPr txBox="1"/>
          <p:nvPr/>
        </p:nvSpPr>
        <p:spPr>
          <a:xfrm>
            <a:off x="1180407" y="409413"/>
            <a:ext cx="8889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বলবঃ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3F2F2DE-AD23-142D-2187-D0AA1DBCBFC5}"/>
              </a:ext>
            </a:extLst>
          </p:cNvPr>
          <p:cNvSpPr txBox="1"/>
          <p:nvPr/>
        </p:nvSpPr>
        <p:spPr>
          <a:xfrm>
            <a:off x="1734588" y="5318405"/>
            <a:ext cx="5774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গাওয়া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4ABA73C-0949-7E40-C8F6-E3F491B59B31}"/>
              </a:ext>
            </a:extLst>
          </p:cNvPr>
          <p:cNvSpPr txBox="1"/>
          <p:nvPr/>
        </p:nvSpPr>
        <p:spPr>
          <a:xfrm>
            <a:off x="1734589" y="5814511"/>
            <a:ext cx="3157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ঘুম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নিদ্রা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37F7D03-6BF8-727A-7FFE-27ADD60429A8}"/>
              </a:ext>
            </a:extLst>
          </p:cNvPr>
          <p:cNvSpPr txBox="1"/>
          <p:nvPr/>
        </p:nvSpPr>
        <p:spPr>
          <a:xfrm>
            <a:off x="1352203" y="4602576"/>
            <a:ext cx="7248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A6B7E18-61A2-A69A-766E-3E49AD60E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3710" y="1124990"/>
            <a:ext cx="3999457" cy="32826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61DB2A8-D7F8-7661-DCFF-D6DB977470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4204" y="1124989"/>
            <a:ext cx="3717245" cy="32826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A6B51B9-F074-BD95-5A2A-A9DD6B37BD1F}"/>
              </a:ext>
            </a:extLst>
          </p:cNvPr>
          <p:cNvSpPr txBox="1"/>
          <p:nvPr/>
        </p:nvSpPr>
        <p:spPr>
          <a:xfrm>
            <a:off x="1274619" y="469707"/>
            <a:ext cx="9543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02A32C-C9B4-8ABE-756F-F0712D8D11B4}"/>
              </a:ext>
            </a:extLst>
          </p:cNvPr>
          <p:cNvSpPr txBox="1"/>
          <p:nvPr/>
        </p:nvSpPr>
        <p:spPr>
          <a:xfrm>
            <a:off x="1352203" y="5241592"/>
            <a:ext cx="6685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ঘুম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নিদ্রা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2582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41C754A-366E-36B8-62F8-8578D45981A1}"/>
              </a:ext>
            </a:extLst>
          </p:cNvPr>
          <p:cNvSpPr txBox="1"/>
          <p:nvPr/>
        </p:nvSpPr>
        <p:spPr>
          <a:xfrm>
            <a:off x="1512915" y="3320833"/>
            <a:ext cx="7248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নিদ্রা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55CDA0A-6F3F-B1F1-F58A-F59C0E4C2F59}"/>
              </a:ext>
            </a:extLst>
          </p:cNvPr>
          <p:cNvSpPr txBox="1"/>
          <p:nvPr/>
        </p:nvSpPr>
        <p:spPr>
          <a:xfrm>
            <a:off x="1324495" y="951845"/>
            <a:ext cx="95430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নিদ্রা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শরীরকে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সচেজ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29FA60-258C-55B7-568F-F21F779870BC}"/>
              </a:ext>
            </a:extLst>
          </p:cNvPr>
          <p:cNvSpPr txBox="1"/>
          <p:nvPr/>
        </p:nvSpPr>
        <p:spPr>
          <a:xfrm>
            <a:off x="1512915" y="3989141"/>
            <a:ext cx="6685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73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7CA6657-A3B0-308A-AA1E-78B10066420B}"/>
              </a:ext>
            </a:extLst>
          </p:cNvPr>
          <p:cNvSpPr txBox="1"/>
          <p:nvPr/>
        </p:nvSpPr>
        <p:spPr>
          <a:xfrm>
            <a:off x="881269" y="686665"/>
            <a:ext cx="1090653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নিদ্রা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নিদ্রা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</a:t>
            </a:r>
            <a:r>
              <a:rPr lang="en-US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যে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বর্ণটি এর নাম কী?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ও দলে আলোচনা করে প্রশ্নের উত্তর 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নিদ্রা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শব্দের 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এই যে বর্ণটি এর নাম 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 ।</a:t>
            </a:r>
            <a:endParaRPr lang="en-GB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xmlns="" id="{052720F3-7EC0-66D5-B8B2-83326C2707DC}"/>
                  </a:ext>
                </a:extLst>
              </p14:cNvPr>
              <p14:cNvContentPartPr/>
              <p14:nvPr/>
            </p14:nvContentPartPr>
            <p14:xfrm>
              <a:off x="3778996" y="3258065"/>
              <a:ext cx="426960" cy="211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52720F3-7EC0-66D5-B8B2-83326C2707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0356" y="3249425"/>
                <a:ext cx="4446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657CBA01-E17B-56D7-3708-F4254689C76F}"/>
                  </a:ext>
                </a:extLst>
              </p14:cNvPr>
              <p14:cNvContentPartPr/>
              <p14:nvPr/>
            </p14:nvContentPartPr>
            <p14:xfrm>
              <a:off x="7055421" y="2038843"/>
              <a:ext cx="431640" cy="171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57CBA01-E17B-56D7-3708-F4254689C7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37406" y="2020843"/>
                <a:ext cx="467310" cy="20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001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3" y="392602"/>
            <a:ext cx="7532911" cy="6099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C8C2CC8-586E-439D-B01B-E60E5C7D0658}"/>
              </a:ext>
            </a:extLst>
          </p:cNvPr>
          <p:cNvSpPr txBox="1"/>
          <p:nvPr/>
        </p:nvSpPr>
        <p:spPr>
          <a:xfrm rot="154787">
            <a:off x="4574898" y="2234338"/>
            <a:ext cx="573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C8C2CC8-586E-439D-B01B-E60E5C7D0658}"/>
              </a:ext>
            </a:extLst>
          </p:cNvPr>
          <p:cNvSpPr txBox="1"/>
          <p:nvPr/>
        </p:nvSpPr>
        <p:spPr>
          <a:xfrm rot="154787">
            <a:off x="5167705" y="3378575"/>
            <a:ext cx="32683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ফলাচিহ্ন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4454">
            <a:off x="5305937" y="4129092"/>
            <a:ext cx="2610336" cy="59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83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830662" y="732530"/>
            <a:ext cx="3912124" cy="5184743"/>
            <a:chOff x="6928701" y="767062"/>
            <a:chExt cx="3912124" cy="51847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34007" t="15195" r="34526" b="10667"/>
            <a:stretch/>
          </p:blipFill>
          <p:spPr>
            <a:xfrm>
              <a:off x="6928701" y="767062"/>
              <a:ext cx="3912124" cy="51847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" name="Rectangle 2"/>
            <p:cNvSpPr/>
            <p:nvPr/>
          </p:nvSpPr>
          <p:spPr>
            <a:xfrm>
              <a:off x="7225645" y="2755280"/>
              <a:ext cx="3318235" cy="140194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E0F7900C-CDB5-5411-910A-4E9A5C97C0CD}"/>
              </a:ext>
            </a:extLst>
          </p:cNvPr>
          <p:cNvGrpSpPr/>
          <p:nvPr/>
        </p:nvGrpSpPr>
        <p:grpSpPr>
          <a:xfrm>
            <a:off x="821636" y="1119238"/>
            <a:ext cx="5207806" cy="4049980"/>
            <a:chOff x="1755915" y="933708"/>
            <a:chExt cx="5207806" cy="362928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6442583-F8EC-A478-F2B0-25F60B75021E}"/>
                </a:ext>
              </a:extLst>
            </p:cNvPr>
            <p:cNvSpPr txBox="1"/>
            <p:nvPr/>
          </p:nvSpPr>
          <p:spPr>
            <a:xfrm>
              <a:off x="1755915" y="933708"/>
              <a:ext cx="5207806" cy="57919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আজকেও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পড়ব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লিখব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06C1C821-3274-F0C4-B7A6-BAAECE8149EF}"/>
                </a:ext>
              </a:extLst>
            </p:cNvPr>
            <p:cNvSpPr txBox="1"/>
            <p:nvPr/>
          </p:nvSpPr>
          <p:spPr>
            <a:xfrm>
              <a:off x="2087220" y="1444090"/>
              <a:ext cx="4754068" cy="3118900"/>
            </a:xfrm>
            <a:prstGeom prst="pentagon">
              <a:avLst/>
            </a:prstGeom>
            <a:gradFill flip="none" rotWithShape="1">
              <a:gsLst>
                <a:gs pos="25246">
                  <a:srgbClr val="928666"/>
                </a:gs>
                <a:gs pos="86000">
                  <a:schemeClr val="bg1">
                    <a:lumMod val="75000"/>
                  </a:schemeClr>
                </a:gs>
                <a:gs pos="100000">
                  <a:srgbClr val="FFFF00"/>
                </a:gs>
              </a:gsLst>
              <a:path path="circle">
                <a:fillToRect l="100000" b="100000"/>
              </a:path>
              <a:tileRect t="-100000" r="-100000"/>
            </a:gradFill>
            <a:scene3d>
              <a:camera prst="isometricOffAxis2Lef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“    </a:t>
              </a:r>
              <a:r>
                <a:rPr lang="en-GB" sz="6000" b="1" u="sng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GB" sz="6000" b="1" u="sng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ফলা</a:t>
              </a:r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”</a:t>
              </a:r>
              <a:r>
                <a:rPr lang="en-US" sz="60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নিয়ে কয়েকটি </a:t>
              </a:r>
              <a:r>
                <a:rPr lang="en-US" sz="48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শব্দ</a:t>
              </a:r>
              <a:r>
                <a:rPr lang="as-IN" sz="4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GB" sz="4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075C5E7E-3614-E24B-529F-ABEBB974A156}"/>
                  </a:ext>
                </a:extLst>
              </p14:cNvPr>
              <p14:cNvContentPartPr/>
              <p14:nvPr/>
            </p14:nvContentPartPr>
            <p14:xfrm>
              <a:off x="2584769" y="2828958"/>
              <a:ext cx="536400" cy="219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75C5E7E-3614-E24B-529F-ABEBB974A1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9129" y="2793318"/>
                <a:ext cx="608040" cy="29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023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BDA40AA-BEA6-33F4-C644-A8D945BEDDD2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66F7F3A-096C-71FD-D563-C6D0D3796BFB}"/>
              </a:ext>
            </a:extLst>
          </p:cNvPr>
          <p:cNvSpPr txBox="1"/>
          <p:nvPr/>
        </p:nvSpPr>
        <p:spPr>
          <a:xfrm>
            <a:off x="1643269" y="1683027"/>
            <a:ext cx="1364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6015DF5-4424-1EAB-70A2-AEC43D6EC6B3}"/>
              </a:ext>
            </a:extLst>
          </p:cNvPr>
          <p:cNvSpPr txBox="1"/>
          <p:nvPr/>
        </p:nvSpPr>
        <p:spPr>
          <a:xfrm>
            <a:off x="5340625" y="1683027"/>
            <a:ext cx="10933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E2DEE58-7EB6-39AD-800A-6C5371533C7A}"/>
              </a:ext>
            </a:extLst>
          </p:cNvPr>
          <p:cNvSpPr txBox="1"/>
          <p:nvPr/>
        </p:nvSpPr>
        <p:spPr>
          <a:xfrm>
            <a:off x="9037982" y="1683027"/>
            <a:ext cx="1345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93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DA40AA-BEA6-33F4-C644-A8D945BEDDD2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66F7F3A-096C-71FD-D563-C6D0D3796BFB}"/>
              </a:ext>
            </a:extLst>
          </p:cNvPr>
          <p:cNvSpPr txBox="1"/>
          <p:nvPr/>
        </p:nvSpPr>
        <p:spPr>
          <a:xfrm>
            <a:off x="1765189" y="1403010"/>
            <a:ext cx="28757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6015DF5-4424-1EAB-70A2-AEC43D6EC6B3}"/>
              </a:ext>
            </a:extLst>
          </p:cNvPr>
          <p:cNvSpPr txBox="1"/>
          <p:nvPr/>
        </p:nvSpPr>
        <p:spPr>
          <a:xfrm>
            <a:off x="4884152" y="1403009"/>
            <a:ext cx="28757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2DEE58-7EB6-39AD-800A-6C5371533C7A}"/>
              </a:ext>
            </a:extLst>
          </p:cNvPr>
          <p:cNvSpPr txBox="1"/>
          <p:nvPr/>
        </p:nvSpPr>
        <p:spPr>
          <a:xfrm>
            <a:off x="7942629" y="1403009"/>
            <a:ext cx="22432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F158B08-2668-0D7D-C66E-4747A018D2F3}"/>
              </a:ext>
            </a:extLst>
          </p:cNvPr>
          <p:cNvSpPr txBox="1"/>
          <p:nvPr/>
        </p:nvSpPr>
        <p:spPr>
          <a:xfrm>
            <a:off x="751097" y="4058089"/>
            <a:ext cx="10689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শব্দের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যে চিহ্নটি আছে এর নাম 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FD780FC-75FE-A347-AD4E-DBB84363C803}"/>
              </a:ext>
            </a:extLst>
          </p:cNvPr>
          <p:cNvSpPr txBox="1"/>
          <p:nvPr/>
        </p:nvSpPr>
        <p:spPr>
          <a:xfrm>
            <a:off x="801756" y="5217905"/>
            <a:ext cx="10689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(     )  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র-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xmlns="" id="{531425BB-B539-735B-BE1A-0A78F80E7151}"/>
                  </a:ext>
                </a:extLst>
              </p14:cNvPr>
              <p14:cNvContentPartPr/>
              <p14:nvPr/>
            </p14:nvContentPartPr>
            <p14:xfrm>
              <a:off x="2168504" y="5565678"/>
              <a:ext cx="309960" cy="127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31425BB-B539-735B-BE1A-0A78F80E71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59504" y="5557038"/>
                <a:ext cx="327600" cy="14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8628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CB320E7-ED81-2330-E9E8-E8FC2AEBFE14}"/>
              </a:ext>
            </a:extLst>
          </p:cNvPr>
          <p:cNvSpPr txBox="1"/>
          <p:nvPr/>
        </p:nvSpPr>
        <p:spPr>
          <a:xfrm>
            <a:off x="3770243" y="671283"/>
            <a:ext cx="465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04CD2C-2DF5-0899-DD55-F2C204F5A7BA}"/>
              </a:ext>
            </a:extLst>
          </p:cNvPr>
          <p:cNvSpPr txBox="1"/>
          <p:nvPr/>
        </p:nvSpPr>
        <p:spPr>
          <a:xfrm>
            <a:off x="1721336" y="1556666"/>
            <a:ext cx="42194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C8F6DE4-8948-5136-2FB6-F518D719763F}"/>
              </a:ext>
            </a:extLst>
          </p:cNvPr>
          <p:cNvSpPr txBox="1"/>
          <p:nvPr/>
        </p:nvSpPr>
        <p:spPr>
          <a:xfrm>
            <a:off x="4828972" y="1556666"/>
            <a:ext cx="29704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ম্র</a:t>
            </a:r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BB87CD7-D753-1D40-A34A-45F9D5F8C4E7}"/>
              </a:ext>
            </a:extLst>
          </p:cNvPr>
          <p:cNvSpPr txBox="1"/>
          <p:nvPr/>
        </p:nvSpPr>
        <p:spPr>
          <a:xfrm>
            <a:off x="8012023" y="1503778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A466FB1-132E-98CB-2E62-CD010599230C}"/>
              </a:ext>
            </a:extLst>
          </p:cNvPr>
          <p:cNvSpPr txBox="1"/>
          <p:nvPr/>
        </p:nvSpPr>
        <p:spPr>
          <a:xfrm>
            <a:off x="1586284" y="3429000"/>
            <a:ext cx="32129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A9D88B2-0562-31B2-CCDA-137CBD3188BD}"/>
              </a:ext>
            </a:extLst>
          </p:cNvPr>
          <p:cNvSpPr txBox="1"/>
          <p:nvPr/>
        </p:nvSpPr>
        <p:spPr>
          <a:xfrm>
            <a:off x="5151119" y="3438490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B4AC3D-F331-BBB6-7A26-FE5BF8B530DB}"/>
              </a:ext>
            </a:extLst>
          </p:cNvPr>
          <p:cNvSpPr txBox="1"/>
          <p:nvPr/>
        </p:nvSpPr>
        <p:spPr>
          <a:xfrm>
            <a:off x="8012024" y="3438490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8503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2B8721-61C0-6C50-D715-595AE1888FC1}"/>
              </a:ext>
            </a:extLst>
          </p:cNvPr>
          <p:cNvSpPr txBox="1"/>
          <p:nvPr/>
        </p:nvSpPr>
        <p:spPr>
          <a:xfrm>
            <a:off x="884132" y="752681"/>
            <a:ext cx="10493221" cy="5078313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3500000" scaled="1"/>
          </a:gradFill>
        </p:spPr>
        <p:txBody>
          <a:bodyPr wrap="square">
            <a:spAutoFit/>
          </a:bodyPr>
          <a:lstStyle/>
          <a:p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/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বাক্যগুলো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143000" lvl="1" indent="-685800">
              <a:buFont typeface="Wingdings" panose="05000000000000000000" pitchFamily="2" charset="2"/>
              <a:buChar char="q"/>
            </a:pPr>
            <a:r>
              <a:rPr lang="en-US" sz="54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143000" lvl="1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as-IN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143000" lvl="1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ভাদ্র</a:t>
            </a:r>
            <a:r>
              <a:rPr lang="as-IN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4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5B8401A-573E-B780-8215-51BBB0DFC0FC}"/>
              </a:ext>
            </a:extLst>
          </p:cNvPr>
          <p:cNvSpPr txBox="1"/>
          <p:nvPr/>
        </p:nvSpPr>
        <p:spPr>
          <a:xfrm>
            <a:off x="1363649" y="1819011"/>
            <a:ext cx="9834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গঠন 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যেমন-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58FC37E-C2D6-0A4B-0E1D-1D32B496B74F}"/>
              </a:ext>
            </a:extLst>
          </p:cNvPr>
          <p:cNvSpPr txBox="1"/>
          <p:nvPr/>
        </p:nvSpPr>
        <p:spPr>
          <a:xfrm>
            <a:off x="7425188" y="3919134"/>
            <a:ext cx="13176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দ্ধা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24A8958-92A7-B748-EF74-03DD53A5BB83}"/>
              </a:ext>
            </a:extLst>
          </p:cNvPr>
          <p:cNvSpPr txBox="1"/>
          <p:nvPr/>
        </p:nvSpPr>
        <p:spPr>
          <a:xfrm>
            <a:off x="2763381" y="2659656"/>
            <a:ext cx="20335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কাশ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AE2B0E0-51A3-E33A-192D-075CCAA46227}"/>
              </a:ext>
            </a:extLst>
          </p:cNvPr>
          <p:cNvSpPr txBox="1"/>
          <p:nvPr/>
        </p:nvSpPr>
        <p:spPr>
          <a:xfrm>
            <a:off x="6468517" y="2695318"/>
            <a:ext cx="18910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ন্দ্র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4FC9C94-36F5-1CAE-2D8B-C9A079D56B5F}"/>
              </a:ext>
            </a:extLst>
          </p:cNvPr>
          <p:cNvSpPr txBox="1"/>
          <p:nvPr/>
        </p:nvSpPr>
        <p:spPr>
          <a:xfrm>
            <a:off x="3122036" y="3922249"/>
            <a:ext cx="2461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রম্ভিক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078E570-5098-7087-2DF1-D51D9FC6C5CF}"/>
              </a:ext>
            </a:extLst>
          </p:cNvPr>
          <p:cNvSpPr txBox="1"/>
          <p:nvPr/>
        </p:nvSpPr>
        <p:spPr>
          <a:xfrm>
            <a:off x="4408080" y="2659656"/>
            <a:ext cx="26688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য়োদশ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897D5F2-35F2-92AA-8D2D-1DA5FE7C59F3}"/>
              </a:ext>
            </a:extLst>
          </p:cNvPr>
          <p:cNvSpPr txBox="1"/>
          <p:nvPr/>
        </p:nvSpPr>
        <p:spPr>
          <a:xfrm>
            <a:off x="1252329" y="3919135"/>
            <a:ext cx="2024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থম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F7D4A28-B3F4-4B8D-447A-87A946439CF0}"/>
              </a:ext>
            </a:extLst>
          </p:cNvPr>
          <p:cNvSpPr txBox="1"/>
          <p:nvPr/>
        </p:nvSpPr>
        <p:spPr>
          <a:xfrm>
            <a:off x="5409537" y="3919135"/>
            <a:ext cx="2083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2F5CC40-A449-70E2-4014-C6846189BAC6}"/>
              </a:ext>
            </a:extLst>
          </p:cNvPr>
          <p:cNvSpPr txBox="1"/>
          <p:nvPr/>
        </p:nvSpPr>
        <p:spPr>
          <a:xfrm>
            <a:off x="1363648" y="2647366"/>
            <a:ext cx="19136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ত্রা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928E9A6-5354-6D6D-95AE-C16090721CA7}"/>
              </a:ext>
            </a:extLst>
          </p:cNvPr>
          <p:cNvSpPr txBox="1"/>
          <p:nvPr/>
        </p:nvSpPr>
        <p:spPr>
          <a:xfrm>
            <a:off x="1363648" y="5050757"/>
            <a:ext cx="7739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দলীয় কাজ পড়ে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খাতায় তুলে নি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AD5BD9A-E112-38A5-6B32-80B101BB5868}"/>
              </a:ext>
            </a:extLst>
          </p:cNvPr>
          <p:cNvSpPr txBox="1"/>
          <p:nvPr/>
        </p:nvSpPr>
        <p:spPr>
          <a:xfrm>
            <a:off x="7721348" y="2688570"/>
            <a:ext cx="16613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পাদ্রি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C44D019-204C-F7C1-5112-A2941D03CF44}"/>
              </a:ext>
            </a:extLst>
          </p:cNvPr>
          <p:cNvSpPr txBox="1"/>
          <p:nvPr/>
        </p:nvSpPr>
        <p:spPr>
          <a:xfrm>
            <a:off x="9263589" y="2695318"/>
            <a:ext cx="2083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ম্রা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জ্য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E9EE293-DFBA-E4D4-6024-F654CAA988D7}"/>
              </a:ext>
            </a:extLst>
          </p:cNvPr>
          <p:cNvSpPr txBox="1"/>
          <p:nvPr/>
        </p:nvSpPr>
        <p:spPr>
          <a:xfrm>
            <a:off x="8709407" y="3869663"/>
            <a:ext cx="20490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FF62038-80DA-D9FA-5001-391D0B9A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8677" y="2729302"/>
            <a:ext cx="69573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ভ্রমন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শ্রাবণ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68E1FD7-8902-E178-50DE-271F7C511395}"/>
              </a:ext>
            </a:extLst>
          </p:cNvPr>
          <p:cNvSpPr txBox="1"/>
          <p:nvPr/>
        </p:nvSpPr>
        <p:spPr>
          <a:xfrm>
            <a:off x="2078182" y="2133600"/>
            <a:ext cx="7553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C744AA0-8489-1203-E89C-7D4D46113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65" y="3953768"/>
            <a:ext cx="1074751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ভ্রমন-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প্রতিবছর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ভ্রমন</a:t>
            </a:r>
            <a:r>
              <a:rPr lang="en-US" altLang="en-US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শ্রাবণ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আষাঢ়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শ্রাবণ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বর্ষাকাল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0DB3691-22DC-48C6-CC33-55E89D81AFCC}"/>
              </a:ext>
            </a:extLst>
          </p:cNvPr>
          <p:cNvSpPr txBox="1"/>
          <p:nvPr/>
        </p:nvSpPr>
        <p:spPr>
          <a:xfrm>
            <a:off x="1762298" y="2061038"/>
            <a:ext cx="86674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2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প্রাক্তন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প্রাক্তন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চেয়ারম্যান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প্রচে</a:t>
            </a:r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ষ্টা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সময়ে ঘুমানোর প্রচেষ্টা করি।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প্রভাতে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উঠি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557E3CB-F615-4665-4BA9-5E6D3791BE4A}"/>
              </a:ext>
            </a:extLst>
          </p:cNvPr>
          <p:cNvSpPr txBox="1"/>
          <p:nvPr/>
        </p:nvSpPr>
        <p:spPr>
          <a:xfrm>
            <a:off x="1152939" y="2279374"/>
            <a:ext cx="98794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ফলাযুক্ত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হ্রাস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প্রতিযোগিতায়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অংশগ্রহণ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5444</TotalTime>
  <Words>435</Words>
  <Application>Microsoft Office PowerPoint</Application>
  <PresentationFormat>Widescreen</PresentationFormat>
  <Paragraphs>102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426</cp:revision>
  <dcterms:created xsi:type="dcterms:W3CDTF">2021-07-26T10:09:43Z</dcterms:created>
  <dcterms:modified xsi:type="dcterms:W3CDTF">2026-07-09T16:25:26Z</dcterms:modified>
</cp:coreProperties>
</file>