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66" r:id="rId4"/>
    <p:sldId id="267" r:id="rId5"/>
    <p:sldId id="268" r:id="rId6"/>
    <p:sldId id="261" r:id="rId7"/>
    <p:sldId id="262" r:id="rId8"/>
    <p:sldId id="269" r:id="rId9"/>
    <p:sldId id="265" r:id="rId10"/>
  </p:sldIdLst>
  <p:sldSz cx="12192000" cy="6858000"/>
  <p:notesSz cx="6858000" cy="9144000"/>
  <p:embeddedFontLst>
    <p:embeddedFont>
      <p:font typeface="Kalpurush" panose="02000600000000000000" charset="0"/>
      <p:regular r:id="rId14"/>
    </p:embeddedFont>
    <p:embeddedFont>
      <p:font typeface="Lato" panose="020F0502020204030203" charset="0"/>
      <p:regular r:id="rId15"/>
    </p:embeddedFont>
    <p:embeddedFont>
      <p:font typeface="Manrope ExtraBold" charset="0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audio" Target="../media/audio1.wav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image" Target="../media/image2.png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image" Target="../media/image3.png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audio" Target="../media/audio1.wav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audio" Target="../media/audio1.wav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audio" Target="../media/audio1.wav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image" Target="../media/image4.png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0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>
            <p:custDataLst>
              <p:tags r:id="rId2"/>
            </p:custDataLst>
          </p:nvPr>
        </p:nvSpPr>
        <p:spPr>
          <a:xfrm>
            <a:off x="-1270" y="0"/>
            <a:ext cx="12192000" cy="6858000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57000"/>
                </a:schemeClr>
              </a:gs>
              <a:gs pos="100000">
                <a:schemeClr val="bg2"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dirty="0">
              <a:sym typeface="+mn-lt"/>
            </a:endParaRPr>
          </a:p>
        </p:txBody>
      </p:sp>
      <p:pic>
        <p:nvPicPr>
          <p:cNvPr id="8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14956" y="100584"/>
            <a:ext cx="9875520" cy="675741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5"/>
            </p:custDataLst>
          </p:nvPr>
        </p:nvSpPr>
        <p:spPr>
          <a:xfrm>
            <a:off x="838200" y="304165"/>
            <a:ext cx="7412355" cy="315214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6"/>
            </p:custDataLst>
          </p:nvPr>
        </p:nvSpPr>
        <p:spPr>
          <a:xfrm>
            <a:off x="838200" y="3600000"/>
            <a:ext cx="6443749" cy="972000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24" name="文本占位符 23"/>
          <p:cNvSpPr>
            <a:spLocks noGrp="1"/>
          </p:cNvSpPr>
          <p:nvPr userDrawn="1">
            <p:ph type="body" sz="quarter" idx="17" hasCustomPrompt="1"/>
            <p:custDataLst>
              <p:tags r:id="rId7"/>
            </p:custDataLst>
          </p:nvPr>
        </p:nvSpPr>
        <p:spPr>
          <a:xfrm>
            <a:off x="838200" y="4580116"/>
            <a:ext cx="2743200" cy="50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8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9"/>
            <p:custDataLst>
              <p:tags r:id="rId9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20"/>
            <p:custDataLst>
              <p:tags r:id="rId10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11" name="suction.wav"/>
          </p:stSnd>
        </p:sndAc>
      </p:transition>
    </mc:Choice>
    <mc:Fallback>
      <p:transition spd="slow">
        <p:newsflash/>
        <p:sndAc>
          <p:stSnd>
            <p:snd r:embed="rId11" name="suction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  <a:lvl2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7" name="suction.wav"/>
          </p:stSnd>
        </p:sndAc>
      </p:transition>
    </mc:Choice>
    <mc:Fallback>
      <p:transition spd="slow">
        <p:newsflash/>
        <p:sndAc>
          <p:stSnd>
            <p:snd r:embed="rId7" name="suction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-1270" y="0"/>
            <a:ext cx="12192000" cy="6858000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57000"/>
                </a:schemeClr>
              </a:gs>
              <a:gs pos="100000">
                <a:schemeClr val="bg2"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dirty="0">
              <a:sym typeface="+mn-lt"/>
            </a:endParaRPr>
          </a:p>
        </p:txBody>
      </p:sp>
      <p:pic>
        <p:nvPicPr>
          <p:cNvPr id="5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24" y="941832"/>
            <a:ext cx="7854696" cy="59161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07440" y="659130"/>
            <a:ext cx="9991725" cy="1081405"/>
          </a:xfrm>
        </p:spPr>
        <p:txBody>
          <a:bodyPr anchor="t">
            <a:normAutofit/>
          </a:bodyPr>
          <a:lstStyle>
            <a:lvl1pPr algn="l">
              <a:defRPr sz="42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9" name="suction.wav"/>
          </p:stSnd>
        </p:sndAc>
      </p:transition>
    </mc:Choice>
    <mc:Fallback>
      <p:transition spd="slow">
        <p:newsflash/>
        <p:sndAc>
          <p:stSnd>
            <p:snd r:embed="rId9" name="suction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1270" y="-635"/>
            <a:ext cx="12192000" cy="6858635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57000"/>
                </a:schemeClr>
              </a:gs>
              <a:gs pos="100000">
                <a:schemeClr val="bg2"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dirty="0">
              <a:sym typeface="+mn-lt"/>
            </a:endParaRPr>
          </a:p>
        </p:txBody>
      </p:sp>
      <p:pic>
        <p:nvPicPr>
          <p:cNvPr id="9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14956" y="2395728"/>
            <a:ext cx="7013448" cy="446227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057775" y="413385"/>
            <a:ext cx="6657975" cy="2251710"/>
          </a:xfrm>
        </p:spPr>
        <p:txBody>
          <a:bodyPr lIns="0" bIns="71755" anchor="b" anchorCtr="0"/>
          <a:lstStyle>
            <a:lvl1pPr algn="l">
              <a:defRPr sz="40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2425602" y="1459058"/>
            <a:ext cx="2538632" cy="1152000"/>
          </a:xfrm>
        </p:spPr>
        <p:txBody>
          <a:bodyPr wrap="none" bIns="0" anchor="b" anchorCtr="0">
            <a:normAutofit/>
          </a:bodyPr>
          <a:lstStyle>
            <a:lvl1pPr marL="0" indent="0" algn="r">
              <a:buNone/>
              <a:defRPr sz="4400" b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10" name="suction.wav"/>
          </p:stSnd>
        </p:sndAc>
      </p:transition>
    </mc:Choice>
    <mc:Fallback>
      <p:transition spd="slow">
        <p:newsflash/>
        <p:sndAc>
          <p:stSnd>
            <p:snd r:embed="rId10" name="suction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en-US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/>
          <a:lstStyle>
            <a:lvl1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  <a:lvl2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/>
          <a:lstStyle>
            <a:lvl1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  <a:lvl2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2pPr>
            <a:lvl3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3pPr>
            <a:lvl4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4pPr>
            <a:lvl5pPr>
              <a:defRPr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8" name="suction.wav"/>
          </p:stSnd>
        </p:sndAc>
      </p:transition>
    </mc:Choice>
    <mc:Fallback>
      <p:transition spd="slow">
        <p:newsflash/>
        <p:sndAc>
          <p:stSnd>
            <p:snd r:embed="rId8" name="suction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800715" cy="864235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/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/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10" name="suction.wav"/>
          </p:stSnd>
        </p:sndAc>
      </p:transition>
    </mc:Choice>
    <mc:Fallback>
      <p:transition spd="slow">
        <p:newsflash/>
        <p:sndAc>
          <p:stSnd>
            <p:snd r:embed="rId10" name="suction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6" name="suction.wav"/>
          </p:stSnd>
        </p:sndAc>
      </p:transition>
    </mc:Choice>
    <mc:Fallback>
      <p:transition spd="slow">
        <p:newsflash/>
        <p:sndAc>
          <p:stSnd>
            <p:snd r:embed="rId6" name="suction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5" name="suction.wav"/>
          </p:stSnd>
        </p:sndAc>
      </p:transition>
    </mc:Choice>
    <mc:Fallback>
      <p:transition spd="slow">
        <p:newsflash/>
        <p:sndAc>
          <p:stSnd>
            <p:snd r:embed="rId5" name="suction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/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6" name="suction.wav"/>
          </p:stSnd>
        </p:sndAc>
      </p:transition>
    </mc:Choice>
    <mc:Fallback>
      <p:transition spd="slow">
        <p:newsflash/>
        <p:sndAc>
          <p:stSnd>
            <p:snd r:embed="rId6" name="suction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799445" cy="864235"/>
          </a:xfrm>
        </p:spPr>
        <p:txBody>
          <a:bodyPr/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anchor="t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7" name="suction.wav"/>
          </p:stSnd>
        </p:sndAc>
      </p:transition>
    </mc:Choice>
    <mc:Fallback>
      <p:transition spd="slow">
        <p:newsflash/>
        <p:sndAc>
          <p:stSnd>
            <p:snd r:embed="rId7" name="suction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1270" y="0"/>
            <a:ext cx="12192000" cy="6858000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57000"/>
                </a:schemeClr>
              </a:gs>
              <a:gs pos="100000">
                <a:schemeClr val="bg2"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dirty="0">
              <a:sym typeface="+mn-lt"/>
            </a:endParaRPr>
          </a:p>
        </p:txBody>
      </p:sp>
      <p:pic>
        <p:nvPicPr>
          <p:cNvPr id="8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39925" y="100330"/>
            <a:ext cx="10250170" cy="67576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1127125" y="927735"/>
            <a:ext cx="6409055" cy="2729865"/>
          </a:xfrm>
        </p:spPr>
        <p:txBody>
          <a:bodyPr anchor="b"/>
          <a:lstStyle>
            <a:lvl1pPr algn="l">
              <a:lnSpc>
                <a:spcPct val="100000"/>
              </a:lnSpc>
              <a:defRPr sz="60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194435" y="4054787"/>
            <a:ext cx="2743200" cy="593032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lt1">
                    <a:lumMod val="10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10" name="suction.wav"/>
          </p:stSnd>
        </p:sndAc>
      </p:transition>
    </mc:Choice>
    <mc:Fallback>
      <p:transition spd="slow">
        <p:newsflash/>
        <p:sndAc>
          <p:stSnd>
            <p:snd r:embed="rId10" name="suction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2" name="suction.wav"/>
          </p:stSnd>
        </p:sndAc>
      </p:transition>
    </mc:Choice>
    <mc:Fallback>
      <p:transition spd="slow">
        <p:newsflash/>
        <p:sndAc>
          <p:stSnd>
            <p:snd r:embed="rId2" name="suction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>
            <p:custDataLst>
              <p:tags r:id="rId13"/>
            </p:custDataLst>
          </p:nvPr>
        </p:nvSpPr>
        <p:spPr>
          <a:xfrm>
            <a:off x="-1270" y="-635"/>
            <a:ext cx="12192000" cy="6858635"/>
          </a:xfrm>
          <a:prstGeom prst="rect">
            <a:avLst/>
          </a:prstGeom>
          <a:gradFill flip="none" rotWithShape="1">
            <a:gsLst>
              <a:gs pos="36000">
                <a:schemeClr val="bg1">
                  <a:alpha val="57000"/>
                </a:schemeClr>
              </a:gs>
              <a:gs pos="100000">
                <a:schemeClr val="bg2">
                  <a:alpha val="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8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20" name="suction.wav"/>
          </p:stSnd>
        </p:sndAc>
      </p:transition>
    </mc:Choice>
    <mc:Fallback>
      <p:transition spd="slow">
        <p:newsflash/>
        <p:sndAc>
          <p:stSnd>
            <p:snd r:embed="rId20" name="suction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2">
              <a:lumMod val="90000"/>
              <a:lumOff val="10000"/>
            </a:schemeClr>
          </a:solidFill>
          <a:latin typeface="汉仪书宋二简" panose="02020600000000000000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90000"/>
              <a:lumOff val="10000"/>
            </a:schemeClr>
          </a:solidFill>
          <a:latin typeface="汉仪书宋二简" panose="02020600000000000000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2">
              <a:lumMod val="90000"/>
              <a:lumOff val="10000"/>
            </a:schemeClr>
          </a:solidFill>
          <a:latin typeface="汉仪书宋二简" panose="02020600000000000000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2">
              <a:lumMod val="90000"/>
              <a:lumOff val="10000"/>
            </a:schemeClr>
          </a:solidFill>
          <a:latin typeface="汉仪书宋二简" panose="020206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audio" Target="../media/audio1.wav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1.wav"/><Relationship Id="rId3" Type="http://schemas.openxmlformats.org/officeDocument/2006/relationships/tags" Target="../tags/tag74.xml"/><Relationship Id="rId2" Type="http://schemas.openxmlformats.org/officeDocument/2006/relationships/image" Target="../media/image5.jpeg"/><Relationship Id="rId1" Type="http://schemas.openxmlformats.org/officeDocument/2006/relationships/tags" Target="../tags/tag73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audio" Target="../media/audio1.wav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tags" Target="../tags/tag8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tags" Target="../tags/tag8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1.wav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audio" Target="../media/audio1.wav"/><Relationship Id="rId3" Type="http://schemas.openxmlformats.org/officeDocument/2006/relationships/tags" Target="../tags/tag86.xml"/><Relationship Id="rId2" Type="http://schemas.openxmlformats.org/officeDocument/2006/relationships/image" Target="../media/image8.jpeg"/><Relationship Id="rId1" Type="http://schemas.openxmlformats.org/officeDocument/2006/relationships/tags" Target="../tags/tag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effectLst>
            <a:reflection blurRad="6350" stA="50000" endA="300" endPos="90000" dir="5400000" sy="-100000" algn="bl" rotWithShape="0"/>
          </a:effectLst>
        </p:spPr>
        <p:txBody>
          <a:bodyPr/>
          <a:lstStyle/>
          <a:p>
            <a:r>
              <a:rPr lang="en-US" sz="8800" dirty="0"/>
              <a:t>    </a:t>
            </a:r>
            <a:r>
              <a:rPr lang="en-US" sz="8800" dirty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Welcome</a:t>
            </a:r>
            <a:endParaRPr lang="en-US" sz="8800" dirty="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doors dir="vert"/>
        <p:sndAc>
          <p:stSnd>
            <p:snd r:embed="rId3" name="suction.wav"/>
          </p:stSnd>
        </p:sndAc>
      </p:transition>
    </mc:Choice>
    <mc:Fallback>
      <p:transition spd="slow">
        <p:fade/>
        <p:sndAc>
          <p:stSnd>
            <p:snd r:embed="rId3" name="suction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360045"/>
            <a:ext cx="10800080" cy="6344920"/>
          </a:xfrm>
        </p:spPr>
        <p:txBody>
          <a:bodyPr/>
          <a:p>
            <a:pPr algn="ctr"/>
            <a:r>
              <a:rPr lang="en-US" sz="48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  <a:t>শিক্ষক পরিচিতি</a:t>
            </a:r>
            <a:br>
              <a:rPr lang="en-US" sz="48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</a:br>
            <a:r>
              <a:rPr lang="en-US" sz="4800">
                <a:latin typeface="Kalpurush" panose="02000600000000000000" charset="0"/>
                <a:cs typeface="Kalpurush" panose="02000600000000000000" charset="0"/>
              </a:rPr>
              <a:t>সুবাস চন্দ্র দাস</a:t>
            </a:r>
            <a:br>
              <a:rPr lang="en-US" sz="48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800">
                <a:latin typeface="Kalpurush" panose="02000600000000000000" charset="0"/>
                <a:cs typeface="Kalpurush" panose="02000600000000000000" charset="0"/>
              </a:rPr>
              <a:t>প্রধান শিক্ষক</a:t>
            </a:r>
            <a:br>
              <a:rPr lang="en-US" sz="48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800">
                <a:latin typeface="Kalpurush" panose="02000600000000000000" charset="0"/>
                <a:cs typeface="Kalpurush" panose="02000600000000000000" charset="0"/>
              </a:rPr>
              <a:t>তেলিকোনা সরকারি প্রাথমিক বিদ্যালয়</a:t>
            </a:r>
            <a:br>
              <a:rPr lang="en-US" sz="48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800">
                <a:latin typeface="Kalpurush" panose="02000600000000000000" charset="0"/>
                <a:cs typeface="Kalpurush" panose="02000600000000000000" charset="0"/>
              </a:rPr>
              <a:t>বিশ্বনাথ,সিলেট </a:t>
            </a:r>
            <a:endParaRPr lang="en-US" sz="4800"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5" name="Picture 4" descr="My AI Photo 4"/>
          <p:cNvPicPr>
            <a:picLocks noChangeAspect="1"/>
          </p:cNvPicPr>
          <p:nvPr/>
        </p:nvPicPr>
        <p:blipFill>
          <a:blip r:embed="rId2"/>
          <a:srcRect l="3047" t="39759" r="16659"/>
          <a:stretch>
            <a:fillRect/>
          </a:stretch>
        </p:blipFill>
        <p:spPr>
          <a:xfrm>
            <a:off x="0" y="0"/>
            <a:ext cx="3146425" cy="4131310"/>
          </a:xfrm>
          <a:prstGeom prst="ellipse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  <p:sndAc>
          <p:stSnd>
            <p:snd r:embed="rId4" name="suction.wav"/>
          </p:stSnd>
        </p:sndAc>
      </p:transition>
    </mc:Choice>
    <mc:Fallback>
      <p:transition spd="slow">
        <p:checker/>
        <p:sndAc>
          <p:stSnd>
            <p:snd r:embed="rId4" name="suction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360045"/>
            <a:ext cx="10800080" cy="5866765"/>
          </a:xfrm>
        </p:spPr>
        <p:txBody>
          <a:bodyPr/>
          <a:p>
            <a:pPr algn="ctr"/>
            <a:r>
              <a:rPr lang="en-US" sz="44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  <a:t>পাঠ পরিচিতি</a:t>
            </a:r>
            <a:br>
              <a:rPr lang="en-US" sz="44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</a:br>
            <a:r>
              <a:rPr lang="en-US" sz="4400">
                <a:latin typeface="Kalpurush" panose="02000600000000000000" charset="0"/>
                <a:cs typeface="Kalpurush" panose="02000600000000000000" charset="0"/>
              </a:rPr>
              <a:t>Class Five</a:t>
            </a:r>
            <a:br>
              <a:rPr lang="en-US" sz="44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400">
                <a:latin typeface="Kalpurush" panose="02000600000000000000" charset="0"/>
                <a:cs typeface="Kalpurush" panose="02000600000000000000" charset="0"/>
              </a:rPr>
              <a:t>Unit 10</a:t>
            </a:r>
            <a:br>
              <a:rPr lang="en-US" sz="44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400">
                <a:latin typeface="Kalpurush" panose="02000600000000000000" charset="0"/>
                <a:cs typeface="Kalpurush" panose="02000600000000000000" charset="0"/>
              </a:rPr>
              <a:t>Language Focus</a:t>
            </a:r>
            <a:br>
              <a:rPr lang="en-US" sz="4400">
                <a:latin typeface="Kalpurush" panose="02000600000000000000" charset="0"/>
                <a:cs typeface="Kalpurush" panose="02000600000000000000" charset="0"/>
              </a:rPr>
            </a:br>
            <a:endParaRPr lang="en-US" sz="4400">
              <a:latin typeface="Kalpurush" panose="02000600000000000000" charset="0"/>
              <a:cs typeface="Kalpurush" panose="02000600000000000000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  <p:sndAc>
          <p:stSnd>
            <p:snd r:embed="rId3" name="suction.wav"/>
          </p:stSnd>
        </p:sndAc>
      </p:transition>
    </mc:Choice>
    <mc:Fallback>
      <p:transition spd="slow">
        <p:push dir="u"/>
        <p:sndAc>
          <p:stSnd>
            <p:snd r:embed="rId3" name="suction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360045"/>
            <a:ext cx="10800080" cy="6122670"/>
          </a:xfrm>
        </p:spPr>
        <p:txBody>
          <a:bodyPr/>
          <a:p>
            <a:pPr algn="ctr"/>
            <a:r>
              <a:rPr lang="en-US" sz="4800">
                <a:solidFill>
                  <a:srgbClr val="FF0000"/>
                </a:solidFill>
              </a:rPr>
              <a:t>Learning Outcomes</a:t>
            </a:r>
            <a:br>
              <a:rPr lang="en-US" sz="4800">
                <a:solidFill>
                  <a:srgbClr val="FF0000"/>
                </a:solidFill>
              </a:rPr>
            </a:br>
            <a:r>
              <a:rPr lang="en-US"/>
              <a:t>Students will be able to use “</a:t>
            </a:r>
            <a:r>
              <a:rPr lang="en-US">
                <a:solidFill>
                  <a:srgbClr val="FF0000"/>
                </a:solidFill>
              </a:rPr>
              <a:t>How</a:t>
            </a:r>
            <a:r>
              <a:rPr lang="en-US"/>
              <a:t>”to ask question.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/>
        <p:sndAc>
          <p:stSnd>
            <p:snd r:embed="rId3" name="suction.wav"/>
          </p:stSnd>
        </p:sndAc>
      </p:transition>
    </mc:Choice>
    <mc:Fallback>
      <p:transition spd="slow">
        <p:fade/>
        <p:sndAc>
          <p:stSnd>
            <p:snd r:embed="rId3" name="suction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06850" y="310515"/>
            <a:ext cx="8185785" cy="5953760"/>
          </a:xfrm>
          <a:effectLst/>
        </p:spPr>
        <p:txBody>
          <a:bodyPr>
            <a:normAutofit/>
          </a:bodyPr>
          <a:p>
            <a:r>
              <a:rPr lang="en-US" sz="800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Kalpurush" panose="02000600000000000000" charset="0"/>
                <a:cs typeface="Kalpurush" panose="02000600000000000000" charset="0"/>
              </a:rPr>
              <a:t>     How-এর</a:t>
            </a:r>
            <a:br>
              <a:rPr lang="en-US" sz="800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Kalpurush" panose="02000600000000000000" charset="0"/>
                <a:cs typeface="Kalpurush" panose="02000600000000000000" charset="0"/>
              </a:rPr>
            </a:br>
            <a:r>
              <a:rPr lang="en-US" sz="800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Kalpurush" panose="02000600000000000000" charset="0"/>
                <a:cs typeface="Kalpurush" panose="02000600000000000000" charset="0"/>
              </a:rPr>
              <a:t>       ব্যবহার </a:t>
            </a:r>
            <a:endParaRPr lang="en-US" sz="800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Kalpurush" panose="02000600000000000000" charset="0"/>
              <a:cs typeface="Kalpurush" panose="02000600000000000000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250">
        <p15:prstTrans prst="peelOff"/>
        <p:sndAc>
          <p:stSnd>
            <p:snd r:embed="rId3" name="suction.wav"/>
          </p:stSnd>
        </p:sndAc>
      </p:transition>
    </mc:Choice>
    <mc:Fallback>
      <p:transition spd="slow">
        <p:fade/>
        <p:sndAc>
          <p:stSnd>
            <p:snd r:embed="rId3" name="suction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360045"/>
            <a:ext cx="10800080" cy="6271895"/>
          </a:xfrm>
        </p:spPr>
        <p:txBody>
          <a:bodyPr>
            <a:normAutofit/>
          </a:bodyPr>
          <a:p>
            <a:br>
              <a:rPr lang="en-US" sz="4000">
                <a:latin typeface="Kalpurush" panose="02000600000000000000" charset="0"/>
                <a:cs typeface="Kalpurush" panose="02000600000000000000" charset="0"/>
                <a:sym typeface="+mn-ea"/>
              </a:rPr>
            </a:br>
            <a:endParaRPr lang="en-US" sz="4000"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-635" y="-635"/>
            <a:ext cx="12192635" cy="6859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4000" b="1">
                <a:solidFill>
                  <a:schemeClr val="accent2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endParaRPr lang="en-US" sz="4000" b="1">
              <a:solidFill>
                <a:schemeClr val="accent2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Example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 1.I went to Dhaka by </a:t>
            </a:r>
            <a:r>
              <a:rPr lang="en-US" sz="4000" b="1" u="sng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car.</a:t>
            </a:r>
            <a:endParaRPr lang="en-US" sz="4000" b="1" u="sng">
              <a:solidFill>
                <a:srgbClr val="C00000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 b="1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#</a:t>
            </a:r>
            <a:r>
              <a:rPr lang="en-US" sz="4000" b="1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How </a:t>
            </a:r>
            <a:r>
              <a:rPr lang="en-US" sz="4000" b="1">
                <a:solidFill>
                  <a:schemeClr val="accent2">
                    <a:lumMod val="75000"/>
                  </a:schemeClr>
                </a:solidFill>
                <a:latin typeface="Kalpurush" panose="02000600000000000000" charset="0"/>
                <a:cs typeface="Kalpurush" panose="02000600000000000000" charset="0"/>
              </a:rPr>
              <a:t>did you go to Dhaka?</a:t>
            </a:r>
            <a:endParaRPr lang="en-US" sz="4000" b="1">
              <a:solidFill>
                <a:schemeClr val="accent2">
                  <a:lumMod val="75000"/>
                </a:schemeClr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 b="1">
                <a:solidFill>
                  <a:schemeClr val="accent2">
                    <a:lumMod val="75000"/>
                  </a:schemeClr>
                </a:solidFill>
                <a:latin typeface="Kalpurush" panose="02000600000000000000" charset="0"/>
                <a:cs typeface="Kalpurush" panose="02000600000000000000" charset="0"/>
              </a:rPr>
              <a:t>2.I am </a:t>
            </a:r>
            <a:r>
              <a:rPr lang="en-US" sz="4000" b="1" u="sng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10 years</a:t>
            </a:r>
            <a:r>
              <a:rPr lang="en-US" sz="4000" b="1">
                <a:solidFill>
                  <a:schemeClr val="accent2">
                    <a:lumMod val="75000"/>
                  </a:schemeClr>
                </a:solidFill>
                <a:latin typeface="Kalpurush" panose="02000600000000000000" charset="0"/>
                <a:cs typeface="Kalpurush" panose="02000600000000000000" charset="0"/>
              </a:rPr>
              <a:t> old.</a:t>
            </a:r>
            <a:endParaRPr lang="en-US" sz="4000" b="1">
              <a:solidFill>
                <a:schemeClr val="accent2">
                  <a:lumMod val="75000"/>
                </a:schemeClr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 b="1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#How</a:t>
            </a:r>
            <a:r>
              <a:rPr lang="en-US" sz="4000" b="1">
                <a:solidFill>
                  <a:schemeClr val="accent2">
                    <a:lumMod val="75000"/>
                  </a:schemeClr>
                </a:solidFill>
                <a:latin typeface="Kalpurush" panose="02000600000000000000" charset="0"/>
                <a:cs typeface="Kalpurush" panose="02000600000000000000" charset="0"/>
              </a:rPr>
              <a:t> old are you?</a:t>
            </a:r>
            <a:endParaRPr lang="en-US" sz="4000" b="1">
              <a:solidFill>
                <a:schemeClr val="accent2">
                  <a:lumMod val="75000"/>
                </a:schemeClr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 b="1">
                <a:solidFill>
                  <a:schemeClr val="accent2">
                    <a:lumMod val="75000"/>
                  </a:schemeClr>
                </a:solidFill>
                <a:latin typeface="Kalpurush" panose="02000600000000000000" charset="0"/>
                <a:cs typeface="Kalpurush" panose="02000600000000000000" charset="0"/>
              </a:rPr>
              <a:t>3.I am </a:t>
            </a:r>
            <a:r>
              <a:rPr lang="en-US" sz="4000" b="1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fine.</a:t>
            </a:r>
            <a:endParaRPr lang="en-US" sz="4000" b="1">
              <a:solidFill>
                <a:srgbClr val="C00000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 b="1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#How </a:t>
            </a:r>
            <a:r>
              <a:rPr lang="en-US" sz="4000" b="1">
                <a:solidFill>
                  <a:schemeClr val="tx1">
                    <a:lumMod val="85000"/>
                    <a:lumOff val="15000"/>
                  </a:schemeClr>
                </a:solidFill>
                <a:latin typeface="Kalpurush" panose="02000600000000000000" charset="0"/>
                <a:cs typeface="Kalpurush" panose="02000600000000000000" charset="0"/>
              </a:rPr>
              <a:t>are you?</a:t>
            </a:r>
            <a:endParaRPr lang="en-US" sz="4000" b="1">
              <a:solidFill>
                <a:schemeClr val="tx1">
                  <a:lumMod val="85000"/>
                  <a:lumOff val="15000"/>
                </a:schemeClr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endParaRPr lang="en-US" sz="4000" b="1">
              <a:solidFill>
                <a:schemeClr val="tx1">
                  <a:lumMod val="85000"/>
                  <a:lumOff val="15000"/>
                </a:schemeClr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3" name="Picture 2" descr="C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8775" y="360045"/>
            <a:ext cx="4724400" cy="3333750"/>
          </a:xfrm>
          <a:prstGeom prst="rect">
            <a:avLst/>
          </a:prstGeom>
        </p:spPr>
      </p:pic>
      <p:pic>
        <p:nvPicPr>
          <p:cNvPr id="7" name="Picture 6" descr="Stud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875" y="2645410"/>
            <a:ext cx="2143125" cy="21431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prism isInverted="1"/>
        <p:sndAc>
          <p:stSnd>
            <p:snd r:embed="rId5" name="suction.wav"/>
          </p:stSnd>
        </p:sndAc>
      </p:transition>
    </mc:Choice>
    <mc:Fallback>
      <p:transition spd="slow">
        <p:fade/>
        <p:sndAc>
          <p:stSnd>
            <p:snd r:embed="rId5" name="suction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360045"/>
            <a:ext cx="10800080" cy="6498590"/>
          </a:xfrm>
        </p:spPr>
        <p:txBody>
          <a:bodyPr/>
          <a:p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তাহলে আমরা বুঝতে পারলাম যে,</a:t>
            </a:r>
            <a:br>
              <a:rPr lang="en-US" sz="40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১)কীভাবে বুঝাতে</a:t>
            </a:r>
            <a:br>
              <a:rPr lang="en-US" sz="40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২)কত বুঝাতে</a:t>
            </a:r>
            <a:br>
              <a:rPr lang="en-US" sz="40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৩)কেমন বুঝাতে</a:t>
            </a:r>
            <a:br>
              <a:rPr lang="en-US" sz="4000">
                <a:latin typeface="Kalpurush" panose="02000600000000000000" charset="0"/>
                <a:cs typeface="Kalpurush" panose="02000600000000000000" charset="0"/>
              </a:rPr>
            </a:br>
            <a:r>
              <a:rPr lang="en-US" sz="4000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How</a:t>
            </a: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 দিয়ে প্রশ্ন করা হয়।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3" name="suction.wav"/>
          </p:stSnd>
        </p:sndAc>
      </p:transition>
    </mc:Choice>
    <mc:Fallback>
      <p:transition spd="slow">
        <p:newsflash/>
        <p:sndAc>
          <p:stSnd>
            <p:snd r:embed="rId3" name="suction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ext Placeholder 5"/>
          <p:cNvSpPr>
            <a:spLocks noGrp="1"/>
          </p:cNvSpPr>
          <p:nvPr>
            <p:ph type="body" sz="quarter" idx="17"/>
            <p:custDataLst>
              <p:tags r:id="rId1"/>
            </p:custDataLst>
          </p:nvPr>
        </p:nvSpPr>
        <p:spPr>
          <a:xfrm>
            <a:off x="635" y="4580255"/>
            <a:ext cx="5758815" cy="2277745"/>
          </a:xfrm>
        </p:spPr>
        <p:txBody>
          <a:bodyPr>
            <a:normAutofit fontScale="70000"/>
          </a:bodyPr>
          <a:p>
            <a:r>
              <a:rPr lang="en-US" sz="4000" b="1">
                <a:latin typeface="Kalpurush" panose="02000600000000000000" charset="0"/>
                <a:cs typeface="Kalpurush" panose="02000600000000000000" charset="0"/>
              </a:rPr>
              <a:t>Subas Das</a:t>
            </a:r>
            <a:endParaRPr lang="en-US" sz="4000" b="1"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 b="1">
                <a:latin typeface="Kalpurush" panose="02000600000000000000" charset="0"/>
                <a:cs typeface="Kalpurush" panose="02000600000000000000" charset="0"/>
              </a:rPr>
              <a:t>Head Teacher</a:t>
            </a:r>
            <a:endParaRPr lang="en-US" sz="4000" b="1">
              <a:latin typeface="Kalpurush" panose="02000600000000000000" charset="0"/>
              <a:cs typeface="Kalpurush" panose="02000600000000000000" charset="0"/>
            </a:endParaRPr>
          </a:p>
          <a:p>
            <a:r>
              <a:rPr lang="en-US" sz="4000" b="1">
                <a:latin typeface="Kalpurush" panose="02000600000000000000" charset="0"/>
                <a:cs typeface="Kalpurush" panose="02000600000000000000" charset="0"/>
              </a:rPr>
              <a:t>Telikona Govt Primary School</a:t>
            </a:r>
            <a:endParaRPr lang="en-US" sz="4000" b="1"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2" name="Picture 1" descr="Thanks"/>
          <p:cNvPicPr>
            <a:picLocks noChangeAspect="1"/>
          </p:cNvPicPr>
          <p:nvPr/>
        </p:nvPicPr>
        <p:blipFill>
          <a:blip r:embed="rId2"/>
          <a:srcRect l="2512" t="16492" b="23111"/>
          <a:stretch>
            <a:fillRect/>
          </a:stretch>
        </p:blipFill>
        <p:spPr>
          <a:xfrm>
            <a:off x="1143000" y="239395"/>
            <a:ext cx="4953000" cy="2051050"/>
          </a:xfrm>
          <a:prstGeom prst="rect">
            <a:avLst/>
          </a:prstGeom>
          <a:effectLst>
            <a:reflection blurRad="6350" stA="50000" endA="300" endPos="90000" dist="50800" dir="5400000" sy="-100000" algn="bl" rotWithShape="0"/>
          </a:effectLst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airplane"/>
        <p:sndAc>
          <p:stSnd>
            <p:snd r:embed="rId4" name="suction.wav"/>
          </p:stSnd>
        </p:sndAc>
      </p:transition>
    </mc:Choice>
    <mc:Fallback>
      <p:transition spd="slow">
        <p:fade/>
        <p:sndAc>
          <p:stSnd>
            <p:snd r:embed="rId4" name="suction.wav"/>
          </p:stSnd>
        </p:sndAc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1*f*5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5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04"/>
</p:tagLst>
</file>

<file path=ppt/tags/tag6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76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04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TEMPLATE_THUMBS_INDEX" val="1、9"/>
  <p:tag name="KSO_WM_SPECIAL_SOURCE" val="bdnull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8004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8004_1*a*1"/>
  <p:tag name="KSO_WM_TEMPLATE_CATEGORY" val="custom"/>
  <p:tag name="KSO_WM_TEMPLATE_INDEX" val="20238004"/>
  <p:tag name="KSO_WM_UNIT_LAYERLEVEL" val="1"/>
  <p:tag name="KSO_WM_TAG_VERSION" val="3.0"/>
  <p:tag name="KSO_WM_BEAUTIFY_FLAG" val="#wm#"/>
  <p:tag name="KSO_WM_UNIT_PRESET_TEXT" val="The title goes here"/>
</p:tagLst>
</file>

<file path=ppt/tags/tag72.xml><?xml version="1.0" encoding="utf-8"?>
<p:tagLst xmlns:p="http://schemas.openxmlformats.org/presentationml/2006/main">
  <p:tag name="KSO_WM_TEMPLATE_THUMBS_INDEX" val="1、9"/>
  <p:tag name="KSO_WM_SPECIAL_SOURCE" val="bdnull"/>
  <p:tag name="KSO_WM_SLIDE_ID" val="custom20238004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8004"/>
  <p:tag name="KSO_WM_SLIDE_LAYOUT" val="a_b_f"/>
  <p:tag name="KSO_WM_SLIDE_LAYOUT_CNT" val="1_1_1"/>
  <p:tag name="KSO_WM_SLIDE_THEME_ID" val="3313795"/>
  <p:tag name="KSO_WM_SLIDE_THEME_NAME" val="Green Cartoon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4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4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4"/>
</p:tagLst>
</file>

<file path=ppt/tags/tag79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4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4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4"/>
</p:tagLst>
</file>

<file path=ppt/tags/tag85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4"/>
</p:tagLst>
</file>

<file path=ppt/theme/theme1.xml><?xml version="1.0" encoding="utf-8"?>
<a:theme xmlns:a="http://schemas.openxmlformats.org/drawingml/2006/main" name="1_Office Theme">
  <a:themeElements>
    <a:clrScheme name="自定义 17">
      <a:dk1>
        <a:srgbClr val="000000"/>
      </a:dk1>
      <a:lt1>
        <a:srgbClr val="FFFFFF"/>
      </a:lt1>
      <a:dk2>
        <a:srgbClr val="00480C"/>
      </a:dk2>
      <a:lt2>
        <a:srgbClr val="DAFF7C"/>
      </a:lt2>
      <a:accent1>
        <a:srgbClr val="55D228"/>
      </a:accent1>
      <a:accent2>
        <a:srgbClr val="60A873"/>
      </a:accent2>
      <a:accent3>
        <a:srgbClr val="55A59A"/>
      </a:accent3>
      <a:accent4>
        <a:srgbClr val="9CDA00"/>
      </a:accent4>
      <a:accent5>
        <a:srgbClr val="F84949"/>
      </a:accent5>
      <a:accent6>
        <a:srgbClr val="FFC000"/>
      </a:accent6>
      <a:hlink>
        <a:srgbClr val="304FFE"/>
      </a:hlink>
      <a:folHlink>
        <a:srgbClr val="492067"/>
      </a:folHlink>
    </a:clrScheme>
    <a:fontScheme name="Manrope ExtraBold +Lato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511</Words>
  <Application>WPS Presentation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0" baseType="lpstr">
      <vt:lpstr>Arial</vt:lpstr>
      <vt:lpstr>SimSun</vt:lpstr>
      <vt:lpstr>Wingdings</vt:lpstr>
      <vt:lpstr>Wingdings</vt:lpstr>
      <vt:lpstr>汉仪书宋二简</vt:lpstr>
      <vt:lpstr>Kalpurush</vt:lpstr>
      <vt:lpstr>Lato</vt:lpstr>
      <vt:lpstr>Manrope ExtraBold</vt:lpstr>
      <vt:lpstr>Microsoft YaHei</vt:lpstr>
      <vt:lpstr>Arial Unicode MS</vt:lpstr>
      <vt:lpstr>Calibri</vt:lpstr>
      <vt:lpstr>1_Office Theme</vt:lpstr>
      <vt:lpstr>    Welcome</vt:lpstr>
      <vt:lpstr>PowerPoint 演示文稿</vt:lpstr>
      <vt:lpstr>PowerPoint 演示文稿</vt:lpstr>
      <vt:lpstr>PowerPoint 演示文稿</vt:lpstr>
      <vt:lpstr>     On/In-এর        ব্যবহার   যানবাহনের ক্ষেত্রে</vt:lpstr>
      <vt:lpstr>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Welcome</dc:title>
  <dc:creator/>
  <cp:lastModifiedBy>Subas 78</cp:lastModifiedBy>
  <cp:revision>7</cp:revision>
  <dcterms:created xsi:type="dcterms:W3CDTF">2026-06-02T11:31:00Z</dcterms:created>
  <dcterms:modified xsi:type="dcterms:W3CDTF">2026-07-04T07:44:01Z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8FD80583F58B45B39B680D316F47E64E_13</vt:lpwstr>
  </property>
</Properties>
</file>