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2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  <p:sldMasterId id="2147483685" r:id="rId5"/>
    <p:sldMasterId id="2147483697" r:id="rId6"/>
  </p:sldMasterIdLst>
  <p:notesMasterIdLst>
    <p:notesMasterId r:id="rId20"/>
  </p:notesMasterIdLst>
  <p:handoutMasterIdLst>
    <p:handoutMasterId r:id="rId21"/>
  </p:handoutMasterIdLst>
  <p:sldIdLst>
    <p:sldId id="272" r:id="rId7"/>
    <p:sldId id="289" r:id="rId8"/>
    <p:sldId id="290" r:id="rId9"/>
    <p:sldId id="273" r:id="rId10"/>
    <p:sldId id="279" r:id="rId11"/>
    <p:sldId id="282" r:id="rId12"/>
    <p:sldId id="281" r:id="rId13"/>
    <p:sldId id="283" r:id="rId14"/>
    <p:sldId id="284" r:id="rId15"/>
    <p:sldId id="285" r:id="rId16"/>
    <p:sldId id="286" r:id="rId17"/>
    <p:sldId id="278" r:id="rId18"/>
    <p:sldId id="287" r:id="rId19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gs" Target="tags/tag459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C064A-D61B-4B21-B757-51A9B82445B8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305E07-67EA-4042-A3F6-853A8AD8D20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70.xml"/><Relationship Id="rId8" Type="http://schemas.openxmlformats.org/officeDocument/2006/relationships/tags" Target="../tags/tag69.xml"/><Relationship Id="rId7" Type="http://schemas.openxmlformats.org/officeDocument/2006/relationships/tags" Target="../tags/tag68.xml"/><Relationship Id="rId6" Type="http://schemas.openxmlformats.org/officeDocument/2006/relationships/tags" Target="../tags/tag67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6" Type="http://schemas.openxmlformats.org/officeDocument/2006/relationships/tags" Target="../tags/tag85.xml"/><Relationship Id="rId25" Type="http://schemas.openxmlformats.org/officeDocument/2006/relationships/tags" Target="../tags/tag84.xml"/><Relationship Id="rId24" Type="http://schemas.openxmlformats.org/officeDocument/2006/relationships/tags" Target="../tags/tag83.xml"/><Relationship Id="rId23" Type="http://schemas.openxmlformats.org/officeDocument/2006/relationships/tags" Target="../tags/tag82.xml"/><Relationship Id="rId22" Type="http://schemas.openxmlformats.org/officeDocument/2006/relationships/tags" Target="../tags/tag81.xml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3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tags" Target="../tags/tag104.xml"/><Relationship Id="rId3" Type="http://schemas.openxmlformats.org/officeDocument/2006/relationships/tags" Target="../tags/tag103.xml"/><Relationship Id="rId22" Type="http://schemas.openxmlformats.org/officeDocument/2006/relationships/tags" Target="../tags/tag120.xml"/><Relationship Id="rId21" Type="http://schemas.openxmlformats.org/officeDocument/2006/relationships/tags" Target="../tags/tag119.xml"/><Relationship Id="rId20" Type="http://schemas.openxmlformats.org/officeDocument/2006/relationships/tags" Target="../tags/tag118.xml"/><Relationship Id="rId2" Type="http://schemas.openxmlformats.org/officeDocument/2006/relationships/tags" Target="../tags/tag102.xml"/><Relationship Id="rId19" Type="http://schemas.openxmlformats.org/officeDocument/2006/relationships/tags" Target="../tags/tag117.xml"/><Relationship Id="rId18" Type="http://schemas.openxmlformats.org/officeDocument/2006/relationships/tags" Target="../tags/tag116.xml"/><Relationship Id="rId17" Type="http://schemas.openxmlformats.org/officeDocument/2006/relationships/tags" Target="../tags/tag115.xml"/><Relationship Id="rId16" Type="http://schemas.openxmlformats.org/officeDocument/2006/relationships/tags" Target="../tags/tag114.xml"/><Relationship Id="rId15" Type="http://schemas.openxmlformats.org/officeDocument/2006/relationships/tags" Target="../tags/tag113.xml"/><Relationship Id="rId14" Type="http://schemas.openxmlformats.org/officeDocument/2006/relationships/tags" Target="../tags/tag112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126.xml"/><Relationship Id="rId6" Type="http://schemas.openxmlformats.org/officeDocument/2006/relationships/tags" Target="../tags/tag125.xml"/><Relationship Id="rId5" Type="http://schemas.openxmlformats.org/officeDocument/2006/relationships/tags" Target="../tags/tag124.xml"/><Relationship Id="rId4" Type="http://schemas.openxmlformats.org/officeDocument/2006/relationships/tags" Target="../tags/tag123.xml"/><Relationship Id="rId3" Type="http://schemas.openxmlformats.org/officeDocument/2006/relationships/tags" Target="../tags/tag122.xml"/><Relationship Id="rId2" Type="http://schemas.openxmlformats.org/officeDocument/2006/relationships/tags" Target="../tags/tag121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141.xml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145.xml"/><Relationship Id="rId4" Type="http://schemas.openxmlformats.org/officeDocument/2006/relationships/tags" Target="../tags/tag144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58.xml"/><Relationship Id="rId8" Type="http://schemas.openxmlformats.org/officeDocument/2006/relationships/tags" Target="../tags/tag157.xml"/><Relationship Id="rId7" Type="http://schemas.openxmlformats.org/officeDocument/2006/relationships/tags" Target="../tags/tag156.xml"/><Relationship Id="rId6" Type="http://schemas.openxmlformats.org/officeDocument/2006/relationships/tags" Target="../tags/tag155.xml"/><Relationship Id="rId5" Type="http://schemas.openxmlformats.org/officeDocument/2006/relationships/tags" Target="../tags/tag154.xml"/><Relationship Id="rId4" Type="http://schemas.openxmlformats.org/officeDocument/2006/relationships/tags" Target="../tags/tag153.xml"/><Relationship Id="rId3" Type="http://schemas.openxmlformats.org/officeDocument/2006/relationships/tags" Target="../tags/tag152.xml"/><Relationship Id="rId22" Type="http://schemas.openxmlformats.org/officeDocument/2006/relationships/tags" Target="../tags/tag169.xml"/><Relationship Id="rId21" Type="http://schemas.openxmlformats.org/officeDocument/2006/relationships/tags" Target="../tags/tag168.xml"/><Relationship Id="rId20" Type="http://schemas.openxmlformats.org/officeDocument/2006/relationships/tags" Target="../tags/tag167.xml"/><Relationship Id="rId2" Type="http://schemas.openxmlformats.org/officeDocument/2006/relationships/tags" Target="../tags/tag151.xml"/><Relationship Id="rId19" Type="http://schemas.openxmlformats.org/officeDocument/2006/relationships/tags" Target="../tags/tag166.xml"/><Relationship Id="rId18" Type="http://schemas.openxmlformats.org/officeDocument/2006/relationships/tags" Target="../tags/tag165.xml"/><Relationship Id="rId17" Type="http://schemas.openxmlformats.org/officeDocument/2006/relationships/tags" Target="../tags/tag164.xml"/><Relationship Id="rId16" Type="http://schemas.openxmlformats.org/officeDocument/2006/relationships/tags" Target="../tags/tag163.xml"/><Relationship Id="rId15" Type="http://schemas.openxmlformats.org/officeDocument/2006/relationships/tags" Target="../tags/tag162.xml"/><Relationship Id="rId14" Type="http://schemas.openxmlformats.org/officeDocument/2006/relationships/tags" Target="../tags/tag161.xml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image" Target="../media/image2.svg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87.xml"/><Relationship Id="rId8" Type="http://schemas.openxmlformats.org/officeDocument/2006/relationships/tags" Target="../tags/tag186.xml"/><Relationship Id="rId7" Type="http://schemas.openxmlformats.org/officeDocument/2006/relationships/tags" Target="../tags/tag185.xml"/><Relationship Id="rId6" Type="http://schemas.openxmlformats.org/officeDocument/2006/relationships/tags" Target="../tags/tag184.xml"/><Relationship Id="rId5" Type="http://schemas.openxmlformats.org/officeDocument/2006/relationships/tags" Target="../tags/tag183.xml"/><Relationship Id="rId4" Type="http://schemas.openxmlformats.org/officeDocument/2006/relationships/tags" Target="../tags/tag182.xml"/><Relationship Id="rId3" Type="http://schemas.openxmlformats.org/officeDocument/2006/relationships/tags" Target="../tags/tag181.xml"/><Relationship Id="rId26" Type="http://schemas.openxmlformats.org/officeDocument/2006/relationships/tags" Target="../tags/tag202.xml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tags" Target="../tags/tag197.xml"/><Relationship Id="rId20" Type="http://schemas.openxmlformats.org/officeDocument/2006/relationships/tags" Target="../tags/tag196.xml"/><Relationship Id="rId2" Type="http://schemas.openxmlformats.org/officeDocument/2006/relationships/tags" Target="../tags/tag180.xml"/><Relationship Id="rId19" Type="http://schemas.openxmlformats.org/officeDocument/2006/relationships/tags" Target="../tags/tag195.xml"/><Relationship Id="rId18" Type="http://schemas.openxmlformats.org/officeDocument/2006/relationships/tags" Target="../tags/tag194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189.xml"/><Relationship Id="rId10" Type="http://schemas.openxmlformats.org/officeDocument/2006/relationships/tags" Target="../tags/tag188.xml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tags" Target="../tags/tag21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4" Type="http://schemas.openxmlformats.org/officeDocument/2006/relationships/tags" Target="../tags/tag218.xml"/><Relationship Id="rId13" Type="http://schemas.openxmlformats.org/officeDocument/2006/relationships/tags" Target="../tags/tag217.xml"/><Relationship Id="rId12" Type="http://schemas.openxmlformats.org/officeDocument/2006/relationships/tags" Target="../tags/tag216.xml"/><Relationship Id="rId11" Type="http://schemas.openxmlformats.org/officeDocument/2006/relationships/tags" Target="../tags/tag215.xml"/><Relationship Id="rId10" Type="http://schemas.openxmlformats.org/officeDocument/2006/relationships/tags" Target="../tags/tag214.xml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226.xml"/><Relationship Id="rId8" Type="http://schemas.openxmlformats.org/officeDocument/2006/relationships/tags" Target="../tags/tag225.xml"/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2" Type="http://schemas.openxmlformats.org/officeDocument/2006/relationships/tags" Target="../tags/tag237.xml"/><Relationship Id="rId21" Type="http://schemas.openxmlformats.org/officeDocument/2006/relationships/tags" Target="../tags/tag236.xml"/><Relationship Id="rId20" Type="http://schemas.openxmlformats.org/officeDocument/2006/relationships/tags" Target="../tags/tag235.xml"/><Relationship Id="rId2" Type="http://schemas.openxmlformats.org/officeDocument/2006/relationships/tags" Target="../tags/tag219.xml"/><Relationship Id="rId19" Type="http://schemas.openxmlformats.org/officeDocument/2006/relationships/tags" Target="../tags/tag234.xml"/><Relationship Id="rId18" Type="http://schemas.openxmlformats.org/officeDocument/2006/relationships/tags" Target="../tags/tag233.xml"/><Relationship Id="rId17" Type="http://schemas.openxmlformats.org/officeDocument/2006/relationships/tags" Target="../tags/tag232.xml"/><Relationship Id="rId16" Type="http://schemas.openxmlformats.org/officeDocument/2006/relationships/tags" Target="../tags/tag231.xml"/><Relationship Id="rId15" Type="http://schemas.openxmlformats.org/officeDocument/2006/relationships/tags" Target="../tags/tag230.xml"/><Relationship Id="rId14" Type="http://schemas.openxmlformats.org/officeDocument/2006/relationships/tags" Target="../tags/tag229.xml"/><Relationship Id="rId13" Type="http://schemas.openxmlformats.org/officeDocument/2006/relationships/image" Target="../media/image6.svg"/><Relationship Id="rId12" Type="http://schemas.openxmlformats.org/officeDocument/2006/relationships/image" Target="../media/image5.png"/><Relationship Id="rId11" Type="http://schemas.openxmlformats.org/officeDocument/2006/relationships/tags" Target="../tags/tag228.xml"/><Relationship Id="rId10" Type="http://schemas.openxmlformats.org/officeDocument/2006/relationships/tags" Target="../tags/tag227.xml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51.xml"/><Relationship Id="rId8" Type="http://schemas.openxmlformats.org/officeDocument/2006/relationships/tags" Target="../tags/tag250.xml"/><Relationship Id="rId7" Type="http://schemas.openxmlformats.org/officeDocument/2006/relationships/tags" Target="../tags/tag249.xml"/><Relationship Id="rId6" Type="http://schemas.openxmlformats.org/officeDocument/2006/relationships/tags" Target="../tags/tag248.xml"/><Relationship Id="rId5" Type="http://schemas.openxmlformats.org/officeDocument/2006/relationships/tags" Target="../tags/tag247.xml"/><Relationship Id="rId4" Type="http://schemas.openxmlformats.org/officeDocument/2006/relationships/tags" Target="../tags/tag246.xml"/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5" Type="http://schemas.openxmlformats.org/officeDocument/2006/relationships/tags" Target="../tags/tag25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262.xml"/><Relationship Id="rId4" Type="http://schemas.openxmlformats.org/officeDocument/2006/relationships/tags" Target="../tags/tag261.xml"/><Relationship Id="rId3" Type="http://schemas.openxmlformats.org/officeDocument/2006/relationships/tags" Target="../tags/tag260.xml"/><Relationship Id="rId2" Type="http://schemas.openxmlformats.org/officeDocument/2006/relationships/tags" Target="../tags/tag259.xml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9" Type="http://schemas.openxmlformats.org/officeDocument/2006/relationships/tags" Target="../tags/tag275.xml"/><Relationship Id="rId8" Type="http://schemas.openxmlformats.org/officeDocument/2006/relationships/tags" Target="../tags/tag274.xml"/><Relationship Id="rId7" Type="http://schemas.openxmlformats.org/officeDocument/2006/relationships/tags" Target="../tags/tag273.xml"/><Relationship Id="rId6" Type="http://schemas.openxmlformats.org/officeDocument/2006/relationships/tags" Target="../tags/tag272.xml"/><Relationship Id="rId5" Type="http://schemas.openxmlformats.org/officeDocument/2006/relationships/tags" Target="../tags/tag271.xml"/><Relationship Id="rId4" Type="http://schemas.openxmlformats.org/officeDocument/2006/relationships/tags" Target="../tags/tag270.xml"/><Relationship Id="rId3" Type="http://schemas.openxmlformats.org/officeDocument/2006/relationships/tags" Target="../tags/tag269.xml"/><Relationship Id="rId22" Type="http://schemas.openxmlformats.org/officeDocument/2006/relationships/tags" Target="../tags/tag286.xml"/><Relationship Id="rId21" Type="http://schemas.openxmlformats.org/officeDocument/2006/relationships/tags" Target="../tags/tag285.xml"/><Relationship Id="rId20" Type="http://schemas.openxmlformats.org/officeDocument/2006/relationships/tags" Target="../tags/tag284.xml"/><Relationship Id="rId2" Type="http://schemas.openxmlformats.org/officeDocument/2006/relationships/tags" Target="../tags/tag268.xml"/><Relationship Id="rId19" Type="http://schemas.openxmlformats.org/officeDocument/2006/relationships/tags" Target="../tags/tag283.xml"/><Relationship Id="rId18" Type="http://schemas.openxmlformats.org/officeDocument/2006/relationships/tags" Target="../tags/tag282.xml"/><Relationship Id="rId17" Type="http://schemas.openxmlformats.org/officeDocument/2006/relationships/tags" Target="../tags/tag281.xml"/><Relationship Id="rId16" Type="http://schemas.openxmlformats.org/officeDocument/2006/relationships/tags" Target="../tags/tag280.xml"/><Relationship Id="rId15" Type="http://schemas.openxmlformats.org/officeDocument/2006/relationships/tags" Target="../tags/tag279.xml"/><Relationship Id="rId14" Type="http://schemas.openxmlformats.org/officeDocument/2006/relationships/tags" Target="../tags/tag278.xml"/><Relationship Id="rId13" Type="http://schemas.openxmlformats.org/officeDocument/2006/relationships/tags" Target="../tags/tag277.xml"/><Relationship Id="rId12" Type="http://schemas.openxmlformats.org/officeDocument/2006/relationships/tags" Target="../tags/tag276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9" Type="http://schemas.openxmlformats.org/officeDocument/2006/relationships/tags" Target="../tags/tag304.xml"/><Relationship Id="rId8" Type="http://schemas.openxmlformats.org/officeDocument/2006/relationships/tags" Target="../tags/tag303.xml"/><Relationship Id="rId7" Type="http://schemas.openxmlformats.org/officeDocument/2006/relationships/tags" Target="../tags/tag302.xml"/><Relationship Id="rId6" Type="http://schemas.openxmlformats.org/officeDocument/2006/relationships/tags" Target="../tags/tag301.xml"/><Relationship Id="rId5" Type="http://schemas.openxmlformats.org/officeDocument/2006/relationships/tags" Target="../tags/tag300.xml"/><Relationship Id="rId4" Type="http://schemas.openxmlformats.org/officeDocument/2006/relationships/tags" Target="../tags/tag299.xml"/><Relationship Id="rId3" Type="http://schemas.openxmlformats.org/officeDocument/2006/relationships/tags" Target="../tags/tag298.xml"/><Relationship Id="rId26" Type="http://schemas.openxmlformats.org/officeDocument/2006/relationships/tags" Target="../tags/tag319.xml"/><Relationship Id="rId25" Type="http://schemas.openxmlformats.org/officeDocument/2006/relationships/tags" Target="../tags/tag318.xml"/><Relationship Id="rId24" Type="http://schemas.openxmlformats.org/officeDocument/2006/relationships/tags" Target="../tags/tag317.xml"/><Relationship Id="rId23" Type="http://schemas.openxmlformats.org/officeDocument/2006/relationships/tags" Target="../tags/tag316.xml"/><Relationship Id="rId22" Type="http://schemas.openxmlformats.org/officeDocument/2006/relationships/tags" Target="../tags/tag315.xml"/><Relationship Id="rId21" Type="http://schemas.openxmlformats.org/officeDocument/2006/relationships/tags" Target="../tags/tag314.xml"/><Relationship Id="rId20" Type="http://schemas.openxmlformats.org/officeDocument/2006/relationships/tags" Target="../tags/tag313.xml"/><Relationship Id="rId2" Type="http://schemas.openxmlformats.org/officeDocument/2006/relationships/tags" Target="../tags/tag297.xml"/><Relationship Id="rId19" Type="http://schemas.openxmlformats.org/officeDocument/2006/relationships/tags" Target="../tags/tag312.xml"/><Relationship Id="rId18" Type="http://schemas.openxmlformats.org/officeDocument/2006/relationships/tags" Target="../tags/tag311.xml"/><Relationship Id="rId17" Type="http://schemas.openxmlformats.org/officeDocument/2006/relationships/tags" Target="../tags/tag310.xml"/><Relationship Id="rId16" Type="http://schemas.openxmlformats.org/officeDocument/2006/relationships/tags" Target="../tags/tag309.xml"/><Relationship Id="rId15" Type="http://schemas.openxmlformats.org/officeDocument/2006/relationships/tags" Target="../tags/tag308.xml"/><Relationship Id="rId14" Type="http://schemas.openxmlformats.org/officeDocument/2006/relationships/tags" Target="../tags/tag307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306.xml"/><Relationship Id="rId10" Type="http://schemas.openxmlformats.org/officeDocument/2006/relationships/tags" Target="../tags/tag305.xml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324.xml"/><Relationship Id="rId5" Type="http://schemas.openxmlformats.org/officeDocument/2006/relationships/tags" Target="../tags/tag323.xml"/><Relationship Id="rId4" Type="http://schemas.openxmlformats.org/officeDocument/2006/relationships/tags" Target="../tags/tag322.xml"/><Relationship Id="rId3" Type="http://schemas.openxmlformats.org/officeDocument/2006/relationships/tags" Target="../tags/tag321.xml"/><Relationship Id="rId2" Type="http://schemas.openxmlformats.org/officeDocument/2006/relationships/tags" Target="../tags/tag320.xml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tags" Target="../tags/tag327.xml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4" Type="http://schemas.openxmlformats.org/officeDocument/2006/relationships/tags" Target="../tags/tag335.xml"/><Relationship Id="rId13" Type="http://schemas.openxmlformats.org/officeDocument/2006/relationships/tags" Target="../tags/tag334.xml"/><Relationship Id="rId12" Type="http://schemas.openxmlformats.org/officeDocument/2006/relationships/tags" Target="../tags/tag333.xml"/><Relationship Id="rId11" Type="http://schemas.openxmlformats.org/officeDocument/2006/relationships/tags" Target="../tags/tag332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9" Type="http://schemas.openxmlformats.org/officeDocument/2006/relationships/tags" Target="../tags/tag343.xml"/><Relationship Id="rId8" Type="http://schemas.openxmlformats.org/officeDocument/2006/relationships/tags" Target="../tags/tag342.xml"/><Relationship Id="rId7" Type="http://schemas.openxmlformats.org/officeDocument/2006/relationships/tags" Target="../tags/tag341.xml"/><Relationship Id="rId6" Type="http://schemas.openxmlformats.org/officeDocument/2006/relationships/tags" Target="../tags/tag340.xml"/><Relationship Id="rId5" Type="http://schemas.openxmlformats.org/officeDocument/2006/relationships/tags" Target="../tags/tag339.xml"/><Relationship Id="rId4" Type="http://schemas.openxmlformats.org/officeDocument/2006/relationships/tags" Target="../tags/tag338.xml"/><Relationship Id="rId3" Type="http://schemas.openxmlformats.org/officeDocument/2006/relationships/tags" Target="../tags/tag337.xml"/><Relationship Id="rId22" Type="http://schemas.openxmlformats.org/officeDocument/2006/relationships/tags" Target="../tags/tag354.xml"/><Relationship Id="rId21" Type="http://schemas.openxmlformats.org/officeDocument/2006/relationships/tags" Target="../tags/tag353.xml"/><Relationship Id="rId20" Type="http://schemas.openxmlformats.org/officeDocument/2006/relationships/tags" Target="../tags/tag352.xml"/><Relationship Id="rId2" Type="http://schemas.openxmlformats.org/officeDocument/2006/relationships/tags" Target="../tags/tag336.xml"/><Relationship Id="rId19" Type="http://schemas.openxmlformats.org/officeDocument/2006/relationships/tags" Target="../tags/tag351.xml"/><Relationship Id="rId18" Type="http://schemas.openxmlformats.org/officeDocument/2006/relationships/tags" Target="../tags/tag350.xml"/><Relationship Id="rId17" Type="http://schemas.openxmlformats.org/officeDocument/2006/relationships/tags" Target="../tags/tag349.xml"/><Relationship Id="rId16" Type="http://schemas.openxmlformats.org/officeDocument/2006/relationships/tags" Target="../tags/tag348.xml"/><Relationship Id="rId15" Type="http://schemas.openxmlformats.org/officeDocument/2006/relationships/tags" Target="../tags/tag347.xml"/><Relationship Id="rId14" Type="http://schemas.openxmlformats.org/officeDocument/2006/relationships/tags" Target="../tags/tag346.xml"/><Relationship Id="rId13" Type="http://schemas.openxmlformats.org/officeDocument/2006/relationships/image" Target="../media/image2.svg"/><Relationship Id="rId12" Type="http://schemas.openxmlformats.org/officeDocument/2006/relationships/image" Target="../media/image1.png"/><Relationship Id="rId11" Type="http://schemas.openxmlformats.org/officeDocument/2006/relationships/tags" Target="../tags/tag345.xml"/><Relationship Id="rId10" Type="http://schemas.openxmlformats.org/officeDocument/2006/relationships/tags" Target="../tags/tag344.xml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60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Relationship Id="rId3" Type="http://schemas.openxmlformats.org/officeDocument/2006/relationships/tags" Target="../tags/tag356.xml"/><Relationship Id="rId2" Type="http://schemas.openxmlformats.org/officeDocument/2006/relationships/tags" Target="../tags/tag355.xml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368.xml"/><Relationship Id="rId8" Type="http://schemas.openxmlformats.org/officeDocument/2006/relationships/tags" Target="../tags/tag367.xml"/><Relationship Id="rId7" Type="http://schemas.openxmlformats.org/officeDocument/2006/relationships/tags" Target="../tags/tag366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" Type="http://schemas.openxmlformats.org/officeDocument/2006/relationships/tags" Target="../tags/tag361.xml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3" Type="http://schemas.openxmlformats.org/officeDocument/2006/relationships/tags" Target="../tags/tag370.xml"/><Relationship Id="rId2" Type="http://schemas.openxmlformats.org/officeDocument/2006/relationships/tags" Target="../tags/tag369.xml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375.xml"/><Relationship Id="rId3" Type="http://schemas.openxmlformats.org/officeDocument/2006/relationships/tags" Target="../tags/tag374.xml"/><Relationship Id="rId2" Type="http://schemas.openxmlformats.org/officeDocument/2006/relationships/tags" Target="../tags/tag373.xml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5" Type="http://schemas.openxmlformats.org/officeDocument/2006/relationships/tags" Target="../tags/tag379.xml"/><Relationship Id="rId4" Type="http://schemas.openxmlformats.org/officeDocument/2006/relationships/tags" Target="../tags/tag378.xml"/><Relationship Id="rId3" Type="http://schemas.openxmlformats.org/officeDocument/2006/relationships/tags" Target="../tags/tag377.xml"/><Relationship Id="rId2" Type="http://schemas.openxmlformats.org/officeDocument/2006/relationships/tags" Target="../tags/tag376.xml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384.xml"/><Relationship Id="rId5" Type="http://schemas.openxmlformats.org/officeDocument/2006/relationships/tags" Target="../tags/tag383.xml"/><Relationship Id="rId4" Type="http://schemas.openxmlformats.org/officeDocument/2006/relationships/tags" Target="../tags/tag382.xml"/><Relationship Id="rId3" Type="http://schemas.openxmlformats.org/officeDocument/2006/relationships/tags" Target="../tags/tag381.xml"/><Relationship Id="rId2" Type="http://schemas.openxmlformats.org/officeDocument/2006/relationships/tags" Target="../tags/tag380.xml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92.xml"/><Relationship Id="rId8" Type="http://schemas.openxmlformats.org/officeDocument/2006/relationships/tags" Target="../tags/tag391.xml"/><Relationship Id="rId7" Type="http://schemas.openxmlformats.org/officeDocument/2006/relationships/tags" Target="../tags/tag390.xml"/><Relationship Id="rId6" Type="http://schemas.openxmlformats.org/officeDocument/2006/relationships/tags" Target="../tags/tag389.xml"/><Relationship Id="rId5" Type="http://schemas.openxmlformats.org/officeDocument/2006/relationships/tags" Target="../tags/tag388.xml"/><Relationship Id="rId4" Type="http://schemas.openxmlformats.org/officeDocument/2006/relationships/tags" Target="../tags/tag387.xml"/><Relationship Id="rId3" Type="http://schemas.openxmlformats.org/officeDocument/2006/relationships/tags" Target="../tags/tag386.xml"/><Relationship Id="rId22" Type="http://schemas.openxmlformats.org/officeDocument/2006/relationships/tags" Target="../tags/tag403.xml"/><Relationship Id="rId21" Type="http://schemas.openxmlformats.org/officeDocument/2006/relationships/tags" Target="../tags/tag402.xml"/><Relationship Id="rId20" Type="http://schemas.openxmlformats.org/officeDocument/2006/relationships/tags" Target="../tags/tag401.xml"/><Relationship Id="rId2" Type="http://schemas.openxmlformats.org/officeDocument/2006/relationships/tags" Target="../tags/tag385.xml"/><Relationship Id="rId19" Type="http://schemas.openxmlformats.org/officeDocument/2006/relationships/tags" Target="../tags/tag400.xml"/><Relationship Id="rId18" Type="http://schemas.openxmlformats.org/officeDocument/2006/relationships/tags" Target="../tags/tag399.xml"/><Relationship Id="rId17" Type="http://schemas.openxmlformats.org/officeDocument/2006/relationships/tags" Target="../tags/tag398.xml"/><Relationship Id="rId16" Type="http://schemas.openxmlformats.org/officeDocument/2006/relationships/tags" Target="../tags/tag397.xml"/><Relationship Id="rId15" Type="http://schemas.openxmlformats.org/officeDocument/2006/relationships/tags" Target="../tags/tag396.xml"/><Relationship Id="rId14" Type="http://schemas.openxmlformats.org/officeDocument/2006/relationships/tags" Target="../tags/tag395.xml"/><Relationship Id="rId13" Type="http://schemas.openxmlformats.org/officeDocument/2006/relationships/tags" Target="../tags/tag394.xml"/><Relationship Id="rId12" Type="http://schemas.openxmlformats.org/officeDocument/2006/relationships/tags" Target="../tags/tag393.xml"/><Relationship Id="rId11" Type="http://schemas.openxmlformats.org/officeDocument/2006/relationships/image" Target="../media/image2.svg"/><Relationship Id="rId10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7" Type="http://schemas.openxmlformats.org/officeDocument/2006/relationships/tags" Target="../tags/tag418.xml"/><Relationship Id="rId6" Type="http://schemas.openxmlformats.org/officeDocument/2006/relationships/tags" Target="../tags/tag417.xml"/><Relationship Id="rId5" Type="http://schemas.openxmlformats.org/officeDocument/2006/relationships/tags" Target="../tags/tag416.xml"/><Relationship Id="rId4" Type="http://schemas.openxmlformats.org/officeDocument/2006/relationships/image" Target="../media/image9.png"/><Relationship Id="rId3" Type="http://schemas.openxmlformats.org/officeDocument/2006/relationships/tags" Target="../tags/tag415.xml"/><Relationship Id="rId2" Type="http://schemas.openxmlformats.org/officeDocument/2006/relationships/tags" Target="../tags/tag414.xml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椭圆 7"/>
          <p:cNvSpPr/>
          <p:nvPr>
            <p:custDataLst>
              <p:tags r:id="rId3"/>
            </p:custDataLst>
          </p:nvPr>
        </p:nvSpPr>
        <p:spPr>
          <a:xfrm>
            <a:off x="6720054" y="3429000"/>
            <a:ext cx="3068676" cy="306867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1" name="矩形: 圆角 10"/>
          <p:cNvSpPr/>
          <p:nvPr>
            <p:custDataLst>
              <p:tags r:id="rId5"/>
            </p:custDataLst>
          </p:nvPr>
        </p:nvSpPr>
        <p:spPr>
          <a:xfrm>
            <a:off x="8278065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10436678" y="5241025"/>
            <a:ext cx="1149564" cy="1149564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254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矩形: 圆角 12"/>
          <p:cNvSpPr/>
          <p:nvPr>
            <p:custDataLst>
              <p:tags r:id="rId7"/>
            </p:custDataLst>
          </p:nvPr>
        </p:nvSpPr>
        <p:spPr>
          <a:xfrm>
            <a:off x="7760848" y="1016000"/>
            <a:ext cx="2933696" cy="5041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弧形 14"/>
          <p:cNvSpPr/>
          <p:nvPr>
            <p:custDataLst>
              <p:tags r:id="rId8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3401350"/>
              <a:gd name="adj2" fmla="val 6993367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弧形 15"/>
          <p:cNvSpPr/>
          <p:nvPr>
            <p:custDataLst>
              <p:tags r:id="rId9"/>
            </p:custDataLst>
          </p:nvPr>
        </p:nvSpPr>
        <p:spPr>
          <a:xfrm rot="3870695">
            <a:off x="8401456" y="972063"/>
            <a:ext cx="1676873" cy="5677950"/>
          </a:xfrm>
          <a:prstGeom prst="arc">
            <a:avLst>
              <a:gd name="adj1" fmla="val 15447740"/>
              <a:gd name="adj2" fmla="val 19307839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图形 9"/>
          <p:cNvSpPr/>
          <p:nvPr>
            <p:custDataLst>
              <p:tags r:id="rId10"/>
            </p:custDataLst>
          </p:nvPr>
        </p:nvSpPr>
        <p:spPr>
          <a:xfrm>
            <a:off x="7183547" y="1646415"/>
            <a:ext cx="372193" cy="372193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21" name="图形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5734"/>
          <a:stretch>
            <a:fillRect/>
          </a:stretch>
        </p:blipFill>
        <p:spPr>
          <a:xfrm>
            <a:off x="7915247" y="1806269"/>
            <a:ext cx="3203499" cy="4219741"/>
          </a:xfrm>
          <a:custGeom>
            <a:avLst/>
            <a:gdLst>
              <a:gd name="connsiteX0" fmla="*/ 0 w 2802798"/>
              <a:gd name="connsiteY0" fmla="*/ 0 h 3992193"/>
              <a:gd name="connsiteX1" fmla="*/ 2769449 w 2802798"/>
              <a:gd name="connsiteY1" fmla="*/ 0 h 3992193"/>
              <a:gd name="connsiteX2" fmla="*/ 2772997 w 2802798"/>
              <a:gd name="connsiteY2" fmla="*/ 13799 h 3992193"/>
              <a:gd name="connsiteX3" fmla="*/ 2802798 w 2802798"/>
              <a:gd name="connsiteY3" fmla="*/ 309420 h 3992193"/>
              <a:gd name="connsiteX4" fmla="*/ 2802798 w 2802798"/>
              <a:gd name="connsiteY4" fmla="*/ 2525345 h 3992193"/>
              <a:gd name="connsiteX5" fmla="*/ 1335950 w 2802798"/>
              <a:gd name="connsiteY5" fmla="*/ 3992193 h 3992193"/>
              <a:gd name="connsiteX6" fmla="*/ 46143 w 2802798"/>
              <a:gd name="connsiteY6" fmla="*/ 3224532 h 3992193"/>
              <a:gd name="connsiteX7" fmla="*/ 0 w 2802798"/>
              <a:gd name="connsiteY7" fmla="*/ 3128746 h 3992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02798" h="3992193">
                <a:moveTo>
                  <a:pt x="0" y="0"/>
                </a:moveTo>
                <a:lnTo>
                  <a:pt x="2769449" y="0"/>
                </a:lnTo>
                <a:lnTo>
                  <a:pt x="2772997" y="13799"/>
                </a:lnTo>
                <a:cubicBezTo>
                  <a:pt x="2792537" y="109287"/>
                  <a:pt x="2802798" y="208155"/>
                  <a:pt x="2802798" y="309420"/>
                </a:cubicBezTo>
                <a:lnTo>
                  <a:pt x="2802798" y="2525345"/>
                </a:lnTo>
                <a:cubicBezTo>
                  <a:pt x="2802798" y="3335463"/>
                  <a:pt x="2146068" y="3992193"/>
                  <a:pt x="1335950" y="3992193"/>
                </a:cubicBezTo>
                <a:cubicBezTo>
                  <a:pt x="778994" y="3992193"/>
                  <a:pt x="294538" y="3681786"/>
                  <a:pt x="46143" y="3224532"/>
                </a:cubicBezTo>
                <a:lnTo>
                  <a:pt x="0" y="3128746"/>
                </a:lnTo>
                <a:close/>
              </a:path>
            </a:pathLst>
          </a:custGeom>
        </p:spPr>
      </p:pic>
      <p:cxnSp>
        <p:nvCxnSpPr>
          <p:cNvPr id="25" name="直接连接符 24"/>
          <p:cNvCxnSpPr/>
          <p:nvPr>
            <p:custDataLst>
              <p:tags r:id="rId14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5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6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任意多边形: 形状 27"/>
          <p:cNvSpPr/>
          <p:nvPr>
            <p:custDataLst>
              <p:tags r:id="rId17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9" name="图形 9"/>
          <p:cNvSpPr/>
          <p:nvPr>
            <p:custDataLst>
              <p:tags r:id="rId18"/>
            </p:custDataLst>
          </p:nvPr>
        </p:nvSpPr>
        <p:spPr>
          <a:xfrm>
            <a:off x="9860071" y="4209212"/>
            <a:ext cx="368576" cy="36857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9" name="图形 9"/>
          <p:cNvSpPr/>
          <p:nvPr>
            <p:custDataLst>
              <p:tags r:id="rId19"/>
            </p:custDataLst>
          </p:nvPr>
        </p:nvSpPr>
        <p:spPr>
          <a:xfrm>
            <a:off x="7432806" y="1962602"/>
            <a:ext cx="651502" cy="651502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0"/>
            </p:custDataLst>
          </p:nvPr>
        </p:nvSpPr>
        <p:spPr>
          <a:xfrm>
            <a:off x="838200" y="1121410"/>
            <a:ext cx="6345555" cy="2763520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1"/>
            </p:custDataLst>
          </p:nvPr>
        </p:nvSpPr>
        <p:spPr>
          <a:xfrm>
            <a:off x="838199" y="4009006"/>
            <a:ext cx="5935099" cy="862543"/>
          </a:xfrm>
        </p:spPr>
        <p:txBody>
          <a:bodyPr wrap="square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3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5"/>
            </p:custDataLst>
          </p:nvPr>
        </p:nvSpPr>
        <p:spPr>
          <a:xfrm>
            <a:off x="8381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26"/>
            </p:custDataLst>
          </p:nvPr>
        </p:nvSpPr>
        <p:spPr>
          <a:xfrm>
            <a:off x="839851" y="5116537"/>
            <a:ext cx="2880000" cy="57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2"/>
              </a:gs>
              <a:gs pos="55000">
                <a:schemeClr val="accent1"/>
              </a:gs>
            </a:gsLst>
            <a:lin ang="2700000" scaled="1"/>
            <a:tileRect/>
          </a:gradFill>
          <a:effectLst>
            <a:outerShdw blurRad="101600" dist="101600" dir="2700000" algn="tl" rotWithShape="0">
              <a:schemeClr val="accent1">
                <a:alpha val="20000"/>
              </a:schemeClr>
            </a:outerShdw>
          </a:effectLst>
        </p:spPr>
        <p:txBody>
          <a:bodyPr wrap="square" lIns="0" tIns="0" rIns="0" bIns="0" anchor="ctr" anchorCtr="1">
            <a:normAutofit/>
          </a:bodyPr>
          <a:lstStyle>
            <a:lvl1pPr marL="0" indent="0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lang="en-US" sz="1600" b="1" u="none" strike="noStrike" kern="1200" cap="none" spc="0" normalizeH="0" baseline="0" dirty="0">
                <a:solidFill>
                  <a:srgbClr val="FFFFFF"/>
                </a:solidFill>
                <a:uFillTx/>
                <a:latin typeface="+mn-lt"/>
              </a:defRPr>
            </a:lvl1pPr>
          </a:lstStyle>
          <a:p>
            <a:pPr marL="228600" lvl="0" indent="-228600" algn="ctr" fontAlgn="auto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j-lt"/>
                <a:cs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>
            <a:lvl1pPr>
              <a:defRPr>
                <a:latin typeface="+mn-lt"/>
                <a:cs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atalo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7988"/>
          </a:xfrm>
          <a:prstGeom prst="rect">
            <a:avLst/>
          </a:prstGeom>
          <a:gradFill flip="none" rotWithShape="1">
            <a:gsLst>
              <a:gs pos="6422">
                <a:schemeClr val="accent1">
                  <a:alpha val="25000"/>
                </a:schemeClr>
              </a:gs>
              <a:gs pos="53000">
                <a:schemeClr val="accent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矩形: 单圆角 21"/>
          <p:cNvSpPr/>
          <p:nvPr>
            <p:custDataLst>
              <p:tags r:id="rId3"/>
            </p:custDataLst>
          </p:nvPr>
        </p:nvSpPr>
        <p:spPr>
          <a:xfrm flipV="1">
            <a:off x="0" y="0"/>
            <a:ext cx="3327399" cy="6857993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pic>
        <p:nvPicPr>
          <p:cNvPr id="23" name="图形 6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0" y="4038603"/>
            <a:ext cx="1180357" cy="2819401"/>
          </a:xfrm>
          <a:prstGeom prst="rect">
            <a:avLst/>
          </a:prstGeom>
        </p:spPr>
      </p:pic>
      <p:sp>
        <p:nvSpPr>
          <p:cNvPr id="25" name="矩形: 圆角 24"/>
          <p:cNvSpPr/>
          <p:nvPr>
            <p:custDataLst>
              <p:tags r:id="rId7"/>
            </p:custDataLst>
          </p:nvPr>
        </p:nvSpPr>
        <p:spPr>
          <a:xfrm>
            <a:off x="838201" y="1860552"/>
            <a:ext cx="10515600" cy="4356100"/>
          </a:xfrm>
          <a:prstGeom prst="roundRect">
            <a:avLst>
              <a:gd name="adj" fmla="val 3256"/>
            </a:avLst>
          </a:prstGeom>
          <a:solidFill>
            <a:schemeClr val="lt1"/>
          </a:solidFill>
          <a:ln w="12700"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101600" dist="101600" dir="2700000" algn="tl" rotWithShape="0">
              <a:schemeClr val="accent1">
                <a:alpha val="1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cxnSp>
        <p:nvCxnSpPr>
          <p:cNvPr id="37" name="直接连接符 36"/>
          <p:cNvCxnSpPr/>
          <p:nvPr>
            <p:custDataLst>
              <p:tags r:id="rId8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9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>
            <p:custDataLst>
              <p:tags r:id="rId10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1"/>
            </p:custDataLst>
          </p:nvPr>
        </p:nvSpPr>
        <p:spPr>
          <a:xfrm>
            <a:off x="129540" y="565150"/>
            <a:ext cx="3198495" cy="1081405"/>
          </a:xfrm>
        </p:spPr>
        <p:txBody>
          <a:bodyPr wrap="square" anchor="b">
            <a:normAutofit/>
          </a:bodyPr>
          <a:lstStyle>
            <a:lvl1pPr>
              <a:defRPr sz="4800">
                <a:solidFill>
                  <a:schemeClr val="lt1"/>
                </a:solidFill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22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0" name="任意多边形: 形状 9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椭圆 10"/>
          <p:cNvSpPr/>
          <p:nvPr>
            <p:custDataLst>
              <p:tags r:id="rId5"/>
            </p:custDataLst>
          </p:nvPr>
        </p:nvSpPr>
        <p:spPr>
          <a:xfrm>
            <a:off x="533277" y="3925701"/>
            <a:ext cx="1827999" cy="1827999"/>
          </a:xfrm>
          <a:prstGeom prst="ellipse">
            <a:avLst/>
          </a:prstGeom>
          <a:gradFill flip="none" rotWithShape="1">
            <a:gsLst>
              <a:gs pos="76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椭圆 11"/>
          <p:cNvSpPr/>
          <p:nvPr>
            <p:custDataLst>
              <p:tags r:id="rId6"/>
            </p:custDataLst>
          </p:nvPr>
        </p:nvSpPr>
        <p:spPr>
          <a:xfrm>
            <a:off x="3272059" y="1267996"/>
            <a:ext cx="2494306" cy="2494306"/>
          </a:xfrm>
          <a:prstGeom prst="ellipse">
            <a:avLst/>
          </a:prstGeom>
          <a:gradFill flip="none" rotWithShape="1">
            <a:gsLst>
              <a:gs pos="75000">
                <a:schemeClr val="accent2"/>
              </a:gs>
              <a:gs pos="0">
                <a:schemeClr val="accent2"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3" name="矩形: 圆顶角 12"/>
          <p:cNvSpPr/>
          <p:nvPr>
            <p:custDataLst>
              <p:tags r:id="rId7"/>
            </p:custDataLst>
          </p:nvPr>
        </p:nvSpPr>
        <p:spPr>
          <a:xfrm>
            <a:off x="129790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14" name="矩形: 圆顶角 13"/>
          <p:cNvSpPr/>
          <p:nvPr>
            <p:custDataLst>
              <p:tags r:id="rId8"/>
            </p:custDataLst>
          </p:nvPr>
        </p:nvSpPr>
        <p:spPr>
          <a:xfrm>
            <a:off x="1549857" y="941537"/>
            <a:ext cx="3289211" cy="479613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5" name="图形 9"/>
          <p:cNvSpPr/>
          <p:nvPr>
            <p:custDataLst>
              <p:tags r:id="rId9"/>
            </p:custDataLst>
          </p:nvPr>
        </p:nvSpPr>
        <p:spPr>
          <a:xfrm>
            <a:off x="3096775" y="1724416"/>
            <a:ext cx="261766" cy="26176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sp>
        <p:nvSpPr>
          <p:cNvPr id="16" name="图形 9"/>
          <p:cNvSpPr/>
          <p:nvPr>
            <p:custDataLst>
              <p:tags r:id="rId10"/>
            </p:custDataLst>
          </p:nvPr>
        </p:nvSpPr>
        <p:spPr>
          <a:xfrm>
            <a:off x="3384154" y="1866175"/>
            <a:ext cx="643586" cy="643586"/>
          </a:xfrm>
          <a:custGeom>
            <a:avLst/>
            <a:gdLst>
              <a:gd name="connsiteX0" fmla="*/ 4846320 w 4846319"/>
              <a:gd name="connsiteY0" fmla="*/ 2423160 h 4846319"/>
              <a:gd name="connsiteX1" fmla="*/ 2423160 w 4846319"/>
              <a:gd name="connsiteY1" fmla="*/ 4846320 h 4846319"/>
              <a:gd name="connsiteX2" fmla="*/ 0 w 4846319"/>
              <a:gd name="connsiteY2" fmla="*/ 2423160 h 4846319"/>
              <a:gd name="connsiteX3" fmla="*/ 2423160 w 4846319"/>
              <a:gd name="connsiteY3" fmla="*/ 0 h 4846319"/>
              <a:gd name="connsiteX4" fmla="*/ 4846320 w 4846319"/>
              <a:gd name="connsiteY4" fmla="*/ 2423160 h 48463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46319" h="4846319">
                <a:moveTo>
                  <a:pt x="4846320" y="2423160"/>
                </a:moveTo>
                <a:cubicBezTo>
                  <a:pt x="3028950" y="2757773"/>
                  <a:pt x="2757773" y="3028950"/>
                  <a:pt x="2423160" y="4846320"/>
                </a:cubicBezTo>
                <a:cubicBezTo>
                  <a:pt x="2088547" y="3028950"/>
                  <a:pt x="1817370" y="2757773"/>
                  <a:pt x="0" y="2423160"/>
                </a:cubicBezTo>
                <a:cubicBezTo>
                  <a:pt x="1817370" y="2088547"/>
                  <a:pt x="2088547" y="1817370"/>
                  <a:pt x="2423160" y="0"/>
                </a:cubicBezTo>
                <a:cubicBezTo>
                  <a:pt x="2757773" y="1817370"/>
                  <a:pt x="3028950" y="2088547"/>
                  <a:pt x="4846320" y="242316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/>
          </a:p>
        </p:txBody>
      </p:sp>
      <p:pic>
        <p:nvPicPr>
          <p:cNvPr id="17" name="图形 6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46847"/>
          <a:stretch>
            <a:fillRect/>
          </a:stretch>
        </p:blipFill>
        <p:spPr>
          <a:xfrm flipH="1">
            <a:off x="1499789" y="2619139"/>
            <a:ext cx="3737211" cy="3105193"/>
          </a:xfrm>
          <a:custGeom>
            <a:avLst/>
            <a:gdLst>
              <a:gd name="connsiteX0" fmla="*/ 0 w 4623746"/>
              <a:gd name="connsiteY0" fmla="*/ 0 h 3841801"/>
              <a:gd name="connsiteX1" fmla="*/ 4568731 w 4623746"/>
              <a:gd name="connsiteY1" fmla="*/ 0 h 3841801"/>
              <a:gd name="connsiteX2" fmla="*/ 4574584 w 4623746"/>
              <a:gd name="connsiteY2" fmla="*/ 22764 h 3841801"/>
              <a:gd name="connsiteX3" fmla="*/ 4623746 w 4623746"/>
              <a:gd name="connsiteY3" fmla="*/ 510447 h 3841801"/>
              <a:gd name="connsiteX4" fmla="*/ 4623746 w 4623746"/>
              <a:gd name="connsiteY4" fmla="*/ 3841801 h 3841801"/>
              <a:gd name="connsiteX5" fmla="*/ 0 w 4623746"/>
              <a:gd name="connsiteY5" fmla="*/ 3841801 h 384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23746" h="3841801">
                <a:moveTo>
                  <a:pt x="0" y="0"/>
                </a:moveTo>
                <a:lnTo>
                  <a:pt x="4568731" y="0"/>
                </a:lnTo>
                <a:lnTo>
                  <a:pt x="4574584" y="22764"/>
                </a:lnTo>
                <a:cubicBezTo>
                  <a:pt x="4606819" y="180290"/>
                  <a:pt x="4623746" y="343391"/>
                  <a:pt x="4623746" y="510447"/>
                </a:cubicBezTo>
                <a:lnTo>
                  <a:pt x="4623746" y="3841801"/>
                </a:lnTo>
                <a:lnTo>
                  <a:pt x="0" y="3841801"/>
                </a:lnTo>
                <a:close/>
              </a:path>
            </a:pathLst>
          </a:custGeom>
        </p:spPr>
      </p:pic>
      <p:sp>
        <p:nvSpPr>
          <p:cNvPr id="18" name="任意多边形: 形状 17"/>
          <p:cNvSpPr/>
          <p:nvPr>
            <p:custDataLst>
              <p:tags r:id="rId14"/>
            </p:custDataLst>
          </p:nvPr>
        </p:nvSpPr>
        <p:spPr>
          <a:xfrm rot="16200000">
            <a:off x="10798198" y="5708698"/>
            <a:ext cx="108000" cy="495204"/>
          </a:xfrm>
          <a:custGeom>
            <a:avLst/>
            <a:gdLst>
              <a:gd name="connsiteX0" fmla="*/ 54000 w 108000"/>
              <a:gd name="connsiteY0" fmla="*/ 387204 h 495204"/>
              <a:gd name="connsiteX1" fmla="*/ 108000 w 108000"/>
              <a:gd name="connsiteY1" fmla="*/ 441204 h 495204"/>
              <a:gd name="connsiteX2" fmla="*/ 54000 w 108000"/>
              <a:gd name="connsiteY2" fmla="*/ 495204 h 495204"/>
              <a:gd name="connsiteX3" fmla="*/ 0 w 108000"/>
              <a:gd name="connsiteY3" fmla="*/ 441204 h 495204"/>
              <a:gd name="connsiteX4" fmla="*/ 54000 w 108000"/>
              <a:gd name="connsiteY4" fmla="*/ 387204 h 495204"/>
              <a:gd name="connsiteX5" fmla="*/ 54000 w 108000"/>
              <a:gd name="connsiteY5" fmla="*/ 193602 h 495204"/>
              <a:gd name="connsiteX6" fmla="*/ 108000 w 108000"/>
              <a:gd name="connsiteY6" fmla="*/ 247602 h 495204"/>
              <a:gd name="connsiteX7" fmla="*/ 54000 w 108000"/>
              <a:gd name="connsiteY7" fmla="*/ 301602 h 495204"/>
              <a:gd name="connsiteX8" fmla="*/ 0 w 108000"/>
              <a:gd name="connsiteY8" fmla="*/ 247602 h 495204"/>
              <a:gd name="connsiteX9" fmla="*/ 54000 w 108000"/>
              <a:gd name="connsiteY9" fmla="*/ 193602 h 495204"/>
              <a:gd name="connsiteX10" fmla="*/ 54000 w 108000"/>
              <a:gd name="connsiteY10" fmla="*/ 0 h 495204"/>
              <a:gd name="connsiteX11" fmla="*/ 108000 w 108000"/>
              <a:gd name="connsiteY11" fmla="*/ 54000 h 495204"/>
              <a:gd name="connsiteX12" fmla="*/ 54000 w 108000"/>
              <a:gd name="connsiteY12" fmla="*/ 108000 h 495204"/>
              <a:gd name="connsiteX13" fmla="*/ 0 w 108000"/>
              <a:gd name="connsiteY13" fmla="*/ 54000 h 495204"/>
              <a:gd name="connsiteX14" fmla="*/ 54000 w 108000"/>
              <a:gd name="connsiteY14" fmla="*/ 0 h 495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000" h="495204">
                <a:moveTo>
                  <a:pt x="54000" y="387204"/>
                </a:moveTo>
                <a:cubicBezTo>
                  <a:pt x="83823" y="387204"/>
                  <a:pt x="108000" y="411381"/>
                  <a:pt x="108000" y="441204"/>
                </a:cubicBezTo>
                <a:cubicBezTo>
                  <a:pt x="108000" y="471027"/>
                  <a:pt x="83823" y="495204"/>
                  <a:pt x="54000" y="495204"/>
                </a:cubicBezTo>
                <a:cubicBezTo>
                  <a:pt x="24177" y="495204"/>
                  <a:pt x="0" y="471027"/>
                  <a:pt x="0" y="441204"/>
                </a:cubicBezTo>
                <a:cubicBezTo>
                  <a:pt x="0" y="411381"/>
                  <a:pt x="24177" y="387204"/>
                  <a:pt x="54000" y="387204"/>
                </a:cubicBezTo>
                <a:close/>
                <a:moveTo>
                  <a:pt x="54000" y="193602"/>
                </a:moveTo>
                <a:cubicBezTo>
                  <a:pt x="83823" y="193602"/>
                  <a:pt x="108000" y="217779"/>
                  <a:pt x="108000" y="247602"/>
                </a:cubicBezTo>
                <a:cubicBezTo>
                  <a:pt x="108000" y="277425"/>
                  <a:pt x="83823" y="301602"/>
                  <a:pt x="54000" y="301602"/>
                </a:cubicBezTo>
                <a:cubicBezTo>
                  <a:pt x="24177" y="301602"/>
                  <a:pt x="0" y="277425"/>
                  <a:pt x="0" y="247602"/>
                </a:cubicBezTo>
                <a:cubicBezTo>
                  <a:pt x="0" y="217779"/>
                  <a:pt x="24177" y="193602"/>
                  <a:pt x="54000" y="193602"/>
                </a:cubicBezTo>
                <a:close/>
                <a:moveTo>
                  <a:pt x="54000" y="0"/>
                </a:moveTo>
                <a:cubicBezTo>
                  <a:pt x="83823" y="0"/>
                  <a:pt x="108000" y="24177"/>
                  <a:pt x="108000" y="54000"/>
                </a:cubicBezTo>
                <a:cubicBezTo>
                  <a:pt x="108000" y="83823"/>
                  <a:pt x="83823" y="108000"/>
                  <a:pt x="54000" y="108000"/>
                </a:cubicBezTo>
                <a:cubicBezTo>
                  <a:pt x="24177" y="108000"/>
                  <a:pt x="0" y="83823"/>
                  <a:pt x="0" y="54000"/>
                </a:cubicBezTo>
                <a:cubicBezTo>
                  <a:pt x="0" y="24177"/>
                  <a:pt x="24177" y="0"/>
                  <a:pt x="540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0" name="弧形 19"/>
          <p:cNvSpPr/>
          <p:nvPr>
            <p:custDataLst>
              <p:tags r:id="rId15"/>
            </p:custDataLst>
          </p:nvPr>
        </p:nvSpPr>
        <p:spPr>
          <a:xfrm rot="3870695">
            <a:off x="2441344" y="1174224"/>
            <a:ext cx="1676873" cy="5677950"/>
          </a:xfrm>
          <a:prstGeom prst="arc">
            <a:avLst>
              <a:gd name="adj1" fmla="val 3567365"/>
              <a:gd name="adj2" fmla="val 6578231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21" name="弧形 20"/>
          <p:cNvSpPr/>
          <p:nvPr>
            <p:custDataLst>
              <p:tags r:id="rId16"/>
            </p:custDataLst>
          </p:nvPr>
        </p:nvSpPr>
        <p:spPr>
          <a:xfrm rot="3870695">
            <a:off x="2236507" y="1174225"/>
            <a:ext cx="1676873" cy="5677950"/>
          </a:xfrm>
          <a:prstGeom prst="arc">
            <a:avLst>
              <a:gd name="adj1" fmla="val 15455795"/>
              <a:gd name="adj2" fmla="val 16780178"/>
            </a:avLst>
          </a:prstGeom>
          <a:ln w="25400" cap="rnd">
            <a:solidFill>
              <a:schemeClr val="accent3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7"/>
            </p:custDataLst>
          </p:nvPr>
        </p:nvSpPr>
        <p:spPr>
          <a:xfrm>
            <a:off x="5236845" y="2974340"/>
            <a:ext cx="5852795" cy="2527935"/>
          </a:xfrm>
        </p:spPr>
        <p:txBody>
          <a:bodyPr wrap="square" anchor="t" anchorCtr="0">
            <a:normAutofit/>
          </a:bodyPr>
          <a:lstStyle>
            <a:lvl1pPr algn="r">
              <a:defRPr sz="52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3" hasCustomPrompt="1"/>
            <p:custDataLst>
              <p:tags r:id="rId18"/>
            </p:custDataLst>
          </p:nvPr>
        </p:nvSpPr>
        <p:spPr>
          <a:xfrm>
            <a:off x="6110506" y="1631269"/>
            <a:ext cx="4978994" cy="1224000"/>
          </a:xfrm>
        </p:spPr>
        <p:txBody>
          <a:bodyPr wrap="none" anchor="ctr">
            <a:normAutofit/>
          </a:bodyPr>
          <a:lstStyle>
            <a:lvl1pPr marL="0" indent="0" algn="r">
              <a:buNone/>
              <a:defRPr sz="6000" b="1">
                <a:gradFill flip="none" rotWithShape="1">
                  <a:gsLst>
                    <a:gs pos="0">
                      <a:schemeClr val="accent2"/>
                    </a:gs>
                    <a:gs pos="43000">
                      <a:schemeClr val="accent1"/>
                    </a:gs>
                  </a:gsLst>
                  <a:lin ang="2700000" scaled="1"/>
                  <a:tileRect/>
                </a:gra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9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20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21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cxnSp>
        <p:nvCxnSpPr>
          <p:cNvPr id="3" name="直接连接符 2"/>
          <p:cNvCxnSpPr/>
          <p:nvPr>
            <p:custDataLst>
              <p:tags r:id="rId22"/>
            </p:custDataLst>
          </p:nvPr>
        </p:nvCxnSpPr>
        <p:spPr>
          <a:xfrm>
            <a:off x="1192291" y="5956300"/>
            <a:ext cx="9271478" cy="0"/>
          </a:xfrm>
          <a:prstGeom prst="line">
            <a:avLst/>
          </a:prstGeom>
          <a:solidFill>
            <a:srgbClr val="98E3BC"/>
          </a:solidFill>
          <a:ln w="12700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800715" cy="864235"/>
          </a:xfrm>
        </p:spPr>
        <p:txBody>
          <a:bodyPr vert="horz" wrap="square" lIns="0" tIns="0" rIns="0" bIns="0" rtlCol="0" anchor="ctr">
            <a:normAutofit/>
          </a:bodyPr>
          <a:lstStyle>
            <a:lvl1pPr>
              <a:defRPr lang="en-US" dirty="0">
                <a:latin typeface="+mj-lt"/>
              </a:defRPr>
            </a:lvl1pPr>
          </a:lstStyle>
          <a:p>
            <a:pPr lvl="0"/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  <p:custDataLst>
              <p:tags r:id="rId4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pPr lvl="0"/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  <p:custDataLst>
              <p:tags r:id="rId6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 hasCustomPrompt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695325" y="360045"/>
            <a:ext cx="10799445" cy="864235"/>
          </a:xfrm>
        </p:spPr>
        <p:txBody>
          <a:bodyPr wrap="square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  <a:lvl6pPr marL="2286000" indent="0">
              <a:buNone/>
              <a:defRPr sz="1600" b="1">
                <a:latin typeface="+mj-lt"/>
              </a:defRPr>
            </a:lvl6pPr>
            <a:lvl7pPr marL="2743200" indent="0">
              <a:buNone/>
              <a:defRPr sz="1600" b="1">
                <a:latin typeface="+mj-lt"/>
              </a:defRPr>
            </a:lvl7pPr>
            <a:lvl8pPr marL="3200400" indent="0">
              <a:buNone/>
              <a:defRPr sz="1600" b="1">
                <a:latin typeface="+mj-lt"/>
              </a:defRPr>
            </a:lvl8pPr>
            <a:lvl9pPr marL="3657600" indent="0">
              <a:buNone/>
              <a:defRPr sz="1600" b="1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text</a:t>
            </a:r>
            <a:endParaRPr 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9" name="任意多边形: 形状 8"/>
          <p:cNvSpPr/>
          <p:nvPr>
            <p:custDataLst>
              <p:tags r:id="rId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8" name="任意多边形: 形状 7"/>
          <p:cNvSpPr/>
          <p:nvPr>
            <p:custDataLst>
              <p:tags r:id="rId4"/>
            </p:custDataLst>
          </p:nvPr>
        </p:nvSpPr>
        <p:spPr>
          <a:xfrm>
            <a:off x="0" y="0"/>
            <a:ext cx="1848171" cy="184729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任意多边形: 形状 8"/>
          <p:cNvSpPr/>
          <p:nvPr>
            <p:custDataLst>
              <p:tags r:id="rId5"/>
            </p:custDataLst>
          </p:nvPr>
        </p:nvSpPr>
        <p:spPr>
          <a:xfrm flipH="1" flipV="1">
            <a:off x="9258300" y="3925570"/>
            <a:ext cx="2934335" cy="2932430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2" name="矩形: 单圆角 11"/>
          <p:cNvSpPr/>
          <p:nvPr>
            <p:custDataLst>
              <p:tags r:id="rId6"/>
            </p:custDataLst>
          </p:nvPr>
        </p:nvSpPr>
        <p:spPr>
          <a:xfrm>
            <a:off x="732489" y="970310"/>
            <a:ext cx="10620714" cy="5001610"/>
          </a:xfrm>
          <a:prstGeom prst="round1Rect">
            <a:avLst>
              <a:gd name="adj" fmla="val 37950"/>
            </a:avLst>
          </a:prstGeom>
          <a:gradFill flip="none" rotWithShape="1">
            <a:gsLst>
              <a:gs pos="16000">
                <a:schemeClr val="accent1">
                  <a:lumMod val="20000"/>
                  <a:lumOff val="80000"/>
                </a:schemeClr>
              </a:gs>
              <a:gs pos="81000">
                <a:schemeClr val="accent1">
                  <a:lumMod val="20000"/>
                  <a:lumOff val="80000"/>
                  <a:alpha val="0"/>
                </a:schemeClr>
              </a:gs>
            </a:gsLst>
            <a:lin ang="10800000" scaled="1"/>
            <a:tileRect/>
          </a:gra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椭圆 12"/>
          <p:cNvSpPr/>
          <p:nvPr>
            <p:custDataLst>
              <p:tags r:id="rId7"/>
            </p:custDataLst>
          </p:nvPr>
        </p:nvSpPr>
        <p:spPr>
          <a:xfrm>
            <a:off x="6678970" y="966964"/>
            <a:ext cx="4484992" cy="4328652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75000">
                <a:schemeClr val="accent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71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/>
          </a:p>
        </p:txBody>
      </p:sp>
      <p:sp>
        <p:nvSpPr>
          <p:cNvPr id="15" name="矩形: 单圆角 14"/>
          <p:cNvSpPr/>
          <p:nvPr>
            <p:custDataLst>
              <p:tags r:id="rId8"/>
            </p:custDataLst>
          </p:nvPr>
        </p:nvSpPr>
        <p:spPr>
          <a:xfrm flipH="1">
            <a:off x="835910" y="5231764"/>
            <a:ext cx="10517890" cy="869353"/>
          </a:xfrm>
          <a:prstGeom prst="round1Rect">
            <a:avLst>
              <a:gd name="adj" fmla="val 29548"/>
            </a:avLst>
          </a:prstGeom>
          <a:solidFill>
            <a:schemeClr val="accent1"/>
          </a:solidFill>
          <a:ln w="1587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US" sz="1600" b="1"/>
          </a:p>
        </p:txBody>
      </p:sp>
      <p:pic>
        <p:nvPicPr>
          <p:cNvPr id="16" name="图形 12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b="26654"/>
          <a:stretch>
            <a:fillRect/>
          </a:stretch>
        </p:blipFill>
        <p:spPr>
          <a:xfrm>
            <a:off x="7177041" y="1773850"/>
            <a:ext cx="3774196" cy="4327268"/>
          </a:xfrm>
          <a:prstGeom prst="rect">
            <a:avLst/>
          </a:prstGeom>
        </p:spPr>
      </p:pic>
      <p:cxnSp>
        <p:nvCxnSpPr>
          <p:cNvPr id="17" name="直接连接符 16"/>
          <p:cNvCxnSpPr/>
          <p:nvPr>
            <p:custDataLst>
              <p:tags r:id="rId12"/>
            </p:custDataLst>
          </p:nvPr>
        </p:nvCxnSpPr>
        <p:spPr>
          <a:xfrm>
            <a:off x="3479538" y="5666440"/>
            <a:ext cx="5234214" cy="0"/>
          </a:xfrm>
          <a:prstGeom prst="line">
            <a:avLst/>
          </a:prstGeom>
          <a:solidFill>
            <a:srgbClr val="98E3BC"/>
          </a:solidFill>
          <a:ln w="15875">
            <a:solidFill>
              <a:schemeClr val="tx2">
                <a:lumMod val="25000"/>
                <a:lumOff val="75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>
            <p:custDataLst>
              <p:tags r:id="rId13"/>
            </p:custDataLst>
          </p:nvPr>
        </p:nvCxnSpPr>
        <p:spPr>
          <a:xfrm>
            <a:off x="11122861" y="681237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>
            <p:custDataLst>
              <p:tags r:id="rId14"/>
            </p:custDataLst>
          </p:nvPr>
        </p:nvCxnSpPr>
        <p:spPr>
          <a:xfrm>
            <a:off x="11122861" y="7568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>
            <p:custDataLst>
              <p:tags r:id="rId15"/>
            </p:custDataLst>
          </p:nvPr>
        </p:nvCxnSpPr>
        <p:spPr>
          <a:xfrm>
            <a:off x="11122861" y="833002"/>
            <a:ext cx="212725" cy="0"/>
          </a:xfrm>
          <a:prstGeom prst="line">
            <a:avLst/>
          </a:prstGeom>
          <a:ln w="31750" cap="rnd">
            <a:solidFill>
              <a:schemeClr val="accent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6"/>
            </p:custDataLst>
          </p:nvPr>
        </p:nvSpPr>
        <p:spPr>
          <a:xfrm>
            <a:off x="838200" y="1265786"/>
            <a:ext cx="5959253" cy="2304304"/>
          </a:xfrm>
        </p:spPr>
        <p:txBody>
          <a:bodyPr wrap="square" anchor="b">
            <a:normAutofit/>
          </a:bodyPr>
          <a:lstStyle>
            <a:lvl1pPr algn="l">
              <a:lnSpc>
                <a:spcPct val="100000"/>
              </a:lnSpc>
              <a:defRPr sz="6000">
                <a:latin typeface="+mj-lt"/>
              </a:defRPr>
            </a:lvl1pPr>
          </a:lstStyle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7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9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10" name="公司名占位符 6"/>
          <p:cNvSpPr>
            <a:spLocks noGrp="1"/>
          </p:cNvSpPr>
          <p:nvPr>
            <p:ph type="body" sz="quarter" idx="13" hasCustomPrompt="1"/>
            <p:custDataLst>
              <p:tags r:id="rId20"/>
            </p:custDataLst>
          </p:nvPr>
        </p:nvSpPr>
        <p:spPr>
          <a:xfrm>
            <a:off x="838798" y="504000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14" name="日期时间占位符 7"/>
          <p:cNvSpPr>
            <a:spLocks noGrp="1"/>
          </p:cNvSpPr>
          <p:nvPr>
            <p:ph type="body" sz="quarter" idx="14" hasCustomPrompt="1"/>
            <p:custDataLst>
              <p:tags r:id="rId21"/>
            </p:custDataLst>
          </p:nvPr>
        </p:nvSpPr>
        <p:spPr>
          <a:xfrm>
            <a:off x="1091987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20" name="联系方式占位符 9"/>
          <p:cNvSpPr>
            <a:spLocks noGrp="1"/>
          </p:cNvSpPr>
          <p:nvPr>
            <p:ph type="body" sz="quarter" idx="16" hasCustomPrompt="1"/>
            <p:custDataLst>
              <p:tags r:id="rId22"/>
            </p:custDataLst>
          </p:nvPr>
        </p:nvSpPr>
        <p:spPr>
          <a:xfrm>
            <a:off x="8220013" y="5414440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@svg_bg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38098">
                <a:schemeClr val="accent5">
                  <a:alpha val="5000"/>
                </a:schemeClr>
              </a:gs>
              <a:gs pos="100000">
                <a:schemeClr val="accent1">
                  <a:alpha val="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cs typeface="Arial" panose="020B0604020202020204" pitchFamily="34" charset="0"/>
            </a:endParaRPr>
          </a:p>
        </p:txBody>
      </p:sp>
      <p:pic>
        <p:nvPicPr>
          <p:cNvPr id="8" name="@png2x_0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1">
                  <a:alpha val="46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895350" y="385445"/>
            <a:ext cx="6307455" cy="3255010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800" b="0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r>
              <a:rPr lang="en-US" dirty="0">
                <a:sym typeface="+mn-ea"/>
              </a:rPr>
              <a:t>Click to add title</a:t>
            </a:r>
            <a:endParaRPr lang="en-US" dirty="0">
              <a:latin typeface="+mj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6"/>
            </p:custDataLst>
          </p:nvPr>
        </p:nvSpPr>
        <p:spPr>
          <a:xfrm>
            <a:off x="895350" y="3810878"/>
            <a:ext cx="5657850" cy="656148"/>
          </a:xfrm>
        </p:spPr>
        <p:txBody>
          <a:bodyPr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aseline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>
                <a:latin typeface="+mj-lt"/>
              </a:defRPr>
            </a:lvl2pPr>
            <a:lvl3pPr marL="914400" indent="0" algn="ctr">
              <a:buNone/>
              <a:defRPr sz="1800">
                <a:latin typeface="+mj-lt"/>
              </a:defRPr>
            </a:lvl3pPr>
            <a:lvl4pPr marL="1371600" indent="0" algn="ctr">
              <a:buNone/>
              <a:defRPr sz="1600">
                <a:latin typeface="+mj-lt"/>
              </a:defRPr>
            </a:lvl4pPr>
            <a:lvl5pPr marL="1828800" indent="0" algn="ctr">
              <a:buNone/>
              <a:defRPr sz="1600">
                <a:latin typeface="+mj-lt"/>
              </a:defRPr>
            </a:lvl5pPr>
            <a:lvl6pPr marL="2286000" indent="0" algn="ctr">
              <a:buNone/>
              <a:defRPr sz="1600">
                <a:latin typeface="+mj-lt"/>
              </a:defRPr>
            </a:lvl6pPr>
            <a:lvl7pPr marL="2743200" indent="0" algn="ctr">
              <a:buNone/>
              <a:defRPr sz="1600">
                <a:latin typeface="+mj-lt"/>
              </a:defRPr>
            </a:lvl7pPr>
            <a:lvl8pPr marL="3200400" indent="0" algn="ctr">
              <a:buNone/>
              <a:defRPr sz="1600">
                <a:latin typeface="+mj-lt"/>
              </a:defRPr>
            </a:lvl8pPr>
            <a:lvl9pPr marL="3657600" indent="0" algn="ctr">
              <a:buNone/>
              <a:defRPr sz="1600">
                <a:latin typeface="+mj-lt"/>
              </a:defRPr>
            </a:lvl9pPr>
          </a:lstStyle>
          <a:p>
            <a:r>
              <a:rPr lang="en-US" dirty="0">
                <a:latin typeface="+mj-lt"/>
              </a:rPr>
              <a:t>Click to add subtitle</a:t>
            </a:r>
            <a:endParaRPr 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7" hasCustomPrompt="1"/>
            <p:custDataLst>
              <p:tags r:id="rId7"/>
            </p:custDataLst>
          </p:nvPr>
        </p:nvSpPr>
        <p:spPr>
          <a:xfrm>
            <a:off x="895350" y="4636922"/>
            <a:ext cx="5657850" cy="844045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800" baseline="0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5F26B5-172A-4DC2-B0B7-181CFC56B87C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5" Type="http://schemas.openxmlformats.org/officeDocument/2006/relationships/theme" Target="../theme/theme2.xml"/><Relationship Id="rId24" Type="http://schemas.openxmlformats.org/officeDocument/2006/relationships/tags" Target="../tags/tag179.xml"/><Relationship Id="rId23" Type="http://schemas.openxmlformats.org/officeDocument/2006/relationships/tags" Target="../tags/tag178.xml"/><Relationship Id="rId22" Type="http://schemas.openxmlformats.org/officeDocument/2006/relationships/tags" Target="../tags/tag177.xml"/><Relationship Id="rId21" Type="http://schemas.openxmlformats.org/officeDocument/2006/relationships/tags" Target="../tags/tag176.xml"/><Relationship Id="rId20" Type="http://schemas.openxmlformats.org/officeDocument/2006/relationships/tags" Target="../tags/tag17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74.xml"/><Relationship Id="rId18" Type="http://schemas.openxmlformats.org/officeDocument/2006/relationships/image" Target="../media/image4.svg"/><Relationship Id="rId17" Type="http://schemas.openxmlformats.org/officeDocument/2006/relationships/image" Target="../media/image3.png"/><Relationship Id="rId16" Type="http://schemas.openxmlformats.org/officeDocument/2006/relationships/tags" Target="../tags/tag173.xml"/><Relationship Id="rId15" Type="http://schemas.openxmlformats.org/officeDocument/2006/relationships/tags" Target="../tags/tag172.xml"/><Relationship Id="rId14" Type="http://schemas.openxmlformats.org/officeDocument/2006/relationships/tags" Target="../tags/tag171.xml"/><Relationship Id="rId13" Type="http://schemas.openxmlformats.org/officeDocument/2006/relationships/tags" Target="../tags/tag170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4" Type="http://schemas.openxmlformats.org/officeDocument/2006/relationships/theme" Target="../theme/theme3.xml"/><Relationship Id="rId23" Type="http://schemas.openxmlformats.org/officeDocument/2006/relationships/tags" Target="../tags/tag296.xml"/><Relationship Id="rId22" Type="http://schemas.openxmlformats.org/officeDocument/2006/relationships/tags" Target="../tags/tag295.xml"/><Relationship Id="rId21" Type="http://schemas.openxmlformats.org/officeDocument/2006/relationships/tags" Target="../tags/tag294.xml"/><Relationship Id="rId20" Type="http://schemas.openxmlformats.org/officeDocument/2006/relationships/tags" Target="../tags/tag293.xml"/><Relationship Id="rId2" Type="http://schemas.openxmlformats.org/officeDocument/2006/relationships/slideLayout" Target="../slideLayouts/slideLayout25.xml"/><Relationship Id="rId19" Type="http://schemas.openxmlformats.org/officeDocument/2006/relationships/tags" Target="../tags/tag292.xml"/><Relationship Id="rId18" Type="http://schemas.openxmlformats.org/officeDocument/2006/relationships/tags" Target="../tags/tag291.xml"/><Relationship Id="rId17" Type="http://schemas.openxmlformats.org/officeDocument/2006/relationships/image" Target="../media/image8.svg"/><Relationship Id="rId16" Type="http://schemas.openxmlformats.org/officeDocument/2006/relationships/image" Target="../media/image7.png"/><Relationship Id="rId15" Type="http://schemas.openxmlformats.org/officeDocument/2006/relationships/tags" Target="../tags/tag290.xml"/><Relationship Id="rId14" Type="http://schemas.openxmlformats.org/officeDocument/2006/relationships/tags" Target="../tags/tag289.xml"/><Relationship Id="rId13" Type="http://schemas.openxmlformats.org/officeDocument/2006/relationships/tags" Target="../tags/tag288.xml"/><Relationship Id="rId12" Type="http://schemas.openxmlformats.org/officeDocument/2006/relationships/tags" Target="../tags/tag287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4" Type="http://schemas.openxmlformats.org/officeDocument/2006/relationships/theme" Target="../theme/theme4.xml"/><Relationship Id="rId23" Type="http://schemas.openxmlformats.org/officeDocument/2006/relationships/tags" Target="../tags/tag413.xml"/><Relationship Id="rId22" Type="http://schemas.openxmlformats.org/officeDocument/2006/relationships/tags" Target="../tags/tag412.xml"/><Relationship Id="rId21" Type="http://schemas.openxmlformats.org/officeDocument/2006/relationships/tags" Target="../tags/tag411.xml"/><Relationship Id="rId20" Type="http://schemas.openxmlformats.org/officeDocument/2006/relationships/tags" Target="../tags/tag410.xml"/><Relationship Id="rId2" Type="http://schemas.openxmlformats.org/officeDocument/2006/relationships/slideLayout" Target="../slideLayouts/slideLayout36.xml"/><Relationship Id="rId19" Type="http://schemas.openxmlformats.org/officeDocument/2006/relationships/tags" Target="../tags/tag409.xml"/><Relationship Id="rId18" Type="http://schemas.openxmlformats.org/officeDocument/2006/relationships/tags" Target="../tags/tag408.xml"/><Relationship Id="rId17" Type="http://schemas.openxmlformats.org/officeDocument/2006/relationships/image" Target="../media/image4.svg"/><Relationship Id="rId16" Type="http://schemas.openxmlformats.org/officeDocument/2006/relationships/image" Target="../media/image3.png"/><Relationship Id="rId15" Type="http://schemas.openxmlformats.org/officeDocument/2006/relationships/tags" Target="../tags/tag407.xml"/><Relationship Id="rId14" Type="http://schemas.openxmlformats.org/officeDocument/2006/relationships/tags" Target="../tags/tag406.xml"/><Relationship Id="rId13" Type="http://schemas.openxmlformats.org/officeDocument/2006/relationships/tags" Target="../tags/tag405.xml"/><Relationship Id="rId12" Type="http://schemas.openxmlformats.org/officeDocument/2006/relationships/tags" Target="../tags/tag40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tags" Target="../tags/tag424.xml"/><Relationship Id="rId8" Type="http://schemas.openxmlformats.org/officeDocument/2006/relationships/tags" Target="../tags/tag423.xml"/><Relationship Id="rId7" Type="http://schemas.openxmlformats.org/officeDocument/2006/relationships/tags" Target="../tags/tag422.xml"/><Relationship Id="rId6" Type="http://schemas.openxmlformats.org/officeDocument/2006/relationships/tags" Target="../tags/tag421.xml"/><Relationship Id="rId5" Type="http://schemas.openxmlformats.org/officeDocument/2006/relationships/image" Target="../media/image10.png"/><Relationship Id="rId4" Type="http://schemas.openxmlformats.org/officeDocument/2006/relationships/tags" Target="../tags/tag420.xml"/><Relationship Id="rId3" Type="http://schemas.openxmlformats.org/officeDocument/2006/relationships/tags" Target="../tags/tag419.xml"/><Relationship Id="rId2" Type="http://schemas.openxmlformats.org/officeDocument/2006/relationships/slideLayout" Target="../slideLayouts/slideLayout47.xml"/><Relationship Id="rId12" Type="http://schemas.openxmlformats.org/officeDocument/2006/relationships/theme" Target="../theme/theme5.xml"/><Relationship Id="rId11" Type="http://schemas.openxmlformats.org/officeDocument/2006/relationships/tags" Target="../tags/tag426.xml"/><Relationship Id="rId10" Type="http://schemas.openxmlformats.org/officeDocument/2006/relationships/tags" Target="../tags/tag425.xml"/><Relationship Id="rId1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4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5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9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3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4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>
            <p:custDataLst>
              <p:tags r:id="rId1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6422">
                <a:schemeClr val="accent1">
                  <a:lumMod val="20000"/>
                  <a:lumOff val="80000"/>
                </a:schemeClr>
              </a:gs>
              <a:gs pos="53000">
                <a:schemeClr val="bg2"/>
              </a:gs>
              <a:gs pos="100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13"/>
            </p:custDataLst>
          </p:nvPr>
        </p:nvSpPr>
        <p:spPr>
          <a:xfrm flipH="1" flipV="1">
            <a:off x="9258304" y="3925701"/>
            <a:ext cx="2933696" cy="2932298"/>
          </a:xfrm>
          <a:custGeom>
            <a:avLst/>
            <a:gdLst>
              <a:gd name="connsiteX0" fmla="*/ 0 w 1556484"/>
              <a:gd name="connsiteY0" fmla="*/ 0 h 1555743"/>
              <a:gd name="connsiteX1" fmla="*/ 1556484 w 1556484"/>
              <a:gd name="connsiteY1" fmla="*/ 0 h 1555743"/>
              <a:gd name="connsiteX2" fmla="*/ 1548919 w 1556484"/>
              <a:gd name="connsiteY2" fmla="*/ 149820 h 1555743"/>
              <a:gd name="connsiteX3" fmla="*/ 150601 w 1556484"/>
              <a:gd name="connsiteY3" fmla="*/ 1548138 h 1555743"/>
              <a:gd name="connsiteX4" fmla="*/ 0 w 1556484"/>
              <a:gd name="connsiteY4" fmla="*/ 1555743 h 155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6484" h="1555743">
                <a:moveTo>
                  <a:pt x="0" y="0"/>
                </a:moveTo>
                <a:lnTo>
                  <a:pt x="1556484" y="0"/>
                </a:lnTo>
                <a:lnTo>
                  <a:pt x="1548919" y="149820"/>
                </a:lnTo>
                <a:cubicBezTo>
                  <a:pt x="1474043" y="887113"/>
                  <a:pt x="887894" y="1473262"/>
                  <a:pt x="150601" y="1548138"/>
                </a:cubicBezTo>
                <a:lnTo>
                  <a:pt x="0" y="1555743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50000"/>
                </a:schemeClr>
              </a:gs>
              <a:gs pos="57000">
                <a:schemeClr val="accent1">
                  <a:alpha val="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lvl="0"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11" name="矩形 10"/>
          <p:cNvSpPr/>
          <p:nvPr>
            <p:custDataLst>
              <p:tags r:id="rId14"/>
            </p:custDataLst>
          </p:nvPr>
        </p:nvSpPr>
        <p:spPr>
          <a:xfrm>
            <a:off x="1" y="0"/>
            <a:ext cx="12191998" cy="6369977"/>
          </a:xfrm>
          <a:prstGeom prst="rect">
            <a:avLst/>
          </a:prstGeom>
          <a:gradFill flip="none" rotWithShape="1">
            <a:gsLst>
              <a:gs pos="39000">
                <a:schemeClr val="bg2"/>
              </a:gs>
              <a:gs pos="97000">
                <a:schemeClr val="bg1"/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2" name="图形 1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V="1">
            <a:off x="11252201" y="4613195"/>
            <a:ext cx="939799" cy="2244805"/>
          </a:xfrm>
          <a:prstGeom prst="rect">
            <a:avLst/>
          </a:prstGeom>
        </p:spPr>
      </p:pic>
      <p:sp>
        <p:nvSpPr>
          <p:cNvPr id="10" name="矩形 9"/>
          <p:cNvSpPr/>
          <p:nvPr>
            <p:custDataLst>
              <p:tags r:id="rId18"/>
            </p:custDataLst>
          </p:nvPr>
        </p:nvSpPr>
        <p:spPr>
          <a:xfrm>
            <a:off x="1" y="-13335"/>
            <a:ext cx="12191998" cy="636997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15000"/>
                </a:schemeClr>
              </a:gs>
              <a:gs pos="53000">
                <a:schemeClr val="bg2">
                  <a:alpha val="30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</a:defRPr>
            </a:lvl9pPr>
          </a:lstStyle>
          <a:p>
            <a:pPr algn="ctr"/>
            <a:endParaRPr lang="en-US">
              <a:latin typeface="Arial" panose="020B0604020202020204" pitchFamily="34" charset="0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22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 anchorCtr="0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2"/>
          </a:solidFill>
          <a:latin typeface="Arial" panose="020B0604020202020204" pitchFamily="34" charset="0"/>
          <a:ea typeface="+mj-ea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@svg_bg"/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3636390"/>
              <a:gd name="connsiteY0" fmla="*/ 0 h 7969250"/>
              <a:gd name="connsiteX1" fmla="*/ 13636390 w 13636390"/>
              <a:gd name="connsiteY1" fmla="*/ 0 h 7969250"/>
              <a:gd name="connsiteX2" fmla="*/ 13636390 w 13636390"/>
              <a:gd name="connsiteY2" fmla="*/ 7969250 h 7969250"/>
              <a:gd name="connsiteX3" fmla="*/ 0 w 13636390"/>
              <a:gd name="connsiteY3" fmla="*/ 7969250 h 796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36390" h="7969250">
                <a:moveTo>
                  <a:pt x="0" y="0"/>
                </a:moveTo>
                <a:lnTo>
                  <a:pt x="13636390" y="0"/>
                </a:lnTo>
                <a:lnTo>
                  <a:pt x="13636390" y="7969250"/>
                </a:lnTo>
                <a:lnTo>
                  <a:pt x="0" y="7969250"/>
                </a:lnTo>
                <a:close/>
              </a:path>
            </a:pathLst>
          </a:custGeom>
          <a:gradFill>
            <a:gsLst>
              <a:gs pos="42000">
                <a:schemeClr val="accent1">
                  <a:alpha val="0"/>
                </a:schemeClr>
              </a:gs>
              <a:gs pos="100000">
                <a:schemeClr val="accent1">
                  <a:alpha val="50000"/>
                </a:schemeClr>
              </a:gs>
            </a:gsLst>
            <a:lin ang="16200000" scaled="1"/>
          </a:gradFill>
          <a:ln w="1269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@png2x_0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739884" y="5641848"/>
            <a:ext cx="1837944" cy="1216152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>
                <a:latin typeface="+mj-lt"/>
              </a:rPr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7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>
                <a:latin typeface="+mn-lt"/>
              </a:rPr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8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Date Area</a:t>
            </a:r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0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E5F26B5-172A-4DC2-B0B7-181CFC56B87C}" type="slidenum">
              <a:rPr lang="en-US" smtClean="0"/>
            </a:fld>
            <a:endParaRPr lang="en-US"/>
          </a:p>
        </p:txBody>
      </p:sp>
      <p:sp>
        <p:nvSpPr>
          <p:cNvPr id="7" name="KSO_TEMPLATE" hidden="1"/>
          <p:cNvSpPr/>
          <p:nvPr userDrawn="1">
            <p:custDataLst>
              <p:tags r:id="rId1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</p:sldLayoutIdLst>
  <mc:AlternateContent xmlns:mc="http://schemas.openxmlformats.org/markup-compatibility/2006">
    <mc:Choice xmlns:p14="http://schemas.microsoft.com/office/powerpoint/2010/main" Requires="p14">
      <p:transition spd="med" p14:dur="750">
        <p:newsflash/>
      </p:transition>
    </mc:Choice>
    <mc:Fallback>
      <p:transition spd="med">
        <p:newsflash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kern="1200">
          <a:solidFill>
            <a:schemeClr val="accent4">
              <a:lumMod val="50000"/>
            </a:schemeClr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1800" b="0" kern="1200">
          <a:solidFill>
            <a:schemeClr val="accent4">
              <a:lumMod val="50000"/>
            </a:schemeClr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2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100" b="0" kern="1200">
          <a:solidFill>
            <a:schemeClr val="accent4">
              <a:lumMod val="50000"/>
            </a:schemeClr>
          </a:solidFill>
          <a:latin typeface="+mn-ea"/>
          <a:ea typeface="+mn-ea"/>
          <a:cs typeface="仓耳渔阳体 W04" panose="02020400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6.xml"/><Relationship Id="rId5" Type="http://schemas.openxmlformats.org/officeDocument/2006/relationships/audio" Target="../media/audio1.wav"/><Relationship Id="rId4" Type="http://schemas.openxmlformats.org/officeDocument/2006/relationships/tags" Target="../tags/tag430.xml"/><Relationship Id="rId3" Type="http://schemas.openxmlformats.org/officeDocument/2006/relationships/tags" Target="../tags/tag429.xml"/><Relationship Id="rId2" Type="http://schemas.openxmlformats.org/officeDocument/2006/relationships/tags" Target="../tags/tag428.xml"/><Relationship Id="rId1" Type="http://schemas.openxmlformats.org/officeDocument/2006/relationships/tags" Target="../tags/tag427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7.xml"/><Relationship Id="rId3" Type="http://schemas.openxmlformats.org/officeDocument/2006/relationships/audio" Target="../media/audio1.wav"/><Relationship Id="rId2" Type="http://schemas.openxmlformats.org/officeDocument/2006/relationships/tags" Target="../tags/tag431.xml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audio" Target="../media/audio1.wav"/><Relationship Id="rId1" Type="http://schemas.openxmlformats.org/officeDocument/2006/relationships/tags" Target="../tags/tag43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audio" Target="../media/audio1.wav"/><Relationship Id="rId3" Type="http://schemas.openxmlformats.org/officeDocument/2006/relationships/tags" Target="../tags/tag435.xml"/><Relationship Id="rId2" Type="http://schemas.openxmlformats.org/officeDocument/2006/relationships/tags" Target="../tags/tag434.xml"/><Relationship Id="rId1" Type="http://schemas.openxmlformats.org/officeDocument/2006/relationships/tags" Target="../tags/tag433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audio" Target="../media/audio1.wav"/><Relationship Id="rId3" Type="http://schemas.openxmlformats.org/officeDocument/2006/relationships/tags" Target="../tags/tag438.xml"/><Relationship Id="rId2" Type="http://schemas.openxmlformats.org/officeDocument/2006/relationships/tags" Target="../tags/tag437.xml"/><Relationship Id="rId1" Type="http://schemas.openxmlformats.org/officeDocument/2006/relationships/tags" Target="../tags/tag436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audio" Target="../media/audio1.wav"/><Relationship Id="rId3" Type="http://schemas.openxmlformats.org/officeDocument/2006/relationships/tags" Target="../tags/tag440.xml"/><Relationship Id="rId2" Type="http://schemas.openxmlformats.org/officeDocument/2006/relationships/image" Target="../media/image12.jpeg"/><Relationship Id="rId1" Type="http://schemas.openxmlformats.org/officeDocument/2006/relationships/tags" Target="../tags/tag439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audio" Target="../media/audio1.wav"/><Relationship Id="rId3" Type="http://schemas.openxmlformats.org/officeDocument/2006/relationships/tags" Target="../tags/tag442.xml"/><Relationship Id="rId2" Type="http://schemas.openxmlformats.org/officeDocument/2006/relationships/image" Target="../media/image13.jpeg"/><Relationship Id="rId1" Type="http://schemas.openxmlformats.org/officeDocument/2006/relationships/tags" Target="../tags/tag44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audio" Target="../media/audio1.wav"/><Relationship Id="rId3" Type="http://schemas.openxmlformats.org/officeDocument/2006/relationships/tags" Target="../tags/tag444.xml"/><Relationship Id="rId2" Type="http://schemas.openxmlformats.org/officeDocument/2006/relationships/image" Target="../media/image14.GIF"/><Relationship Id="rId1" Type="http://schemas.openxmlformats.org/officeDocument/2006/relationships/tags" Target="../tags/tag44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1.xml"/><Relationship Id="rId3" Type="http://schemas.openxmlformats.org/officeDocument/2006/relationships/audio" Target="../media/audio1.wav"/><Relationship Id="rId2" Type="http://schemas.openxmlformats.org/officeDocument/2006/relationships/tags" Target="../tags/tag446.xml"/><Relationship Id="rId1" Type="http://schemas.openxmlformats.org/officeDocument/2006/relationships/tags" Target="../tags/tag445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2.xml"/><Relationship Id="rId4" Type="http://schemas.openxmlformats.org/officeDocument/2006/relationships/audio" Target="../media/audio1.wav"/><Relationship Id="rId3" Type="http://schemas.openxmlformats.org/officeDocument/2006/relationships/tags" Target="../tags/tag449.xml"/><Relationship Id="rId2" Type="http://schemas.openxmlformats.org/officeDocument/2006/relationships/tags" Target="../tags/tag448.xml"/><Relationship Id="rId1" Type="http://schemas.openxmlformats.org/officeDocument/2006/relationships/tags" Target="../tags/tag447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1.xml"/><Relationship Id="rId4" Type="http://schemas.openxmlformats.org/officeDocument/2006/relationships/audio" Target="../media/audio1.wav"/><Relationship Id="rId3" Type="http://schemas.openxmlformats.org/officeDocument/2006/relationships/tags" Target="../tags/tag451.xml"/><Relationship Id="rId2" Type="http://schemas.openxmlformats.org/officeDocument/2006/relationships/image" Target="../media/image15.jpeg"/><Relationship Id="rId1" Type="http://schemas.openxmlformats.org/officeDocument/2006/relationships/tags" Target="../tags/tag450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2.xml"/><Relationship Id="rId6" Type="http://schemas.openxmlformats.org/officeDocument/2006/relationships/audio" Target="../media/audio1.wav"/><Relationship Id="rId5" Type="http://schemas.openxmlformats.org/officeDocument/2006/relationships/tags" Target="../tags/tag456.xml"/><Relationship Id="rId4" Type="http://schemas.openxmlformats.org/officeDocument/2006/relationships/tags" Target="../tags/tag455.xml"/><Relationship Id="rId3" Type="http://schemas.openxmlformats.org/officeDocument/2006/relationships/tags" Target="../tags/tag454.xml"/><Relationship Id="rId2" Type="http://schemas.openxmlformats.org/officeDocument/2006/relationships/tags" Target="../tags/tag453.xml"/><Relationship Id="rId1" Type="http://schemas.openxmlformats.org/officeDocument/2006/relationships/tags" Target="../tags/tag45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8.xml"/><Relationship Id="rId4" Type="http://schemas.openxmlformats.org/officeDocument/2006/relationships/audio" Target="../media/audio1.wav"/><Relationship Id="rId3" Type="http://schemas.openxmlformats.org/officeDocument/2006/relationships/tags" Target="../tags/tag458.xml"/><Relationship Id="rId2" Type="http://schemas.openxmlformats.org/officeDocument/2006/relationships/image" Target="../media/image16.png"/><Relationship Id="rId1" Type="http://schemas.openxmlformats.org/officeDocument/2006/relationships/tags" Target="../tags/tag4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8800" dirty="0"/>
              <a:t>Welcome</a:t>
            </a:r>
            <a:endParaRPr lang="en-US" sz="8800" dirty="0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 flipV="1">
            <a:off x="895350" y="6813550"/>
            <a:ext cx="5657850" cy="76200"/>
          </a:xfrm>
        </p:spPr>
        <p:txBody>
          <a:bodyPr>
            <a:normAutofit fontScale="25000"/>
          </a:bodyPr>
          <a:lstStyle/>
          <a:p>
            <a:r>
              <a:rPr lang="en-US"/>
              <a:t>Add description</a:t>
            </a:r>
            <a:endParaRPr 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3"/>
            </p:custDataLst>
          </p:nvPr>
        </p:nvSpPr>
        <p:spPr>
          <a:xfrm>
            <a:off x="895350" y="7014210"/>
            <a:ext cx="5657850" cy="248285"/>
          </a:xfrm>
        </p:spPr>
        <p:txBody>
          <a:bodyPr>
            <a:normAutofit fontScale="90000" lnSpcReduction="20000"/>
          </a:bodyPr>
          <a:lstStyle/>
          <a:p>
            <a:r>
              <a:rPr lang="en-US"/>
              <a:t>Name</a:t>
            </a:r>
            <a:endParaRPr lang="en-US"/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doors dir="vert"/>
        <p:sndAc>
          <p:stSnd>
            <p:snd r:embed="rId5" name="suction.wav"/>
          </p:stSnd>
        </p:sndAc>
      </p:transition>
    </mc:Choice>
    <mc:Fallback>
      <p:transition spd="slow">
        <p:fade/>
        <p:sndAc>
          <p:stSnd>
            <p:snd r:embed="rId5" name="suction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960" y="-248285"/>
            <a:ext cx="10800080" cy="7620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-90805" y="0"/>
            <a:ext cx="12283440" cy="6858000"/>
          </a:xfrm>
        </p:spPr>
        <p:txBody>
          <a:bodyPr/>
          <a:p>
            <a:pPr marL="0" indent="0" algn="ctr">
              <a:buNone/>
            </a:pPr>
            <a:r>
              <a:rPr lang="en-US" sz="4000" b="1" i="1" u="sng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শিক্ষক পরিচিতি</a:t>
            </a:r>
            <a:endParaRPr lang="en-US" sz="4000" b="1" i="1" u="sng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সুবাস চন্দ্র দাস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প্রধান শিক্ষক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       তেলিকোনা সরকারি প্রাথমিক বিদ্যলয়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বিশ্বনাথ,সিলেট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6" name="Picture 5" descr="My AI Photo 2"/>
          <p:cNvPicPr>
            <a:picLocks noChangeAspect="1"/>
          </p:cNvPicPr>
          <p:nvPr/>
        </p:nvPicPr>
        <p:blipFill>
          <a:blip r:embed="rId1"/>
          <a:srcRect l="2836" t="42306" r="3695"/>
          <a:stretch>
            <a:fillRect/>
          </a:stretch>
        </p:blipFill>
        <p:spPr>
          <a:xfrm>
            <a:off x="-90170" y="0"/>
            <a:ext cx="3662680" cy="3956685"/>
          </a:xfrm>
          <a:prstGeom prst="ellipse">
            <a:avLst/>
          </a:prstGeom>
        </p:spPr>
      </p:pic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3" name="suction.wav"/>
          </p:stSnd>
        </p:sndAc>
      </p:transition>
    </mc:Choice>
    <mc:Fallback>
      <p:transition spd="slow">
        <p:checker/>
        <p:sndAc>
          <p:stSnd>
            <p:snd r:embed="rId3" name="suction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960" y="-262255"/>
            <a:ext cx="10800080" cy="76200"/>
          </a:xfrm>
        </p:spPr>
        <p:txBody>
          <a:bodyPr>
            <a:normAutofit fontScale="90000"/>
          </a:bodyPr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0" y="0"/>
            <a:ext cx="12192000" cy="6858635"/>
          </a:xfrm>
        </p:spPr>
        <p:txBody>
          <a:bodyPr/>
          <a:p>
            <a:pPr marL="0" indent="0" algn="ctr">
              <a:buNone/>
            </a:pPr>
            <a:r>
              <a:rPr lang="en-US" sz="4000" b="1" i="1" u="sng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পাঠ পরিচিতি</a:t>
            </a:r>
            <a:endParaRPr lang="en-US" sz="4000" b="1" i="1" u="sng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Class Five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Language Focus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  <a:p>
            <a:pPr marL="0" indent="0" algn="ctr">
              <a:buNone/>
            </a:pP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(</a:t>
            </a:r>
            <a:r>
              <a:rPr lang="en-US" sz="4000" b="1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Wh question</a:t>
            </a:r>
            <a:r>
              <a:rPr lang="en-US" sz="4000">
                <a:latin typeface="Kalpurush" panose="02000600000000000000" charset="0"/>
                <a:cs typeface="Kalpurush" panose="02000600000000000000" charset="0"/>
              </a:rPr>
              <a:t>)</a:t>
            </a:r>
            <a:endParaRPr lang="en-US" sz="4000"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250">
        <p15:prstTrans prst="peelOff"/>
        <p:sndAc>
          <p:stSnd>
            <p:snd r:embed="rId2" name="suction.wav"/>
          </p:stSnd>
        </p:sndAc>
      </p:transition>
    </mc:Choice>
    <mc:Fallback>
      <p:transition spd="slow">
        <p:fade/>
        <p:sndAc>
          <p:stSnd>
            <p:snd r:embed="rId2" name="suction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236845" y="7323455"/>
            <a:ext cx="5852795" cy="786130"/>
          </a:xfrm>
        </p:spPr>
        <p:txBody>
          <a:bodyPr>
            <a:normAutofit fontScale="90000"/>
          </a:bodyPr>
          <a:p>
            <a:r>
              <a:rPr lang="en-US"/>
              <a:t>单击此处编辑母版标题样式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5574665" y="2472690"/>
            <a:ext cx="6617335" cy="1947545"/>
          </a:xfrm>
        </p:spPr>
        <p:txBody>
          <a:bodyPr>
            <a:noAutofit/>
          </a:bodyPr>
          <a:p>
            <a:endParaRPr lang="en-US" sz="4100"/>
          </a:p>
          <a:p>
            <a:pPr marL="0" lvl="0" indent="0">
              <a:buNone/>
            </a:pPr>
            <a:r>
              <a:rPr lang="en-US" sz="8000">
                <a:solidFill>
                  <a:schemeClr val="bg1"/>
                </a:solidFill>
                <a:highlight>
                  <a:srgbClr val="0000FF"/>
                </a:highlight>
              </a:rPr>
              <a:t>WH QUESTION</a:t>
            </a:r>
            <a:endParaRPr lang="en-US" sz="8000">
              <a:solidFill>
                <a:schemeClr val="bg1"/>
              </a:solidFill>
              <a:highlight>
                <a:srgbClr val="0000FF"/>
              </a:highlight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8029575" y="5354955"/>
            <a:ext cx="406400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>
              <a:lnSpc>
                <a:spcPct val="140000"/>
              </a:lnSpc>
            </a:pPr>
            <a:endParaRPr 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  <p:sndAc>
          <p:stSnd>
            <p:snd r:embed="rId4" name="suction.wav"/>
          </p:stSnd>
        </p:sndAc>
      </p:transition>
    </mc:Choice>
    <mc:Fallback>
      <p:transition spd="slow">
        <p:checker/>
        <p:sndAc>
          <p:stSnd>
            <p:snd r:embed="rId4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sz="8800"/>
              <a:t>What=কী</a:t>
            </a:r>
            <a:endParaRPr lang="en-US" sz="88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/>
        <p:txBody>
          <a:bodyPr/>
          <a:p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pull/>
        <p:sndAc>
          <p:stSnd>
            <p:snd r:embed="rId4" name="suction.wav"/>
          </p:stSnd>
        </p:sndAc>
      </p:transition>
    </mc:Choice>
    <mc:Fallback>
      <p:transition spd="slow">
        <p:pull/>
        <p:sndAc>
          <p:stSnd>
            <p:snd r:embed="rId4" name="suction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45"/>
            <a:ext cx="6856730" cy="6272530"/>
          </a:xfrm>
        </p:spPr>
        <p:txBody>
          <a:bodyPr>
            <a:normAutofit/>
          </a:bodyPr>
          <a:p>
            <a:r>
              <a:rPr lang="en-US" sz="8800"/>
              <a:t>    Who=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কে </a:t>
            </a:r>
            <a:br>
              <a:rPr lang="en-US" sz="8800">
                <a:latin typeface="Kalpurush" panose="02000600000000000000" charset="0"/>
                <a:cs typeface="Kalpurush" panose="02000600000000000000" charset="0"/>
              </a:rPr>
            </a:br>
            <a:br>
              <a:rPr lang="en-US" sz="8800">
                <a:latin typeface="Kalpurush" panose="02000600000000000000" charset="0"/>
                <a:cs typeface="Kalpurush" panose="02000600000000000000" charset="0"/>
              </a:rPr>
            </a:br>
            <a:br>
              <a:rPr lang="en-US" sz="8800">
                <a:latin typeface="Kalpurush" panose="02000600000000000000" charset="0"/>
                <a:cs typeface="Kalpurush" panose="02000600000000000000" charset="0"/>
              </a:rPr>
            </a:br>
            <a:endParaRPr lang="en-US" sz="88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6" name="Picture 5" descr="boy and gir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0205" y="0"/>
            <a:ext cx="459232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push dir="u"/>
        <p:sndAc>
          <p:stSnd>
            <p:snd r:embed="rId4" name="suction.wav"/>
          </p:stSnd>
        </p:sndAc>
      </p:transition>
    </mc:Choice>
    <mc:Fallback>
      <p:transition spd="slow">
        <p:push dir="u"/>
        <p:sndAc>
          <p:stSnd>
            <p:snd r:embed="rId4" name="suction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360045"/>
            <a:ext cx="8181340" cy="4909185"/>
          </a:xfrm>
        </p:spPr>
        <p:txBody>
          <a:bodyPr/>
          <a:p>
            <a:r>
              <a:rPr lang="en-US" sz="8800"/>
              <a:t>When=কখন  </a:t>
            </a:r>
            <a:endParaRPr lang="en-US" sz="8800"/>
          </a:p>
        </p:txBody>
      </p:sp>
      <p:sp>
        <p:nvSpPr>
          <p:cNvPr id="7" name="Text Box 6"/>
          <p:cNvSpPr txBox="1"/>
          <p:nvPr/>
        </p:nvSpPr>
        <p:spPr>
          <a:xfrm>
            <a:off x="-487045" y="5060950"/>
            <a:ext cx="406400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>
              <a:lnSpc>
                <a:spcPct val="140000"/>
              </a:lnSpc>
            </a:pPr>
            <a:endParaRPr 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-730250" y="5060950"/>
            <a:ext cx="4064000" cy="914400"/>
          </a:xfrm>
          <a:prstGeom prst="rect">
            <a:avLst/>
          </a:prstGeom>
          <a:noFill/>
        </p:spPr>
        <p:txBody>
          <a:bodyPr wrap="square" rtlCol="0">
            <a:normAutofit/>
          </a:bodyPr>
          <a:p>
            <a:pPr algn="l">
              <a:lnSpc>
                <a:spcPct val="140000"/>
              </a:lnSpc>
            </a:pPr>
            <a:endParaRPr lang="en-US" sz="2400" kern="100" dirty="0">
              <a:effectLst/>
              <a:latin typeface="+mn-ea"/>
              <a:cs typeface="江城圆体 400W" panose="020B0500000000000000" pitchFamily="34" charset="-122"/>
            </a:endParaRPr>
          </a:p>
        </p:txBody>
      </p:sp>
      <p:pic>
        <p:nvPicPr>
          <p:cNvPr id="9" name="Picture 8" descr="Sunse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8470" y="0"/>
            <a:ext cx="450342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14:prism/>
        <p:sndAc>
          <p:stSnd>
            <p:snd r:embed="rId4" name="suction.wav"/>
          </p:stSnd>
        </p:sndAc>
      </p:transition>
    </mc:Choice>
    <mc:Fallback>
      <p:transition spd="slow">
        <p:fade/>
        <p:sndAc>
          <p:stSnd>
            <p:snd r:embed="rId4" name="suction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360045"/>
            <a:ext cx="7087870" cy="4316095"/>
          </a:xfrm>
        </p:spPr>
        <p:txBody>
          <a:bodyPr/>
          <a:p>
            <a:r>
              <a:rPr lang="en-US" sz="8800"/>
              <a:t>Where=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কোথায়</a:t>
            </a:r>
            <a:endParaRPr lang="en-US" sz="88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5" name="Picture 4" descr="Tiger 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195" y="2143125"/>
            <a:ext cx="4232910" cy="257175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500">
        <p15:prstTrans prst="peelOff"/>
        <p:sndAc>
          <p:stSnd>
            <p:snd r:embed="rId4" name="suction.wav"/>
          </p:stSnd>
        </p:sndAc>
      </p:transition>
    </mc:Choice>
    <mc:Fallback>
      <p:transition spd="slow">
        <p:fade/>
        <p:sndAc>
          <p:stSnd>
            <p:snd r:embed="rId4" name="suction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325" y="1753870"/>
            <a:ext cx="11146790" cy="3155950"/>
          </a:xfrm>
        </p:spPr>
        <p:txBody>
          <a:bodyPr/>
          <a:p>
            <a:r>
              <a:rPr lang="en-US" sz="8800"/>
              <a:t>How=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কত/কেমন/কিভাবে</a:t>
            </a:r>
            <a:endParaRPr lang="en-US" sz="8800">
              <a:latin typeface="Kalpurush" panose="02000600000000000000" charset="0"/>
              <a:cs typeface="Kalpurush" panose="02000600000000000000" charset="0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push dir="u"/>
        <p:sndAc>
          <p:stSnd>
            <p:snd r:embed="rId3" name="suction.wav"/>
          </p:stSnd>
        </p:sndAc>
      </p:transition>
    </mc:Choice>
    <mc:Fallback>
      <p:transition spd="slow">
        <p:push dir="u"/>
        <p:sndAc>
          <p:stSnd>
            <p:snd r:embed="rId3" name="suction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p>
            <a:r>
              <a:rPr lang="en-US" sz="8800"/>
              <a:t>Why=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কেন</a:t>
            </a:r>
            <a:endParaRPr lang="en-US" sz="88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  <p:custDataLst>
              <p:tags r:id="rId2"/>
            </p:custDataLst>
          </p:nvPr>
        </p:nvSpPr>
        <p:spPr/>
        <p:txBody>
          <a:bodyPr/>
          <a:p>
            <a:endParaRPr lang="en-US"/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wheel spokes="8"/>
        <p:sndAc>
          <p:stSnd>
            <p:snd r:embed="rId4" name="suction.wav"/>
          </p:stSnd>
        </p:sndAc>
      </p:transition>
    </mc:Choice>
    <mc:Fallback>
      <p:transition spd="slow">
        <p:wheel spokes="8"/>
        <p:sndAc>
          <p:stSnd>
            <p:snd r:embed="rId4" name="suction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666365" y="112395"/>
            <a:ext cx="8828405" cy="1248410"/>
          </a:xfrm>
        </p:spPr>
        <p:txBody>
          <a:bodyPr>
            <a:normAutofit fontScale="90000"/>
          </a:bodyPr>
          <a:p>
            <a:r>
              <a:rPr lang="en-US" sz="8800"/>
              <a:t>Which=</a:t>
            </a:r>
            <a:r>
              <a:rPr lang="en-US" sz="8800">
                <a:latin typeface="Kalpurush" panose="02000600000000000000" charset="0"/>
                <a:cs typeface="Kalpurush" panose="02000600000000000000" charset="0"/>
              </a:rPr>
              <a:t>কোনটি </a:t>
            </a:r>
            <a:endParaRPr lang="en-US" sz="88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6" name="Picture 5" descr="Bird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840" y="1361440"/>
            <a:ext cx="4336415" cy="50285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newsflash/>
        <p:sndAc>
          <p:stSnd>
            <p:snd r:embed="rId4" name="suction.wav"/>
          </p:stSnd>
        </p:sndAc>
      </p:transition>
    </mc:Choice>
    <mc:Fallback>
      <p:transition spd="slow">
        <p:newsflash/>
        <p:sndAc>
          <p:stSnd>
            <p:snd r:embed="rId4" name="suction.wav"/>
          </p:stSnd>
        </p:sndAc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838200" y="367030"/>
            <a:ext cx="5959475" cy="4754245"/>
          </a:xfrm>
          <a:solidFill>
            <a:srgbClr val="00B0F0"/>
          </a:solidFill>
        </p:spPr>
        <p:txBody>
          <a:bodyPr/>
          <a:p>
            <a:r>
              <a:rPr lang="en-US" sz="4000"/>
              <a:t>          What</a:t>
            </a:r>
            <a:br>
              <a:rPr lang="en-US" sz="4000"/>
            </a:br>
            <a:r>
              <a:rPr lang="en-US" sz="4000"/>
              <a:t>                  Who</a:t>
            </a:r>
            <a:br>
              <a:rPr lang="en-US" sz="4000"/>
            </a:br>
            <a:r>
              <a:rPr lang="en-US" sz="4000"/>
              <a:t>          When</a:t>
            </a:r>
            <a:br>
              <a:rPr lang="en-US" sz="4000"/>
            </a:br>
            <a:r>
              <a:rPr lang="en-US" sz="4000"/>
              <a:t>                  Where</a:t>
            </a:r>
            <a:br>
              <a:rPr lang="en-US" sz="4000"/>
            </a:br>
            <a:r>
              <a:rPr lang="en-US" sz="4000"/>
              <a:t>          How</a:t>
            </a:r>
            <a:br>
              <a:rPr lang="en-US" sz="4000"/>
            </a:br>
            <a:r>
              <a:rPr lang="en-US" sz="4000"/>
              <a:t>                  Why</a:t>
            </a:r>
            <a:br>
              <a:rPr lang="en-US" sz="4000"/>
            </a:br>
            <a:r>
              <a:rPr lang="en-US" sz="4000"/>
              <a:t>          Which</a:t>
            </a:r>
            <a:endParaRPr lang="en-US" sz="400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838835" y="-307340"/>
            <a:ext cx="2879725" cy="88900"/>
          </a:xfrm>
        </p:spPr>
        <p:txBody>
          <a:bodyPr>
            <a:normAutofit fontScale="30000"/>
          </a:bodyPr>
          <a:p>
            <a:r>
              <a:rPr lang="en-US"/>
              <a:t>公司名占位符</a:t>
            </a: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  <p:custDataLst>
              <p:tags r:id="rId3"/>
            </p:custDataLst>
          </p:nvPr>
        </p:nvSpPr>
        <p:spPr>
          <a:xfrm>
            <a:off x="1092200" y="6573520"/>
            <a:ext cx="2879725" cy="284480"/>
          </a:xfrm>
        </p:spPr>
        <p:txBody>
          <a:bodyPr/>
          <a:p>
            <a:r>
              <a:rPr lang="en-US"/>
              <a:t>日期时间占位符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  <p:custDataLst>
              <p:tags r:id="rId4"/>
            </p:custDataLst>
          </p:nvPr>
        </p:nvSpPr>
        <p:spPr/>
        <p:txBody>
          <a:bodyPr/>
          <a:p>
            <a:endParaRPr lang="en-US"/>
          </a:p>
        </p:txBody>
      </p:sp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250">
        <p:comb/>
        <p:sndAc>
          <p:stSnd>
            <p:snd r:embed="rId6" name="suction.wav"/>
          </p:stSnd>
        </p:sndAc>
      </p:transition>
    </mc:Choice>
    <mc:Fallback>
      <p:transition spd="slow">
        <p:comb/>
        <p:sndAc>
          <p:stSnd>
            <p:snd r:embed="rId6" name="suction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it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95960" y="0"/>
            <a:ext cx="10800080" cy="2169160"/>
          </a:xfrm>
        </p:spPr>
        <p:txBody>
          <a:bodyPr>
            <a:normAutofit fontScale="90000"/>
          </a:bodyPr>
          <a:p>
            <a:pPr algn="ctr"/>
            <a:r>
              <a:rPr lang="en-US" sz="880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Thanks</a:t>
            </a:r>
            <a:br>
              <a:rPr lang="en-US" sz="880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</a:br>
            <a:r>
              <a:rPr lang="en-US" sz="8800"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</a:rPr>
              <a:t>Subas Das</a:t>
            </a:r>
            <a:endParaRPr lang="en-US" sz="8800"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Picture 4" descr="Hare and ros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6925" y="2372995"/>
            <a:ext cx="5379085" cy="44850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250">
        <p15:prstTrans prst="peelOff"/>
        <p:sndAc>
          <p:stSnd>
            <p:snd r:embed="rId4" name="suction.wav"/>
          </p:stSnd>
        </p:sndAc>
      </p:transition>
    </mc:Choice>
    <mc:Fallback>
      <p:transition spd="slow">
        <p:fade/>
        <p:sndAc>
          <p:stSnd>
            <p:snd r:embed="rId4" name="suction.wav"/>
          </p:stSnd>
        </p:sndAc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4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85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8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8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98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116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1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12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12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12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12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13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13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13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14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14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1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164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167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168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169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17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79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19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1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1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202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20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204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2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2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2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2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2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2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2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2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215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2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2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2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2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2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2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2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2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2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2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2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2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2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23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233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2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2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238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23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240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24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2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24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2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248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2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2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2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259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26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2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2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281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284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285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286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29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296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*i*3"/>
  <p:tag name="KSO_WM_UNIT_LAYERLEVEL" val="1"/>
  <p:tag name="KSO_WM_TAG_VERSION" val="3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*i*4"/>
  <p:tag name="KSO_WM_UNIT_LAYERLEVEL" val="1"/>
  <p:tag name="KSO_WM_TAG_VERSION" val="3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*i*5"/>
  <p:tag name="KSO_WM_UNIT_LAYERLEVEL" val="1"/>
  <p:tag name="KSO_WM_TAG_VERSION" val="3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*i*6"/>
  <p:tag name="KSO_WM_UNIT_LAYERLEVEL" val="1"/>
  <p:tag name="KSO_WM_TAG_VERSION" val="3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*i*7"/>
  <p:tag name="KSO_WM_UNIT_LAYERLEVEL" val="1"/>
  <p:tag name="KSO_WM_TAG_VERSION" val="3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*i*8"/>
  <p:tag name="KSO_WM_UNIT_LAYERLEVEL" val="1"/>
  <p:tag name="KSO_WM_TAG_VERSION" val="3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*i*9"/>
  <p:tag name="KSO_WM_UNIT_LAYERLEVEL" val="1"/>
  <p:tag name="KSO_WM_TAG_VERSION" val="3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*i*10"/>
  <p:tag name="KSO_WM_UNIT_LAYERLEVEL" val="1"/>
  <p:tag name="KSO_WM_TAG_VERSION" val="3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*i*11"/>
  <p:tag name="KSO_WM_UNIT_LAYERLEVEL" val="1"/>
  <p:tag name="KSO_WM_TAG_VERSION" val="3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*i*12"/>
  <p:tag name="KSO_WM_UNIT_LAYERLEVEL" val="1"/>
  <p:tag name="KSO_WM_TAG_VERSION" val="3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1*i*13"/>
  <p:tag name="KSO_WM_UNIT_LAYERLEVEL" val="1"/>
  <p:tag name="KSO_WM_TAG_VERSION" val="3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1*i*14"/>
  <p:tag name="KSO_WM_UNIT_LAYERLEVEL" val="1"/>
  <p:tag name="KSO_WM_TAG_VERSION" val="3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5"/>
  <p:tag name="KSO_WM_UNIT_ID" val="_1*i*15"/>
  <p:tag name="KSO_WM_UNIT_LAYERLEVEL" val="1"/>
  <p:tag name="KSO_WM_TAG_VERSION" val="3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6"/>
  <p:tag name="KSO_WM_UNIT_ID" val="_1*i*16"/>
  <p:tag name="KSO_WM_UNIT_LAYERLEVEL" val="1"/>
  <p:tag name="KSO_WM_TAG_VERSION" val="3.0"/>
  <p:tag name="KSO_WM_BEAUTIFY_FLAG" val="#wm#"/>
</p:tagLst>
</file>

<file path=ppt/tags/tag31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31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318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1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5"/>
  <p:tag name="KSO_WM_UNIT_ID" val="_1*f*5"/>
  <p:tag name="KSO_WM_UNIT_LAYERLEVEL" val="1"/>
  <p:tag name="KSO_WM_TAG_VERSION" val="3.0"/>
  <p:tag name="KSO_WM_BEAUTIFY_FLAG" val="#wm#"/>
</p:tagLst>
</file>

<file path=ppt/tags/tag319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32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2*a*1"/>
  <p:tag name="KSO_WM_UNIT_LAYERLEVEL" val="1"/>
  <p:tag name="KSO_WM_TAG_VERSION" val="3.0"/>
  <p:tag name="KSO_WM_BEAUTIFY_FLAG" val="#wm#"/>
</p:tagLst>
</file>

<file path=ppt/tags/tag321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3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2*f*1"/>
  <p:tag name="KSO_WM_UNIT_LAYERLEVEL" val="1"/>
  <p:tag name="KSO_WM_TAG_VERSION" val="3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3*i*1"/>
  <p:tag name="KSO_WM_UNIT_LAYERLEVEL" val="1"/>
  <p:tag name="KSO_WM_TAG_VERSION" val="3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3*i*2"/>
  <p:tag name="KSO_WM_UNIT_LAYERLEVEL" val="1"/>
  <p:tag name="KSO_WM_TAG_VERSION" val="3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3*i*3"/>
  <p:tag name="KSO_WM_UNIT_LAYERLEVEL" val="1"/>
  <p:tag name="KSO_WM_TAG_VERSION" val="3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3*i*4"/>
  <p:tag name="KSO_WM_UNIT_LAYERLEVEL" val="1"/>
  <p:tag name="KSO_WM_TAG_VERSION" val="3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3*i*6"/>
  <p:tag name="KSO_WM_UNIT_LAYERLEVEL" val="1"/>
  <p:tag name="KSO_WM_TAG_VERSION" val="3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3*i*7"/>
  <p:tag name="KSO_WM_UNIT_LAYERLEVEL" val="1"/>
  <p:tag name="KSO_WM_TAG_VERSION" val="3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3*i*8"/>
  <p:tag name="KSO_WM_UNIT_LAYERLEVEL" val="1"/>
  <p:tag name="KSO_WM_TAG_VERSION" val="3.0"/>
  <p:tag name="KSO_WM_BEAUTIFY_FLAG" val="#wm#"/>
</p:tagLst>
</file>

<file path=ppt/tags/tag332.xml><?xml version="1.0" encoding="utf-8"?>
<p:tagLst xmlns:p="http://schemas.openxmlformats.org/presentationml/2006/main"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3*a*1"/>
  <p:tag name="KSO_WM_UNIT_LAYERLEVEL" val="1"/>
  <p:tag name="KSO_WM_TAG_VERSION" val="3.0"/>
  <p:tag name="KSO_WM_BEAUTIFY_FLAG" val="#wm#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3.0"/>
  <p:tag name="KSO_WM_BEAUTIFY_FLAG" val="#wm#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4*i*1"/>
  <p:tag name="KSO_WM_UNIT_LAYERLEVEL" val="1"/>
  <p:tag name="KSO_WM_TAG_VERSION" val="3.0"/>
  <p:tag name="KSO_WM_BEAUTIFY_FLAG" val="#wm#"/>
</p:tagLst>
</file>

<file path=ppt/tags/tag3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4*i*3"/>
  <p:tag name="KSO_WM_UNIT_LAYERLEVEL" val="1"/>
  <p:tag name="KSO_WM_TAG_VERSION" val="3.0"/>
  <p:tag name="KSO_WM_BEAUTIFY_FLAG" val="#wm#"/>
</p:tagLst>
</file>

<file path=ppt/tags/tag3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4*i*4"/>
  <p:tag name="KSO_WM_UNIT_LAYERLEVEL" val="1"/>
  <p:tag name="KSO_WM_TAG_VERSION" val="3.0"/>
  <p:tag name="KSO_WM_BEAUTIFY_FLAG" val="#wm#"/>
</p:tagLst>
</file>

<file path=ppt/tags/tag3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4*i*5"/>
  <p:tag name="KSO_WM_UNIT_LAYERLEVEL" val="1"/>
  <p:tag name="KSO_WM_TAG_VERSION" val="3.0"/>
  <p:tag name="KSO_WM_BEAUTIFY_FLAG" val="#wm#"/>
</p:tagLst>
</file>

<file path=ppt/tags/tag3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4*i*6"/>
  <p:tag name="KSO_WM_UNIT_LAYERLEVEL" val="1"/>
  <p:tag name="KSO_WM_TAG_VERSION" val="3.0"/>
  <p:tag name="KSO_WM_BEAUTIFY_FLAG" val="#wm#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4*i*7"/>
  <p:tag name="KSO_WM_UNIT_LAYERLEVEL" val="1"/>
  <p:tag name="KSO_WM_TAG_VERSION" val="3.0"/>
  <p:tag name="KSO_WM_BEAUTIFY_FLAG" val="#wm#"/>
</p:tagLst>
</file>

<file path=ppt/tags/tag3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4*i*8"/>
  <p:tag name="KSO_WM_UNIT_LAYERLEVEL" val="1"/>
  <p:tag name="KSO_WM_TAG_VERSION" val="3.0"/>
  <p:tag name="KSO_WM_BEAUTIFY_FLAG" val="#wm#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4*i*9"/>
  <p:tag name="KSO_WM_UNIT_LAYERLEVEL" val="1"/>
  <p:tag name="KSO_WM_TAG_VERSION" val="3.0"/>
  <p:tag name="KSO_WM_BEAUTIFY_FLAG" val="#wm#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4*i*10"/>
  <p:tag name="KSO_WM_UNIT_LAYERLEVEL" val="1"/>
  <p:tag name="KSO_WM_TAG_VERSION" val="3.0"/>
  <p:tag name="KSO_WM_BEAUTIFY_FLAG" val="#wm#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4*i*11"/>
  <p:tag name="KSO_WM_UNIT_LAYERLEVEL" val="1"/>
  <p:tag name="KSO_WM_TAG_VERSION" val="3.0"/>
  <p:tag name="KSO_WM_BEAUTIFY_FLAG" val="#wm#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4*i*12"/>
  <p:tag name="KSO_WM_UNIT_LAYERLEVEL" val="1"/>
  <p:tag name="KSO_WM_TAG_VERSION" val="3.0"/>
  <p:tag name="KSO_WM_BEAUTIFY_FLAG" val="#wm#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3"/>
  <p:tag name="KSO_WM_UNIT_ID" val="_4*i*13"/>
  <p:tag name="KSO_WM_UNIT_LAYERLEVEL" val="1"/>
  <p:tag name="KSO_WM_TAG_VERSION" val="3.0"/>
  <p:tag name="KSO_WM_BEAUTIFY_FLAG" val="#wm#"/>
</p:tagLst>
</file>

<file path=ppt/tags/tag34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350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3.0"/>
  <p:tag name="KSO_WM_BEAUTIFY_FLAG" val="#wm#"/>
</p:tagLst>
</file>

<file path=ppt/tags/tag3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4"/>
  <p:tag name="KSO_WM_UNIT_ID" val="_4*i*14"/>
  <p:tag name="KSO_WM_UNIT_LAYERLEVEL" val="1"/>
  <p:tag name="KSO_WM_TAG_VERSION" val="3.0"/>
  <p:tag name="KSO_WM_BEAUTIFY_FLAG" val="#wm#"/>
</p:tagLst>
</file>

<file path=ppt/tags/tag35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5*a*1"/>
  <p:tag name="KSO_WM_UNIT_LAYERLEVEL" val="1"/>
  <p:tag name="KSO_WM_TAG_VERSION" val="3.0"/>
  <p:tag name="KSO_WM_BEAUTIFY_FLAG" val="#wm#"/>
</p:tagLst>
</file>

<file path=ppt/tags/tag35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5*f*1"/>
  <p:tag name="KSO_WM_UNIT_LAYERLEVEL" val="1"/>
  <p:tag name="KSO_WM_TAG_VERSION" val="3.0"/>
  <p:tag name="KSO_WM_BEAUTIFY_FLAG" val="#wm#"/>
</p:tagLst>
</file>

<file path=ppt/tags/tag357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6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5*f*2"/>
  <p:tag name="KSO_WM_UNIT_LAYERLEVEL" val="1"/>
  <p:tag name="KSO_WM_TAG_VERSION" val="3.0"/>
  <p:tag name="KSO_WM_BEAUTIFY_FLAG" val="#wm#"/>
</p:tagLst>
</file>

<file path=ppt/tags/tag3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3.0"/>
  <p:tag name="KSO_WM_BEAUTIFY_FLAG" val="#wm#"/>
</p:tagLst>
</file>

<file path=ppt/tags/tag36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6*a*1"/>
  <p:tag name="KSO_WM_UNIT_LAYERLEVEL" val="1"/>
  <p:tag name="KSO_WM_TAG_VERSION" val="3.0"/>
  <p:tag name="KSO_WM_BEAUTIFY_FLAG" val="#wm#"/>
</p:tagLst>
</file>

<file path=ppt/tags/tag36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1_1"/>
  <p:tag name="KSO_WM_UNIT_ID" val="_6*h_a*1_1"/>
  <p:tag name="KSO_WM_UNIT_LAYERLEVEL" val="1_1"/>
  <p:tag name="KSO_WM_TAG_VERSION" val="3.0"/>
  <p:tag name="KSO_WM_BEAUTIFY_FLAG" val="#wm#"/>
</p:tagLst>
</file>

<file path=ppt/tags/tag363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1_1"/>
  <p:tag name="KSO_WM_UNIT_ID" val="_6*h_f*1_1"/>
  <p:tag name="KSO_WM_UNIT_LAYERLEVEL" val="1_1"/>
  <p:tag name="KSO_WM_TAG_VERSION" val="3.0"/>
  <p:tag name="KSO_WM_BEAUTIFY_FLAG" val="#wm#"/>
</p:tagLst>
</file>

<file path=ppt/tags/tag364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文本样式"/>
  <p:tag name="KSO_WM_UNIT_NOCLEAR" val="0"/>
  <p:tag name="KSO_WM_UNIT_VALUE" val="19"/>
  <p:tag name="KSO_WM_UNIT_HIGHLIGHT" val="0"/>
  <p:tag name="KSO_WM_UNIT_COMPATIBLE" val="0"/>
  <p:tag name="KSO_WM_UNIT_DIAGRAM_ISNUMVISUAL" val="0"/>
  <p:tag name="KSO_WM_UNIT_DIAGRAM_ISREFERUNIT" val="0"/>
  <p:tag name="KSO_WM_UNIT_TYPE" val="h_a"/>
  <p:tag name="KSO_WM_UNIT_INDEX" val="2_1"/>
  <p:tag name="KSO_WM_UNIT_ID" val="_6*h_a*2_1"/>
  <p:tag name="KSO_WM_UNIT_LAYERLEVEL" val="1_1"/>
  <p:tag name="KSO_WM_TAG_VERSION" val="3.0"/>
  <p:tag name="KSO_WM_BEAUTIFY_FLAG" val="#wm#"/>
</p:tagLst>
</file>

<file path=ppt/tags/tag365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128"/>
  <p:tag name="KSO_WM_UNIT_HIGHLIGHT" val="0"/>
  <p:tag name="KSO_WM_UNIT_COMPATIBLE" val="0"/>
  <p:tag name="KSO_WM_UNIT_DIAGRAM_ISNUMVISUAL" val="0"/>
  <p:tag name="KSO_WM_UNIT_DIAGRAM_ISREFERUNIT" val="0"/>
  <p:tag name="KSO_WM_UNIT_TYPE" val="h_f"/>
  <p:tag name="KSO_WM_UNIT_INDEX" val="2_1"/>
  <p:tag name="KSO_WM_UNIT_ID" val="_6*h_f*2_1"/>
  <p:tag name="KSO_WM_UNIT_LAYERLEVEL" val="1_1"/>
  <p:tag name="KSO_WM_TAG_VERSION" val="3.0"/>
  <p:tag name="KSO_WM_BEAUTIFY_FLAG" val="#wm#"/>
</p:tagLst>
</file>

<file path=ppt/tags/tag3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3.0"/>
  <p:tag name="KSO_WM_BEAUTIFY_FLAG" val="#wm#"/>
</p:tagLst>
</file>

<file path=ppt/tags/tag36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3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3.0"/>
  <p:tag name="KSO_WM_BEAUTIFY_FLAG" val="#wm#"/>
</p:tagLst>
</file>

<file path=ppt/tags/tag3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3.0"/>
  <p:tag name="KSO_WM_BEAUTIFY_FLAG" val="#wm#"/>
</p:tagLst>
</file>

<file path=ppt/tags/tag376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VALUE" val="396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9*f*1"/>
  <p:tag name="KSO_WM_UNIT_LAYERLEVEL" val="1"/>
  <p:tag name="KSO_WM_TAG_VERSION" val="3.0"/>
  <p:tag name="KSO_WM_BEAUTIFY_FLAG" val="#wm#"/>
</p:tagLst>
</file>

<file path=ppt/tags/tag3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3.0"/>
  <p:tag name="KSO_WM_BEAUTIFY_FLAG" val="#wm#"/>
</p:tagLst>
</file>

<file path=ppt/tags/tag38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38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4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0*b*1"/>
  <p:tag name="KSO_WM_UNIT_LAYERLEVEL" val="1"/>
  <p:tag name="KSO_WM_TAG_VERSION" val="3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3.0"/>
  <p:tag name="KSO_WM_BEAUTIFY_FLAG" val="#wm#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1*i*1"/>
  <p:tag name="KSO_WM_UNIT_LAYERLEVEL" val="1"/>
  <p:tag name="KSO_WM_TAG_VERSION" val="3.0"/>
  <p:tag name="KSO_WM_BEAUTIFY_FLAG" val="#wm#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1*i*2"/>
  <p:tag name="KSO_WM_UNIT_LAYERLEVEL" val="1"/>
  <p:tag name="KSO_WM_TAG_VERSION" val="3.0"/>
  <p:tag name="KSO_WM_BEAUTIFY_FLAG" val="#wm#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1*i*3"/>
  <p:tag name="KSO_WM_UNIT_LAYERLEVEL" val="1"/>
  <p:tag name="KSO_WM_TAG_VERSION" val="3.0"/>
  <p:tag name="KSO_WM_BEAUTIFY_FLAG" val="#wm#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1*i*5"/>
  <p:tag name="KSO_WM_UNIT_LAYERLEVEL" val="1"/>
  <p:tag name="KSO_WM_TAG_VERSION" val="3.0"/>
  <p:tag name="KSO_WM_BEAUTIFY_FLAG" val="#wm#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1*i*6"/>
  <p:tag name="KSO_WM_UNIT_LAYERLEVEL" val="1"/>
  <p:tag name="KSO_WM_TAG_VERSION" val="3.0"/>
  <p:tag name="KSO_WM_BEAUTIFY_FLAG" val="#wm#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11*i*7"/>
  <p:tag name="KSO_WM_UNIT_LAYERLEVEL" val="1"/>
  <p:tag name="KSO_WM_TAG_VERSION" val="3.0"/>
  <p:tag name="KSO_WM_BEAUTIFY_FLAG" val="#wm#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11*i*8"/>
  <p:tag name="KSO_WM_UNIT_LAYERLEVEL" val="1"/>
  <p:tag name="KSO_WM_TAG_VERSION" val="3.0"/>
  <p:tag name="KSO_WM_BEAUTIFY_FLAG" val="#wm#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9"/>
  <p:tag name="KSO_WM_UNIT_ID" val="_11*i*9"/>
  <p:tag name="KSO_WM_UNIT_LAYERLEVEL" val="1"/>
  <p:tag name="KSO_WM_TAG_VERSION" val="3.0"/>
  <p:tag name="KSO_WM_BEAUTIFY_FLAG" val="#wm#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0"/>
  <p:tag name="KSO_WM_UNIT_ID" val="_11*i*10"/>
  <p:tag name="KSO_WM_UNIT_LAYERLEVEL" val="1"/>
  <p:tag name="KSO_WM_TAG_VERSION" val="3.0"/>
  <p:tag name="KSO_WM_BEAUTIFY_FLAG" val="#wm#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1"/>
  <p:tag name="KSO_WM_UNIT_ID" val="_11*i*11"/>
  <p:tag name="KSO_WM_UNIT_LAYERLEVEL" val="1"/>
  <p:tag name="KSO_WM_TAG_VERSION" val="3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2"/>
  <p:tag name="KSO_WM_UNIT_ID" val="_11*i*12"/>
  <p:tag name="KSO_WM_UNIT_LAYERLEVEL" val="1"/>
  <p:tag name="KSO_WM_TAG_VERSION" val="3.0"/>
  <p:tag name="KSO_WM_BEAUTIFY_FLAG" val="#wm#"/>
</p:tagLst>
</file>

<file path=ppt/tags/tag39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398.xml><?xml version="1.0" encoding="utf-8"?>
<p:tagLst xmlns:p="http://schemas.openxmlformats.org/presentationml/2006/main"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3.0"/>
  <p:tag name="KSO_WM_BEAUTIFY_FLAG" val="#wm#"/>
</p:tagLst>
</file>

<file path=ppt/tags/tag401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402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403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0*i*3"/>
  <p:tag name="KSO_WM_UNIT_LAYERLEVEL" val="1"/>
  <p:tag name="KSO_WM_TAG_VERSION" val="3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0*i*4"/>
  <p:tag name="KSO_WM_UNIT_LAYERLEVEL" val="1"/>
  <p:tag name="KSO_WM_TAG_VERSION" val="3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0*i*5"/>
  <p:tag name="KSO_WM_UNIT_LAYERLEVEL" val="1"/>
  <p:tag name="KSO_WM_TAG_VERSION" val="3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1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413.xml><?xml version="1.0" encoding="utf-8"?>
<p:tagLst xmlns:p="http://schemas.openxmlformats.org/presentationml/2006/main">
  <p:tag name="KSO_WM_UNIT_SUBTYPE" val="a"/>
  <p:tag name="KSO_WM_UNIT_PRESET_TEXT" val="单击此处编辑母版文本样式&#10;第二级&#10;第三级&#10;第四级&#10;第五级"/>
  <p:tag name="KSO_WM_UNIT_NOCLEAR" val="0"/>
  <p:tag name="KSO_WM_UNIT_VALUE" val="34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96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*i*1"/>
  <p:tag name="KSO_WM_UNIT_LAYERLEVEL" val="1"/>
  <p:tag name="KSO_WM_TAG_VERSION" val="3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*i*2"/>
  <p:tag name="KSO_WM_UNIT_LAYERLEVEL" val="1"/>
  <p:tag name="KSO_WM_TAG_VERSION" val="3.0"/>
  <p:tag name="KSO_WM_BEAUTIFY_FLAG" val="#wm#"/>
</p:tagLst>
</file>

<file path=ppt/tags/tag41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*a*1"/>
  <p:tag name="KSO_WM_UNIT_LAYERLEVEL" val="1"/>
  <p:tag name="KSO_WM_TAG_VERSION" val="3.0"/>
  <p:tag name="KSO_WM_BEAUTIFY_FLAG" val="#wm#"/>
</p:tagLst>
</file>

<file path=ppt/tags/tag41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副标题样式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_1*b*1"/>
  <p:tag name="KSO_WM_UNIT_LAYERLEVEL" val="1"/>
  <p:tag name="KSO_WM_TAG_VERSION" val="3.0"/>
  <p:tag name="KSO_WM_BEAUTIFY_FLAG" val="#wm#"/>
</p:tagLst>
</file>

<file path=ppt/tags/tag418.xml><?xml version="1.0" encoding="utf-8"?>
<p:tagLst xmlns:p="http://schemas.openxmlformats.org/presentationml/2006/main">
  <p:tag name="KSO_WM_UNIT_SUBTYPE" val="b"/>
  <p:tag name="KSO_WM_UNIT_PRESET_TEXT" val="署名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*f*4"/>
  <p:tag name="KSO_WM_UNIT_LAYERLEVEL" val="1"/>
  <p:tag name="KSO_WM_TAG_VERSION" val="3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0*i*1"/>
  <p:tag name="KSO_WM_UNIT_LAYERLEVEL" val="1"/>
  <p:tag name="KSO_WM_TAG_VERSION" val="3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0*i*2"/>
  <p:tag name="KSO_WM_UNIT_LAYERLEVEL" val="1"/>
  <p:tag name="KSO_WM_TAG_VERSION" val="3.0"/>
  <p:tag name="KSO_WM_BEAUTIFY_FLAG" val="#wm#"/>
</p:tagLst>
</file>

<file path=ppt/tags/tag42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0*a*1"/>
  <p:tag name="KSO_WM_UNIT_LAYERLEVEL" val="1"/>
  <p:tag name="KSO_WM_TAG_VERSION" val="1.0"/>
  <p:tag name="KSO_WM_BEAUTIFY_FLAG" val="#wm#"/>
  <p:tag name="KSO_WM_TEMPLATE_CATEGORY" val="custom"/>
  <p:tag name="KSO_WM_TEMPLATE_INDEX" val="20238002"/>
</p:tagLst>
</file>

<file path=ppt/tags/tag422.xml><?xml version="1.0" encoding="utf-8"?>
<p:tagLst xmlns:p="http://schemas.openxmlformats.org/presentationml/2006/main">
  <p:tag name="KSO_WM_UNIT_SUBTYPE" val="a"/>
  <p:tag name="KSO_WM_UNIT_PRESET_TEXT" val="单击此处编辑母版文本样式&#10;二级&#10;三级&#10;四级&#10;五级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_0*f*1"/>
  <p:tag name="KSO_WM_UNIT_LAYERLEVEL" val="1"/>
  <p:tag name="KSO_WM_TAG_VERSION" val="1.0"/>
  <p:tag name="KSO_WM_BEAUTIFY_FLAG" val="#wm#"/>
  <p:tag name="KSO_WM_TEMPLATE_CATEGORY" val="custom"/>
  <p:tag name="KSO_WM_TEMPLATE_INDEX" val="20238002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3.0"/>
  <p:tag name="KSO_WM_BEAUTIFY_FLAG" val="#wm#"/>
</p:tagLst>
</file>

<file path=ppt/tags/tag426.xml><?xml version="1.0" encoding="utf-8"?>
<p:tagLst xmlns:p="http://schemas.openxmlformats.org/presentationml/2006/main">
  <p:tag name="KSO_WM_SPECIAL_SOURCE" val="bdnull"/>
  <p:tag name="KSO_WM_TEMPLATE_SUBCATEGORY" val="29"/>
  <p:tag name="KSO_WM_TEMPLATE_MASTER_TYPE" val="0"/>
  <p:tag name="KSO_WM_TEMPLATE_COLOR_TYPE" val="0"/>
  <p:tag name="KSO_WM_TAG_VERSION" val="3.0"/>
  <p:tag name="KSO_WM_BEAUTIFY_FLAG" val="#wm#"/>
  <p:tag name="KSO_WM_TEMPLATE_CATEGORY" val="custom"/>
  <p:tag name="KSO_WM_TEMPLATE_INDEX" val="20238002"/>
  <p:tag name="KSO_WM_TEMPLATE_THUMBS_INDEX" val="1、9"/>
</p:tagLst>
</file>

<file path=ppt/tags/tag427.xml><?xml version="1.0" encoding="utf-8"?>
<p:tagLst xmlns:p="http://schemas.openxmlformats.org/presentationml/2006/main">
  <p:tag name="KSO_WM_UNIT_ISCONTENTSTITLE" val="0"/>
  <p:tag name="KSO_WM_UNIT_ISNUMDGMTITLE" val="0"/>
  <p:tag name="KSO_WM_UNIT_PRESET_TEXT" val="The title goes here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38002_1*a*1"/>
  <p:tag name="KSO_WM_TEMPLATE_CATEGORY" val="custom"/>
  <p:tag name="KSO_WM_TEMPLATE_INDEX" val="20238002"/>
  <p:tag name="KSO_WM_UNIT_LAYERLEVEL" val="1"/>
  <p:tag name="KSO_WM_TAG_VERSION" val="3.0"/>
  <p:tag name="KSO_WM_BEAUTIFY_FLAG" val="#wm#"/>
</p:tagLst>
</file>

<file path=ppt/tags/tag428.xml><?xml version="1.0" encoding="utf-8"?>
<p:tagLst xmlns:p="http://schemas.openxmlformats.org/presentationml/2006/main">
  <p:tag name="KSO_WM_UNIT_ISCONTENTSTITLE" val="0"/>
  <p:tag name="KSO_WM_UNIT_ISNUMDGMTITLE" val="0"/>
  <p:tag name="KSO_WM_UNIT_PRESET_TEXT" val="Add description"/>
  <p:tag name="KSO_WM_UNIT_NOCLEAR" val="0"/>
  <p:tag name="KSO_WM_UNIT_VALUE" val="80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1"/>
  <p:tag name="KSO_WM_UNIT_ID" val="custom20238002_1*b*1"/>
  <p:tag name="KSO_WM_TEMPLATE_CATEGORY" val="custom"/>
  <p:tag name="KSO_WM_TEMPLATE_INDEX" val="20238002"/>
  <p:tag name="KSO_WM_UNIT_LAYERLEVEL" val="1"/>
  <p:tag name="KSO_WM_TAG_VERSION" val="3.0"/>
  <p:tag name="KSO_WM_BEAUTIFY_FLAG" val="#wm#"/>
</p:tagLst>
</file>

<file path=ppt/tags/tag429.xml><?xml version="1.0" encoding="utf-8"?>
<p:tagLst xmlns:p="http://schemas.openxmlformats.org/presentationml/2006/main">
  <p:tag name="KSO_WM_UNIT_SUBTYPE" val="b"/>
  <p:tag name="KSO_WM_UNIT_PRESET_TEXT" val="Name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custom20238002_1*f*4"/>
  <p:tag name="KSO_WM_TEMPLATE_CATEGORY" val="custom"/>
  <p:tag name="KSO_WM_TEMPLATE_INDEX" val="20238002"/>
  <p:tag name="KSO_WM_UNIT_LAYERLEVEL" val="1"/>
  <p:tag name="KSO_WM_TAG_VERSION" val="3.0"/>
  <p:tag name="KSO_WM_BEAUTIFY_FLAG" val="#wm#"/>
</p:tagLst>
</file>

<file path=ppt/tags/tag430.xml><?xml version="1.0" encoding="utf-8"?>
<p:tagLst xmlns:p="http://schemas.openxmlformats.org/presentationml/2006/main">
  <p:tag name="KSO_WM_SPECIAL_SOURCE" val="bdnull"/>
  <p:tag name="KSO_WM_SLIDE_ID" val="custom20238002_1"/>
  <p:tag name="KSO_WM_TEMPLATE_SUBCATEGORY" val="29"/>
  <p:tag name="KSO_WM_TEMPLATE_MASTER_TYPE" val="0"/>
  <p:tag name="KSO_WM_TEMPLATE_COLOR_TYPE" val="0"/>
  <p:tag name="KSO_WM_SLIDE_TYPE" val="title"/>
  <p:tag name="KSO_WM_SLIDE_SUBTYPE" val="pureTxt"/>
  <p:tag name="KSO_WM_SLIDE_ITEM_CNT" val="0"/>
  <p:tag name="KSO_WM_SLIDE_INDEX" val="1"/>
  <p:tag name="KSO_WM_TAG_VERSION" val="3.0"/>
  <p:tag name="KSO_WM_BEAUTIFY_FLAG" val="#wm#"/>
  <p:tag name="KSO_WM_TEMPLATE_CATEGORY" val="custom"/>
  <p:tag name="KSO_WM_TEMPLATE_INDEX" val="20238002"/>
  <p:tag name="KSO_WM_SLIDE_LAYOUT" val="a_b_f"/>
  <p:tag name="KSO_WM_SLIDE_LAYOUT_CNT" val="1_1_1"/>
  <p:tag name="KSO_WM_TEMPLATE_THUMBS_INDEX" val="1、9"/>
</p:tagLst>
</file>

<file path=ppt/tags/tag431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32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3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4*a*1"/>
  <p:tag name="KSO_WM_UNIT_LAYERLEVEL" val="1"/>
  <p:tag name="KSO_WM_TAG_VERSION" val="3.0"/>
  <p:tag name="KSO_WM_BEAUTIFY_FLAG" val="#wm#"/>
</p:tagLst>
</file>

<file path=ppt/tags/tag434.xml><?xml version="1.0" encoding="utf-8"?>
<p:tagLst xmlns:p="http://schemas.openxmlformats.org/presentationml/2006/main">
  <p:tag name="KSO_WM_UNIT_PRESET_TEXT" val="节编号"/>
  <p:tag name="KSO_WM_UNIT_NOCLEAR" val="0"/>
  <p:tag name="KSO_WM_UNIT_VALUE" val="13"/>
  <p:tag name="KSO_WM_UNIT_HIGHLIGHT" val="0"/>
  <p:tag name="KSO_WM_UNIT_COMPATIBLE" val="1"/>
  <p:tag name="KSO_WM_UNIT_DIAGRAM_ISNUMVISUAL" val="0"/>
  <p:tag name="KSO_WM_UNIT_DIAGRAM_ISREFERUNIT" val="0"/>
  <p:tag name="KSO_WM_UNIT_TYPE" val="e"/>
  <p:tag name="KSO_WM_UNIT_INDEX" val="1"/>
  <p:tag name="KSO_WM_UNIT_ID" val="_4*e*1"/>
  <p:tag name="KSO_WM_UNIT_LAYERLEVEL" val="1"/>
  <p:tag name="KSO_WM_TAG_VERSION" val="3.0"/>
  <p:tag name="KSO_WM_BEAUTIFY_FLAG" val="#wm#"/>
</p:tagLst>
</file>

<file path=ppt/tags/tag435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36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437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438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39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40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41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42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43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44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45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46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4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448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449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50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0*a*1"/>
  <p:tag name="KSO_WM_UNIT_LAYERLEVEL" val="1"/>
  <p:tag name="KSO_WM_TAG_VERSION" val="3.0"/>
  <p:tag name="KSO_WM_BEAUTIFY_FLAG" val="#wm#"/>
</p:tagLst>
</file>

<file path=ppt/tags/tag451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52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11*a*1"/>
  <p:tag name="KSO_WM_UNIT_LAYERLEVEL" val="1"/>
  <p:tag name="KSO_WM_TAG_VERSION" val="3.0"/>
  <p:tag name="KSO_WM_BEAUTIFY_FLAG" val="#wm#"/>
</p:tagLst>
</file>

<file path=ppt/tags/tag453.xml><?xml version="1.0" encoding="utf-8"?>
<p:tagLst xmlns:p="http://schemas.openxmlformats.org/presentationml/2006/main">
  <p:tag name="KSO_WM_UNIT_SUBTYPE" val="g"/>
  <p:tag name="KSO_WM_UNIT_PRESET_TEXT" val="公司名占位符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6"/>
  <p:tag name="KSO_WM_UNIT_ID" val="_11*f*6"/>
  <p:tag name="KSO_WM_UNIT_LAYERLEVEL" val="1"/>
  <p:tag name="KSO_WM_TAG_VERSION" val="3.0"/>
  <p:tag name="KSO_WM_BEAUTIFY_FLAG" val="#wm#"/>
</p:tagLst>
</file>

<file path=ppt/tags/tag454.xml><?xml version="1.0" encoding="utf-8"?>
<p:tagLst xmlns:p="http://schemas.openxmlformats.org/presentationml/2006/main">
  <p:tag name="KSO_WM_UNIT_SUBTYPE" val="c"/>
  <p:tag name="KSO_WM_UNIT_PRESET_TEXT" val="日期时间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2"/>
  <p:tag name="KSO_WM_UNIT_ID" val="_11*f*2"/>
  <p:tag name="KSO_WM_UNIT_LAYERLEVEL" val="1"/>
  <p:tag name="KSO_WM_TAG_VERSION" val="3.0"/>
  <p:tag name="KSO_WM_BEAUTIFY_FLAG" val="#wm#"/>
</p:tagLst>
</file>

<file path=ppt/tags/tag455.xml><?xml version="1.0" encoding="utf-8"?>
<p:tagLst xmlns:p="http://schemas.openxmlformats.org/presentationml/2006/main">
  <p:tag name="KSO_WM_UNIT_SUBTYPE" val="d"/>
  <p:tag name="KSO_WM_UNIT_PRESET_TEXT" val="联系方式占位符"/>
  <p:tag name="KSO_WM_UNIT_NOCLEAR" val="0"/>
  <p:tag name="KSO_WM_UNIT_VALUE" val="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4"/>
  <p:tag name="KSO_WM_UNIT_ID" val="_11*f*4"/>
  <p:tag name="KSO_WM_UNIT_LAYERLEVEL" val="1"/>
  <p:tag name="KSO_WM_TAG_VERSION" val="3.0"/>
  <p:tag name="KSO_WM_BEAUTIFY_FLAG" val="#wm#"/>
</p:tagLst>
</file>

<file path=ppt/tags/tag456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57.xml><?xml version="1.0" encoding="utf-8"?>
<p:tagLst xmlns:p="http://schemas.openxmlformats.org/presentationml/2006/main">
  <p:tag name="KSO_WM_UNIT_ISCONTENTSTITLE" val="0"/>
  <p:tag name="KSO_WM_UNIT_ISNUMDGMTITLE" val="0"/>
  <p:tag name="KSO_WM_UNIT_PRESET_TEXT" val="单击此处编辑母版标题样式"/>
  <p:tag name="KSO_WM_UNIT_NOCLEAR" val="0"/>
  <p:tag name="KSO_WM_UNIT_VALUE" val="2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_7*a*1"/>
  <p:tag name="KSO_WM_UNIT_LAYERLEVEL" val="1"/>
  <p:tag name="KSO_WM_TAG_VERSION" val="3.0"/>
  <p:tag name="KSO_WM_BEAUTIFY_FLAG" val="#wm#"/>
</p:tagLst>
</file>

<file path=ppt/tags/tag458.xml><?xml version="1.0" encoding="utf-8"?>
<p:tagLst xmlns:p="http://schemas.openxmlformats.org/presentationml/2006/main">
  <p:tag name="KSO_WM_BEAUTIFY_FLAG" val="#wm#"/>
  <p:tag name="KSO_WM_TEMPLATE_CATEGORY" val="custom"/>
  <p:tag name="KSO_WM_TEMPLATE_INDEX" val="20238002"/>
</p:tagLst>
</file>

<file path=ppt/tags/tag459.xml><?xml version="1.0" encoding="utf-8"?>
<p:tagLst xmlns:p="http://schemas.openxmlformats.org/presentationml/2006/main">
  <p:tag name="resource_record_key" val="{&quot;65&quot;:[20238002],&quot;70&quot;:[3312565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2024.3.12-7">
      <a:dk1>
        <a:srgbClr val="333333"/>
      </a:dk1>
      <a:lt1>
        <a:srgbClr val="FFFFFF"/>
      </a:lt1>
      <a:dk2>
        <a:srgbClr val="111807"/>
      </a:dk2>
      <a:lt2>
        <a:srgbClr val="F7FFFB"/>
      </a:lt2>
      <a:accent1>
        <a:srgbClr val="8DC63F"/>
      </a:accent1>
      <a:accent2>
        <a:srgbClr val="D7DF23"/>
      </a:accent2>
      <a:accent3>
        <a:srgbClr val="00A44A"/>
      </a:accent3>
      <a:accent4>
        <a:srgbClr val="43B3C9"/>
      </a:accent4>
      <a:accent5>
        <a:srgbClr val="D74C3D"/>
      </a:accent5>
      <a:accent6>
        <a:srgbClr val="FFC715"/>
      </a:accent6>
      <a:hlink>
        <a:srgbClr val="304FFE"/>
      </a:hlink>
      <a:folHlink>
        <a:srgbClr val="492067"/>
      </a:folHlink>
    </a:clrScheme>
    <a:fontScheme name="传统">
      <a:majorFont>
        <a:latin typeface="Crimson Text SemiBold"/>
        <a:ea typeface="Crimson Text SemiBold"/>
        <a:cs typeface=""/>
      </a:majorFont>
      <a:minorFont>
        <a:latin typeface="Charis SIL"/>
        <a:ea typeface="Charis SI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rmAutofit/>
      </a:bodyPr>
      <a:lstStyle>
        <a:defPPr algn="l">
          <a:lnSpc>
            <a:spcPct val="140000"/>
          </a:lnSpc>
          <a:defRPr sz="2400" kern="100" dirty="0">
            <a:effectLst/>
            <a:latin typeface="+mn-ea"/>
            <a:cs typeface="江城圆体 400W" panose="020B05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自定义 158">
      <a:dk1>
        <a:srgbClr val="000000"/>
      </a:dk1>
      <a:lt1>
        <a:srgbClr val="FFFFFF"/>
      </a:lt1>
      <a:dk2>
        <a:srgbClr val="071A00"/>
      </a:dk2>
      <a:lt2>
        <a:srgbClr val="FFFFFF"/>
      </a:lt2>
      <a:accent1>
        <a:srgbClr val="81C631"/>
      </a:accent1>
      <a:accent2>
        <a:srgbClr val="EEA332"/>
      </a:accent2>
      <a:accent3>
        <a:srgbClr val="E96E6E"/>
      </a:accent3>
      <a:accent4>
        <a:srgbClr val="12A25D"/>
      </a:accent4>
      <a:accent5>
        <a:srgbClr val="C9D614"/>
      </a:accent5>
      <a:accent6>
        <a:srgbClr val="8A5A20"/>
      </a:accent6>
      <a:hlink>
        <a:srgbClr val="304FFE"/>
      </a:hlink>
      <a:folHlink>
        <a:srgbClr val="492067"/>
      </a:folHlink>
    </a:clrScheme>
    <a:fontScheme name="可爱风组合">
      <a:majorFont>
        <a:latin typeface="Mali SemiBold"/>
        <a:ea typeface="Mali SemiBold"/>
        <a:cs typeface=""/>
      </a:majorFont>
      <a:minorFont>
        <a:latin typeface="Mali"/>
        <a:ea typeface="Mal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72000" rIns="0" bIns="0" rtlCol="0" anchor="ctr">
        <a:noAutofit/>
      </a:bodyPr>
      <a:lstStyle>
        <a:defPPr>
          <a:lnSpc>
            <a:spcPct val="100000"/>
          </a:lnSpc>
          <a:defRPr lang="en-US" sz="2800" spc="300" dirty="0">
            <a:solidFill>
              <a:schemeClr val="accent4">
                <a:lumMod val="50000"/>
              </a:schemeClr>
            </a:solidFill>
            <a:latin typeface="+mn-ea"/>
            <a:cs typeface="仓耳渔阳体 W04" panose="02020400000000000000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429</Words>
  <Application>WPS Presentation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SimSun</vt:lpstr>
      <vt:lpstr>Wingdings</vt:lpstr>
      <vt:lpstr>Wingdings</vt:lpstr>
      <vt:lpstr>江城圆体 400W</vt:lpstr>
      <vt:lpstr>仓耳渔阳体 W04</vt:lpstr>
      <vt:lpstr>Kalpurush</vt:lpstr>
      <vt:lpstr>Mali</vt:lpstr>
      <vt:lpstr>Mali SemiBold</vt:lpstr>
      <vt:lpstr>Microsoft YaHei</vt:lpstr>
      <vt:lpstr>Arial Unicode MS</vt:lpstr>
      <vt:lpstr>Calibri</vt:lpstr>
      <vt:lpstr>Charis SIL</vt:lpstr>
      <vt:lpstr>Siyam Rupali</vt:lpstr>
      <vt:lpstr>Crimson Text SemiBold</vt:lpstr>
      <vt:lpstr>WPS</vt:lpstr>
      <vt:lpstr>1_Office Theme</vt:lpstr>
      <vt:lpstr>2_Office Theme</vt:lpstr>
      <vt:lpstr>Office Theme</vt:lpstr>
      <vt:lpstr>4_Office Theme</vt:lpstr>
      <vt:lpstr>Welcome</vt:lpstr>
      <vt:lpstr>PowerPoint 演示文稿</vt:lpstr>
      <vt:lpstr>PowerPoint 演示文稿</vt:lpstr>
      <vt:lpstr>单击此处编辑母版标题样式</vt:lpstr>
      <vt:lpstr>What=কী</vt:lpstr>
      <vt:lpstr>    Who=কে    </vt:lpstr>
      <vt:lpstr>When=কখন  </vt:lpstr>
      <vt:lpstr>Where=কোথায়</vt:lpstr>
      <vt:lpstr>How=কত/কেমন/কিভাবে</vt:lpstr>
      <vt:lpstr>Why=কেন</vt:lpstr>
      <vt:lpstr>Which=কোনটি </vt:lpstr>
      <vt:lpstr>          What                   Who           When                   Where           How                   Why           Which</vt:lpstr>
      <vt:lpstr>Thanks Subas Das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the 7 days</dc:title>
  <dc:creator/>
  <cp:lastModifiedBy>Subas 78</cp:lastModifiedBy>
  <cp:revision>7</cp:revision>
  <dcterms:created xsi:type="dcterms:W3CDTF">2026-05-30T07:14:00Z</dcterms:created>
  <dcterms:modified xsi:type="dcterms:W3CDTF">2026-07-03T15:25:41Z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1033-12.1.0.26880</vt:lpwstr>
  </property>
  <property fmtid="{D5CDD505-2E9C-101B-9397-08002B2CF9AE}" pid="3" name="ICV">
    <vt:lpwstr>EC2444107F354E5FBC1DB9DE1E04F9E5_13</vt:lpwstr>
  </property>
</Properties>
</file>