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  <p:sldMasterId id="2147483685" r:id="rId5"/>
    <p:sldMasterId id="2147483697" r:id="rId6"/>
  </p:sldMasterIdLst>
  <p:notesMasterIdLst>
    <p:notesMasterId r:id="rId13"/>
  </p:notesMasterIdLst>
  <p:handoutMasterIdLst>
    <p:handoutMasterId r:id="rId14"/>
  </p:handoutMasterIdLst>
  <p:sldIdLst>
    <p:sldId id="288" r:id="rId7"/>
    <p:sldId id="295" r:id="rId8"/>
    <p:sldId id="296" r:id="rId9"/>
    <p:sldId id="297" r:id="rId10"/>
    <p:sldId id="292" r:id="rId11"/>
    <p:sldId id="294" r:id="rId12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gs" Target="tags/tag429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7" Type="http://schemas.openxmlformats.org/officeDocument/2006/relationships/audio" Target="../media/audio1.wav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3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5" Type="http://schemas.openxmlformats.org/officeDocument/2006/relationships/audio" Target="../media/audio1.wav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3" Type="http://schemas.openxmlformats.org/officeDocument/2006/relationships/audio" Target="../media/audio1.wav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tags" Target="../tags/tag102.xml"/><Relationship Id="rId19" Type="http://schemas.openxmlformats.org/officeDocument/2006/relationships/tags" Target="../tags/tag117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3" Type="http://schemas.openxmlformats.org/officeDocument/2006/relationships/audio" Target="../media/audio1.wav"/><Relationship Id="rId22" Type="http://schemas.openxmlformats.org/officeDocument/2006/relationships/tags" Target="../tags/tag169.xml"/><Relationship Id="rId21" Type="http://schemas.openxmlformats.org/officeDocument/2006/relationships/tags" Target="../tags/tag168.xml"/><Relationship Id="rId20" Type="http://schemas.openxmlformats.org/officeDocument/2006/relationships/tags" Target="../tags/tag167.xml"/><Relationship Id="rId2" Type="http://schemas.openxmlformats.org/officeDocument/2006/relationships/tags" Target="../tags/tag151.xml"/><Relationship Id="rId19" Type="http://schemas.openxmlformats.org/officeDocument/2006/relationships/tags" Target="../tags/tag166.xml"/><Relationship Id="rId18" Type="http://schemas.openxmlformats.org/officeDocument/2006/relationships/tags" Target="../tags/tag165.xml"/><Relationship Id="rId17" Type="http://schemas.openxmlformats.org/officeDocument/2006/relationships/tags" Target="../tags/tag164.xml"/><Relationship Id="rId16" Type="http://schemas.openxmlformats.org/officeDocument/2006/relationships/tags" Target="../tags/tag163.xml"/><Relationship Id="rId15" Type="http://schemas.openxmlformats.org/officeDocument/2006/relationships/tags" Target="../tags/tag162.xml"/><Relationship Id="rId14" Type="http://schemas.openxmlformats.org/officeDocument/2006/relationships/tags" Target="../tags/tag161.xml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image" Target="../media/image2.svg"/><Relationship Id="rId10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7" Type="http://schemas.openxmlformats.org/officeDocument/2006/relationships/audio" Target="../media/audio1.wav"/><Relationship Id="rId26" Type="http://schemas.openxmlformats.org/officeDocument/2006/relationships/tags" Target="../tags/tag202.xml"/><Relationship Id="rId25" Type="http://schemas.openxmlformats.org/officeDocument/2006/relationships/tags" Target="../tags/tag201.xml"/><Relationship Id="rId24" Type="http://schemas.openxmlformats.org/officeDocument/2006/relationships/tags" Target="../tags/tag200.xml"/><Relationship Id="rId23" Type="http://schemas.openxmlformats.org/officeDocument/2006/relationships/tags" Target="../tags/tag199.xml"/><Relationship Id="rId22" Type="http://schemas.openxmlformats.org/officeDocument/2006/relationships/tags" Target="../tags/tag198.xml"/><Relationship Id="rId21" Type="http://schemas.openxmlformats.org/officeDocument/2006/relationships/tags" Target="../tags/tag197.xml"/><Relationship Id="rId20" Type="http://schemas.openxmlformats.org/officeDocument/2006/relationships/tags" Target="../tags/tag196.xml"/><Relationship Id="rId2" Type="http://schemas.openxmlformats.org/officeDocument/2006/relationships/tags" Target="../tags/tag180.xml"/><Relationship Id="rId19" Type="http://schemas.openxmlformats.org/officeDocument/2006/relationships/tags" Target="../tags/tag195.xml"/><Relationship Id="rId18" Type="http://schemas.openxmlformats.org/officeDocument/2006/relationships/tags" Target="../tags/tag194.xml"/><Relationship Id="rId17" Type="http://schemas.openxmlformats.org/officeDocument/2006/relationships/tags" Target="../tags/tag193.xml"/><Relationship Id="rId16" Type="http://schemas.openxmlformats.org/officeDocument/2006/relationships/tags" Target="../tags/tag192.xml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image" Target="../media/image6.svg"/><Relationship Id="rId12" Type="http://schemas.openxmlformats.org/officeDocument/2006/relationships/image" Target="../media/image5.png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5" Type="http://schemas.openxmlformats.org/officeDocument/2006/relationships/audio" Target="../media/audio1.wav"/><Relationship Id="rId14" Type="http://schemas.openxmlformats.org/officeDocument/2006/relationships/tags" Target="../tags/tag218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3" Type="http://schemas.openxmlformats.org/officeDocument/2006/relationships/audio" Target="../media/audio1.wav"/><Relationship Id="rId22" Type="http://schemas.openxmlformats.org/officeDocument/2006/relationships/tags" Target="../tags/tag237.xml"/><Relationship Id="rId21" Type="http://schemas.openxmlformats.org/officeDocument/2006/relationships/tags" Target="../tags/tag236.xml"/><Relationship Id="rId20" Type="http://schemas.openxmlformats.org/officeDocument/2006/relationships/tags" Target="../tags/tag235.xml"/><Relationship Id="rId2" Type="http://schemas.openxmlformats.org/officeDocument/2006/relationships/tags" Target="../tags/tag219.xml"/><Relationship Id="rId19" Type="http://schemas.openxmlformats.org/officeDocument/2006/relationships/tags" Target="../tags/tag234.xml"/><Relationship Id="rId18" Type="http://schemas.openxmlformats.org/officeDocument/2006/relationships/tags" Target="../tags/tag233.xml"/><Relationship Id="rId17" Type="http://schemas.openxmlformats.org/officeDocument/2006/relationships/tags" Target="../tags/tag232.xml"/><Relationship Id="rId16" Type="http://schemas.openxmlformats.org/officeDocument/2006/relationships/tags" Target="../tags/tag231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image" Target="../media/image6.svg"/><Relationship Id="rId12" Type="http://schemas.openxmlformats.org/officeDocument/2006/relationships/image" Target="../media/image5.png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262.xml"/><Relationship Id="rId4" Type="http://schemas.openxmlformats.org/officeDocument/2006/relationships/tags" Target="../tags/tag261.xml"/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8" Type="http://schemas.openxmlformats.org/officeDocument/2006/relationships/tags" Target="../tags/tag274.xml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3" Type="http://schemas.openxmlformats.org/officeDocument/2006/relationships/audio" Target="../media/audio1.wav"/><Relationship Id="rId22" Type="http://schemas.openxmlformats.org/officeDocument/2006/relationships/tags" Target="../tags/tag286.xml"/><Relationship Id="rId21" Type="http://schemas.openxmlformats.org/officeDocument/2006/relationships/tags" Target="../tags/tag285.xml"/><Relationship Id="rId20" Type="http://schemas.openxmlformats.org/officeDocument/2006/relationships/tags" Target="../tags/tag284.xml"/><Relationship Id="rId2" Type="http://schemas.openxmlformats.org/officeDocument/2006/relationships/tags" Target="../tags/tag268.xml"/><Relationship Id="rId19" Type="http://schemas.openxmlformats.org/officeDocument/2006/relationships/tags" Target="../tags/tag283.xml"/><Relationship Id="rId18" Type="http://schemas.openxmlformats.org/officeDocument/2006/relationships/tags" Target="../tags/tag282.xml"/><Relationship Id="rId17" Type="http://schemas.openxmlformats.org/officeDocument/2006/relationships/tags" Target="../tags/tag281.xml"/><Relationship Id="rId16" Type="http://schemas.openxmlformats.org/officeDocument/2006/relationships/tags" Target="../tags/tag280.xml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tags" Target="../tags/tag276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7" Type="http://schemas.openxmlformats.org/officeDocument/2006/relationships/audio" Target="../media/audio1.wav"/><Relationship Id="rId26" Type="http://schemas.openxmlformats.org/officeDocument/2006/relationships/tags" Target="../tags/tag319.xml"/><Relationship Id="rId25" Type="http://schemas.openxmlformats.org/officeDocument/2006/relationships/tags" Target="../tags/tag318.xml"/><Relationship Id="rId24" Type="http://schemas.openxmlformats.org/officeDocument/2006/relationships/tags" Target="../tags/tag317.xml"/><Relationship Id="rId23" Type="http://schemas.openxmlformats.org/officeDocument/2006/relationships/tags" Target="../tags/tag316.xml"/><Relationship Id="rId22" Type="http://schemas.openxmlformats.org/officeDocument/2006/relationships/tags" Target="../tags/tag315.xml"/><Relationship Id="rId21" Type="http://schemas.openxmlformats.org/officeDocument/2006/relationships/tags" Target="../tags/tag314.xml"/><Relationship Id="rId20" Type="http://schemas.openxmlformats.org/officeDocument/2006/relationships/tags" Target="../tags/tag313.xml"/><Relationship Id="rId2" Type="http://schemas.openxmlformats.org/officeDocument/2006/relationships/tags" Target="../tags/tag297.xml"/><Relationship Id="rId19" Type="http://schemas.openxmlformats.org/officeDocument/2006/relationships/tags" Target="../tags/tag312.xml"/><Relationship Id="rId18" Type="http://schemas.openxmlformats.org/officeDocument/2006/relationships/tags" Target="../tags/tag311.xml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tags" Target="../tags/tag308.xml"/><Relationship Id="rId14" Type="http://schemas.openxmlformats.org/officeDocument/2006/relationships/tags" Target="../tags/tag307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tags" Target="../tags/tag327.xml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5" Type="http://schemas.openxmlformats.org/officeDocument/2006/relationships/audio" Target="../media/audio1.wav"/><Relationship Id="rId14" Type="http://schemas.openxmlformats.org/officeDocument/2006/relationships/tags" Target="../tags/tag335.xml"/><Relationship Id="rId13" Type="http://schemas.openxmlformats.org/officeDocument/2006/relationships/tags" Target="../tags/tag334.xml"/><Relationship Id="rId12" Type="http://schemas.openxmlformats.org/officeDocument/2006/relationships/tags" Target="../tags/tag333.xml"/><Relationship Id="rId11" Type="http://schemas.openxmlformats.org/officeDocument/2006/relationships/tags" Target="../tags/tag332.xml"/><Relationship Id="rId10" Type="http://schemas.openxmlformats.org/officeDocument/2006/relationships/tags" Target="../tags/tag331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3" Type="http://schemas.openxmlformats.org/officeDocument/2006/relationships/audio" Target="../media/audio1.wav"/><Relationship Id="rId22" Type="http://schemas.openxmlformats.org/officeDocument/2006/relationships/tags" Target="../tags/tag354.xml"/><Relationship Id="rId21" Type="http://schemas.openxmlformats.org/officeDocument/2006/relationships/tags" Target="../tags/tag353.xml"/><Relationship Id="rId20" Type="http://schemas.openxmlformats.org/officeDocument/2006/relationships/tags" Target="../tags/tag352.xml"/><Relationship Id="rId2" Type="http://schemas.openxmlformats.org/officeDocument/2006/relationships/tags" Target="../tags/tag336.xml"/><Relationship Id="rId19" Type="http://schemas.openxmlformats.org/officeDocument/2006/relationships/tags" Target="../tags/tag351.xml"/><Relationship Id="rId18" Type="http://schemas.openxmlformats.org/officeDocument/2006/relationships/tags" Target="../tags/tag350.xml"/><Relationship Id="rId17" Type="http://schemas.openxmlformats.org/officeDocument/2006/relationships/tags" Target="../tags/tag349.xml"/><Relationship Id="rId16" Type="http://schemas.openxmlformats.org/officeDocument/2006/relationships/tags" Target="../tags/tag348.xml"/><Relationship Id="rId15" Type="http://schemas.openxmlformats.org/officeDocument/2006/relationships/tags" Target="../tags/tag347.xml"/><Relationship Id="rId14" Type="http://schemas.openxmlformats.org/officeDocument/2006/relationships/tags" Target="../tags/tag346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345.xml"/><Relationship Id="rId10" Type="http://schemas.openxmlformats.org/officeDocument/2006/relationships/tags" Target="../tags/tag344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360.xml"/><Relationship Id="rId6" Type="http://schemas.openxmlformats.org/officeDocument/2006/relationships/tags" Target="../tags/tag359.xml"/><Relationship Id="rId5" Type="http://schemas.openxmlformats.org/officeDocument/2006/relationships/tags" Target="../tags/tag358.xml"/><Relationship Id="rId4" Type="http://schemas.openxmlformats.org/officeDocument/2006/relationships/tags" Target="../tags/tag357.xml"/><Relationship Id="rId3" Type="http://schemas.openxmlformats.org/officeDocument/2006/relationships/tags" Target="../tags/tag356.xml"/><Relationship Id="rId2" Type="http://schemas.openxmlformats.org/officeDocument/2006/relationships/tags" Target="../tags/tag355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68.xml"/><Relationship Id="rId8" Type="http://schemas.openxmlformats.org/officeDocument/2006/relationships/tags" Target="../tags/tag367.xml"/><Relationship Id="rId7" Type="http://schemas.openxmlformats.org/officeDocument/2006/relationships/tags" Target="../tags/tag366.xml"/><Relationship Id="rId6" Type="http://schemas.openxmlformats.org/officeDocument/2006/relationships/tags" Target="../tags/tag365.xml"/><Relationship Id="rId5" Type="http://schemas.openxmlformats.org/officeDocument/2006/relationships/tags" Target="../tags/tag364.xml"/><Relationship Id="rId4" Type="http://schemas.openxmlformats.org/officeDocument/2006/relationships/tags" Target="../tags/tag363.xml"/><Relationship Id="rId3" Type="http://schemas.openxmlformats.org/officeDocument/2006/relationships/tags" Target="../tags/tag362.xml"/><Relationship Id="rId2" Type="http://schemas.openxmlformats.org/officeDocument/2006/relationships/tags" Target="../tags/tag361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379.xml"/><Relationship Id="rId4" Type="http://schemas.openxmlformats.org/officeDocument/2006/relationships/tags" Target="../tags/tag378.xml"/><Relationship Id="rId3" Type="http://schemas.openxmlformats.org/officeDocument/2006/relationships/tags" Target="../tags/tag377.xml"/><Relationship Id="rId2" Type="http://schemas.openxmlformats.org/officeDocument/2006/relationships/tags" Target="../tags/tag376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392.xml"/><Relationship Id="rId8" Type="http://schemas.openxmlformats.org/officeDocument/2006/relationships/tags" Target="../tags/tag391.xml"/><Relationship Id="rId7" Type="http://schemas.openxmlformats.org/officeDocument/2006/relationships/tags" Target="../tags/tag390.xml"/><Relationship Id="rId6" Type="http://schemas.openxmlformats.org/officeDocument/2006/relationships/tags" Target="../tags/tag389.xml"/><Relationship Id="rId5" Type="http://schemas.openxmlformats.org/officeDocument/2006/relationships/tags" Target="../tags/tag388.xml"/><Relationship Id="rId4" Type="http://schemas.openxmlformats.org/officeDocument/2006/relationships/tags" Target="../tags/tag387.xml"/><Relationship Id="rId3" Type="http://schemas.openxmlformats.org/officeDocument/2006/relationships/tags" Target="../tags/tag386.xml"/><Relationship Id="rId23" Type="http://schemas.openxmlformats.org/officeDocument/2006/relationships/audio" Target="../media/audio1.wav"/><Relationship Id="rId22" Type="http://schemas.openxmlformats.org/officeDocument/2006/relationships/tags" Target="../tags/tag403.xml"/><Relationship Id="rId21" Type="http://schemas.openxmlformats.org/officeDocument/2006/relationships/tags" Target="../tags/tag402.xml"/><Relationship Id="rId20" Type="http://schemas.openxmlformats.org/officeDocument/2006/relationships/tags" Target="../tags/tag401.xml"/><Relationship Id="rId2" Type="http://schemas.openxmlformats.org/officeDocument/2006/relationships/tags" Target="../tags/tag385.xml"/><Relationship Id="rId19" Type="http://schemas.openxmlformats.org/officeDocument/2006/relationships/tags" Target="../tags/tag400.xml"/><Relationship Id="rId18" Type="http://schemas.openxmlformats.org/officeDocument/2006/relationships/tags" Target="../tags/tag399.xml"/><Relationship Id="rId17" Type="http://schemas.openxmlformats.org/officeDocument/2006/relationships/tags" Target="../tags/tag398.xml"/><Relationship Id="rId16" Type="http://schemas.openxmlformats.org/officeDocument/2006/relationships/tags" Target="../tags/tag397.xml"/><Relationship Id="rId15" Type="http://schemas.openxmlformats.org/officeDocument/2006/relationships/tags" Target="../tags/tag396.xml"/><Relationship Id="rId14" Type="http://schemas.openxmlformats.org/officeDocument/2006/relationships/tags" Target="../tags/tag395.xml"/><Relationship Id="rId13" Type="http://schemas.openxmlformats.org/officeDocument/2006/relationships/tags" Target="../tags/tag394.xml"/><Relationship Id="rId12" Type="http://schemas.openxmlformats.org/officeDocument/2006/relationships/tags" Target="../tags/tag393.xml"/><Relationship Id="rId11" Type="http://schemas.openxmlformats.org/officeDocument/2006/relationships/image" Target="../media/image2.svg"/><Relationship Id="rId10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image" Target="../media/image9.png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8" name="suction.wav"/>
          </p:stSnd>
        </p:sndAc>
      </p:transition>
    </mc:Choice>
    <mc:Fallback>
      <p:transition spd="slow">
        <p:dissolve/>
        <p:sndAc>
          <p:stSnd>
            <p:snd r:embed="rId8" name="suctio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0" name="suction.wav"/>
          </p:stSnd>
        </p:sndAc>
      </p:transition>
    </mc:Choice>
    <mc:Fallback>
      <p:transition spd="slow">
        <p:dissolve/>
        <p:sndAc>
          <p:stSnd>
            <p:snd r:embed="rId10" name="suctio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5" name="suction.wav"/>
          </p:stSnd>
        </p:sndAc>
      </p:transition>
    </mc:Choice>
    <mc:Fallback>
      <p:transition spd="slow">
        <p:dissolve/>
        <p:sndAc>
          <p:stSnd>
            <p:snd r:embed="rId5" name="suctio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8" name="suction.wav"/>
          </p:stSnd>
        </p:sndAc>
      </p:transition>
    </mc:Choice>
    <mc:Fallback>
      <p:transition spd="slow">
        <p:dissolve/>
        <p:sndAc>
          <p:stSnd>
            <p:snd r:embed="rId8" name="suctio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6720054" y="3429000"/>
            <a:ext cx="306867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8278065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10436678" y="5241025"/>
            <a:ext cx="114956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7760848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8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10"/>
            </p:custDataLst>
          </p:nvPr>
        </p:nvSpPr>
        <p:spPr>
          <a:xfrm>
            <a:off x="7183547" y="1646415"/>
            <a:ext cx="372193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5734"/>
          <a:stretch>
            <a:fillRect/>
          </a:stretch>
        </p:blipFill>
        <p:spPr>
          <a:xfrm>
            <a:off x="7915247" y="1806269"/>
            <a:ext cx="3203499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4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6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8"/>
            </p:custDataLst>
          </p:nvPr>
        </p:nvSpPr>
        <p:spPr>
          <a:xfrm>
            <a:off x="9860071" y="4209212"/>
            <a:ext cx="368576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9"/>
            </p:custDataLst>
          </p:nvPr>
        </p:nvSpPr>
        <p:spPr>
          <a:xfrm>
            <a:off x="7432806" y="1962602"/>
            <a:ext cx="651502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121410"/>
            <a:ext cx="634555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1"/>
            </p:custDataLst>
          </p:nvPr>
        </p:nvSpPr>
        <p:spPr>
          <a:xfrm>
            <a:off x="838199" y="4009006"/>
            <a:ext cx="5935099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839851" y="5116537"/>
            <a:ext cx="288000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7" name="suction.wav"/>
          </p:stSnd>
        </p:sndAc>
      </p:transition>
    </mc:Choice>
    <mc:Fallback>
      <p:transition spd="slow">
        <p:dissolve/>
        <p:sndAc>
          <p:stSnd>
            <p:snd r:embed="rId27" name="suction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3"/>
            </p:custDataLst>
          </p:nvPr>
        </p:nvSpPr>
        <p:spPr>
          <a:xfrm flipV="1">
            <a:off x="0" y="0"/>
            <a:ext cx="3327399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357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7"/>
            </p:custDataLst>
          </p:nvPr>
        </p:nvSpPr>
        <p:spPr>
          <a:xfrm>
            <a:off x="838201" y="1860552"/>
            <a:ext cx="10515600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0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9540" y="565150"/>
            <a:ext cx="3198495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5" name="suction.wav"/>
          </p:stSnd>
        </p:sndAc>
      </p:transition>
    </mc:Choice>
    <mc:Fallback>
      <p:transition spd="slow">
        <p:dissolve/>
        <p:sndAc>
          <p:stSnd>
            <p:snd r:embed="rId15" name="suction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33277" y="3925701"/>
            <a:ext cx="1827999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3272059" y="1267996"/>
            <a:ext cx="249430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7"/>
            </p:custDataLst>
          </p:nvPr>
        </p:nvSpPr>
        <p:spPr>
          <a:xfrm>
            <a:off x="129790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8"/>
            </p:custDataLst>
          </p:nvPr>
        </p:nvSpPr>
        <p:spPr>
          <a:xfrm>
            <a:off x="154985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9"/>
            </p:custDataLst>
          </p:nvPr>
        </p:nvSpPr>
        <p:spPr>
          <a:xfrm>
            <a:off x="3096775" y="1724416"/>
            <a:ext cx="261766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10"/>
            </p:custDataLst>
          </p:nvPr>
        </p:nvSpPr>
        <p:spPr>
          <a:xfrm>
            <a:off x="3384154" y="1866175"/>
            <a:ext cx="643586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46847"/>
          <a:stretch>
            <a:fillRect/>
          </a:stretch>
        </p:blipFill>
        <p:spPr>
          <a:xfrm flipH="1">
            <a:off x="1499789" y="2619139"/>
            <a:ext cx="3737211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200000">
            <a:off x="10798198" y="5708698"/>
            <a:ext cx="108000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5"/>
            </p:custDataLst>
          </p:nvPr>
        </p:nvSpPr>
        <p:spPr>
          <a:xfrm rot="3870695">
            <a:off x="2441344" y="1174224"/>
            <a:ext cx="1676873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6"/>
            </p:custDataLst>
          </p:nvPr>
        </p:nvSpPr>
        <p:spPr>
          <a:xfrm rot="3870695">
            <a:off x="2236507" y="1174225"/>
            <a:ext cx="1676873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5236845" y="2974340"/>
            <a:ext cx="5852795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110506" y="1631269"/>
            <a:ext cx="4978994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22"/>
            </p:custDataLst>
          </p:nvPr>
        </p:nvCxnSpPr>
        <p:spPr>
          <a:xfrm>
            <a:off x="1192291" y="5956300"/>
            <a:ext cx="9271478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3" name="suction.wav"/>
          </p:stSnd>
        </p:sndAc>
      </p:transition>
    </mc:Choice>
    <mc:Fallback>
      <p:transition spd="slow">
        <p:dissolve/>
        <p:sndAc>
          <p:stSnd>
            <p:snd r:embed="rId23" name="suction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8" name="suction.wav"/>
          </p:stSnd>
        </p:sndAc>
      </p:transition>
    </mc:Choice>
    <mc:Fallback>
      <p:transition spd="slow">
        <p:dissolve/>
        <p:sndAc>
          <p:stSnd>
            <p:snd r:embed="rId8" name="suction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0" name="suction.wav"/>
          </p:stSnd>
        </p:sndAc>
      </p:transition>
    </mc:Choice>
    <mc:Fallback>
      <p:transition spd="slow">
        <p:dissolve/>
        <p:sndAc>
          <p:stSnd>
            <p:snd r:embed="rId10" name="suction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5" name="suction.wav"/>
          </p:stSnd>
        </p:sndAc>
      </p:transition>
    </mc:Choice>
    <mc:Fallback>
      <p:transition spd="slow">
        <p:dissolve/>
        <p:sndAc>
          <p:stSnd>
            <p:snd r:embed="rId5" name="suction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3" name="suction.wav"/>
          </p:stSnd>
        </p:sndAc>
      </p:transition>
    </mc:Choice>
    <mc:Fallback>
      <p:transition spd="slow">
        <p:dissolve/>
        <p:sndAc>
          <p:stSnd>
            <p:snd r:embed="rId23" name="suction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" name="suction.wav"/>
          </p:stSnd>
        </p:sndAc>
      </p:transition>
    </mc:Choice>
    <mc:Fallback>
      <p:transition spd="slow">
        <p:dissolve/>
        <p:sndAc>
          <p:stSnd>
            <p:snd r:embed="rId2" name="suction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6720054" y="3429000"/>
            <a:ext cx="306867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8278065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10436678" y="5241025"/>
            <a:ext cx="114956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7760848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8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10"/>
            </p:custDataLst>
          </p:nvPr>
        </p:nvSpPr>
        <p:spPr>
          <a:xfrm>
            <a:off x="7183547" y="1646415"/>
            <a:ext cx="372193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5734"/>
          <a:stretch>
            <a:fillRect/>
          </a:stretch>
        </p:blipFill>
        <p:spPr>
          <a:xfrm>
            <a:off x="7915247" y="1806269"/>
            <a:ext cx="3203499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4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6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8"/>
            </p:custDataLst>
          </p:nvPr>
        </p:nvSpPr>
        <p:spPr>
          <a:xfrm>
            <a:off x="9860071" y="4209212"/>
            <a:ext cx="368576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9"/>
            </p:custDataLst>
          </p:nvPr>
        </p:nvSpPr>
        <p:spPr>
          <a:xfrm>
            <a:off x="7432806" y="1962602"/>
            <a:ext cx="651502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121410"/>
            <a:ext cx="634555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1"/>
            </p:custDataLst>
          </p:nvPr>
        </p:nvSpPr>
        <p:spPr>
          <a:xfrm>
            <a:off x="838199" y="4009006"/>
            <a:ext cx="5935099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839851" y="5116537"/>
            <a:ext cx="288000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7" name="suction.wav"/>
          </p:stSnd>
        </p:sndAc>
      </p:transition>
    </mc:Choice>
    <mc:Fallback>
      <p:transition spd="slow">
        <p:dissolve/>
        <p:sndAc>
          <p:stSnd>
            <p:snd r:embed="rId27" name="suction.wav"/>
          </p:stSnd>
        </p:sndAc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3"/>
            </p:custDataLst>
          </p:nvPr>
        </p:nvSpPr>
        <p:spPr>
          <a:xfrm flipV="1">
            <a:off x="0" y="0"/>
            <a:ext cx="3327399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357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7"/>
            </p:custDataLst>
          </p:nvPr>
        </p:nvSpPr>
        <p:spPr>
          <a:xfrm>
            <a:off x="838201" y="1860552"/>
            <a:ext cx="10515600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0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9540" y="565150"/>
            <a:ext cx="3198495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5" name="suction.wav"/>
          </p:stSnd>
        </p:sndAc>
      </p:transition>
    </mc:Choice>
    <mc:Fallback>
      <p:transition spd="slow">
        <p:dissolve/>
        <p:sndAc>
          <p:stSnd>
            <p:snd r:embed="rId15" name="suction.wav"/>
          </p:stSnd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33277" y="3925701"/>
            <a:ext cx="1827999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3272059" y="1267996"/>
            <a:ext cx="249430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7"/>
            </p:custDataLst>
          </p:nvPr>
        </p:nvSpPr>
        <p:spPr>
          <a:xfrm>
            <a:off x="129790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8"/>
            </p:custDataLst>
          </p:nvPr>
        </p:nvSpPr>
        <p:spPr>
          <a:xfrm>
            <a:off x="154985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9"/>
            </p:custDataLst>
          </p:nvPr>
        </p:nvSpPr>
        <p:spPr>
          <a:xfrm>
            <a:off x="3096775" y="1724416"/>
            <a:ext cx="261766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10"/>
            </p:custDataLst>
          </p:nvPr>
        </p:nvSpPr>
        <p:spPr>
          <a:xfrm>
            <a:off x="3384154" y="1866175"/>
            <a:ext cx="643586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46847"/>
          <a:stretch>
            <a:fillRect/>
          </a:stretch>
        </p:blipFill>
        <p:spPr>
          <a:xfrm flipH="1">
            <a:off x="1499789" y="2619139"/>
            <a:ext cx="3737211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200000">
            <a:off x="10798198" y="5708698"/>
            <a:ext cx="108000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5"/>
            </p:custDataLst>
          </p:nvPr>
        </p:nvSpPr>
        <p:spPr>
          <a:xfrm rot="3870695">
            <a:off x="2441344" y="1174224"/>
            <a:ext cx="1676873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6"/>
            </p:custDataLst>
          </p:nvPr>
        </p:nvSpPr>
        <p:spPr>
          <a:xfrm rot="3870695">
            <a:off x="2236507" y="1174225"/>
            <a:ext cx="1676873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5236845" y="2974340"/>
            <a:ext cx="5852795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110506" y="1631269"/>
            <a:ext cx="4978994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22"/>
            </p:custDataLst>
          </p:nvPr>
        </p:nvCxnSpPr>
        <p:spPr>
          <a:xfrm>
            <a:off x="1192291" y="5956300"/>
            <a:ext cx="9271478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3" name="suction.wav"/>
          </p:stSnd>
        </p:sndAc>
      </p:transition>
    </mc:Choice>
    <mc:Fallback>
      <p:transition spd="slow">
        <p:dissolve/>
        <p:sndAc>
          <p:stSnd>
            <p:snd r:embed="rId23" name="suction.wav"/>
          </p:stSnd>
        </p:sndAc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8" name="suction.wav"/>
          </p:stSnd>
        </p:sndAc>
      </p:transition>
    </mc:Choice>
    <mc:Fallback>
      <p:transition spd="slow">
        <p:dissolve/>
        <p:sndAc>
          <p:stSnd>
            <p:snd r:embed="rId8" name="suction.wav"/>
          </p:stSnd>
        </p:sndAc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0" name="suction.wav"/>
          </p:stSnd>
        </p:sndAc>
      </p:transition>
    </mc:Choice>
    <mc:Fallback>
      <p:transition spd="slow">
        <p:dissolve/>
        <p:sndAc>
          <p:stSnd>
            <p:snd r:embed="rId10" name="suction.wav"/>
          </p:stSnd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5" name="suction.wav"/>
          </p:stSnd>
        </p:sndAc>
      </p:transition>
    </mc:Choice>
    <mc:Fallback>
      <p:transition spd="slow">
        <p:dissolve/>
        <p:sndAc>
          <p:stSnd>
            <p:snd r:embed="rId5" name="suction.wav"/>
          </p:stSnd>
        </p:sndAc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3" name="suction.wav"/>
          </p:stSnd>
        </p:sndAc>
      </p:transition>
    </mc:Choice>
    <mc:Fallback>
      <p:transition spd="slow">
        <p:dissolve/>
        <p:sndAc>
          <p:stSnd>
            <p:snd r:embed="rId23" name="suction.wav"/>
          </p:stSnd>
        </p:sndAc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6720054" y="3429000"/>
            <a:ext cx="306867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8278065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10436678" y="5241025"/>
            <a:ext cx="114956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7760848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8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10"/>
            </p:custDataLst>
          </p:nvPr>
        </p:nvSpPr>
        <p:spPr>
          <a:xfrm>
            <a:off x="7183547" y="1646415"/>
            <a:ext cx="372193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5734"/>
          <a:stretch>
            <a:fillRect/>
          </a:stretch>
        </p:blipFill>
        <p:spPr>
          <a:xfrm>
            <a:off x="7915247" y="1806269"/>
            <a:ext cx="3203499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4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6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8"/>
            </p:custDataLst>
          </p:nvPr>
        </p:nvSpPr>
        <p:spPr>
          <a:xfrm>
            <a:off x="9860071" y="4209212"/>
            <a:ext cx="368576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9"/>
            </p:custDataLst>
          </p:nvPr>
        </p:nvSpPr>
        <p:spPr>
          <a:xfrm>
            <a:off x="7432806" y="1962602"/>
            <a:ext cx="651502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121410"/>
            <a:ext cx="634555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1"/>
            </p:custDataLst>
          </p:nvPr>
        </p:nvSpPr>
        <p:spPr>
          <a:xfrm>
            <a:off x="838199" y="4009006"/>
            <a:ext cx="5935099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839851" y="5116537"/>
            <a:ext cx="288000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7" name="suction.wav"/>
          </p:stSnd>
        </p:sndAc>
      </p:transition>
    </mc:Choice>
    <mc:Fallback>
      <p:transition spd="slow">
        <p:dissolve/>
        <p:sndAc>
          <p:stSnd>
            <p:snd r:embed="rId27" name="suction.wav"/>
          </p:stSnd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3"/>
            </p:custDataLst>
          </p:nvPr>
        </p:nvSpPr>
        <p:spPr>
          <a:xfrm flipV="1">
            <a:off x="0" y="0"/>
            <a:ext cx="3327399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357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7"/>
            </p:custDataLst>
          </p:nvPr>
        </p:nvSpPr>
        <p:spPr>
          <a:xfrm>
            <a:off x="838201" y="1860552"/>
            <a:ext cx="10515600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0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9540" y="565150"/>
            <a:ext cx="3198495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5" name="suction.wav"/>
          </p:stSnd>
        </p:sndAc>
      </p:transition>
    </mc:Choice>
    <mc:Fallback>
      <p:transition spd="slow">
        <p:dissolve/>
        <p:sndAc>
          <p:stSnd>
            <p:snd r:embed="rId15" name="suction.wav"/>
          </p:stSnd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33277" y="3925701"/>
            <a:ext cx="1827999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3272059" y="1267996"/>
            <a:ext cx="249430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7"/>
            </p:custDataLst>
          </p:nvPr>
        </p:nvSpPr>
        <p:spPr>
          <a:xfrm>
            <a:off x="129790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8"/>
            </p:custDataLst>
          </p:nvPr>
        </p:nvSpPr>
        <p:spPr>
          <a:xfrm>
            <a:off x="154985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9"/>
            </p:custDataLst>
          </p:nvPr>
        </p:nvSpPr>
        <p:spPr>
          <a:xfrm>
            <a:off x="3096775" y="1724416"/>
            <a:ext cx="261766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10"/>
            </p:custDataLst>
          </p:nvPr>
        </p:nvSpPr>
        <p:spPr>
          <a:xfrm>
            <a:off x="3384154" y="1866175"/>
            <a:ext cx="643586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46847"/>
          <a:stretch>
            <a:fillRect/>
          </a:stretch>
        </p:blipFill>
        <p:spPr>
          <a:xfrm flipH="1">
            <a:off x="1499789" y="2619139"/>
            <a:ext cx="3737211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200000">
            <a:off x="10798198" y="5708698"/>
            <a:ext cx="108000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5"/>
            </p:custDataLst>
          </p:nvPr>
        </p:nvSpPr>
        <p:spPr>
          <a:xfrm rot="3870695">
            <a:off x="2441344" y="1174224"/>
            <a:ext cx="1676873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6"/>
            </p:custDataLst>
          </p:nvPr>
        </p:nvSpPr>
        <p:spPr>
          <a:xfrm rot="3870695">
            <a:off x="2236507" y="1174225"/>
            <a:ext cx="1676873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5236845" y="2974340"/>
            <a:ext cx="5852795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110506" y="1631269"/>
            <a:ext cx="4978994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22"/>
            </p:custDataLst>
          </p:nvPr>
        </p:nvCxnSpPr>
        <p:spPr>
          <a:xfrm>
            <a:off x="1192291" y="5956300"/>
            <a:ext cx="9271478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3" name="suction.wav"/>
          </p:stSnd>
        </p:sndAc>
      </p:transition>
    </mc:Choice>
    <mc:Fallback>
      <p:transition spd="slow">
        <p:dissolve/>
        <p:sndAc>
          <p:stSnd>
            <p:snd r:embed="rId23" name="suction.wav"/>
          </p:stSnd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8" name="suction.wav"/>
          </p:stSnd>
        </p:sndAc>
      </p:transition>
    </mc:Choice>
    <mc:Fallback>
      <p:transition spd="slow">
        <p:dissolve/>
        <p:sndAc>
          <p:stSnd>
            <p:snd r:embed="rId8" name="suction.wav"/>
          </p:stSnd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0" name="suction.wav"/>
          </p:stSnd>
        </p:sndAc>
      </p:transition>
    </mc:Choice>
    <mc:Fallback>
      <p:transition spd="slow">
        <p:dissolve/>
        <p:sndAc>
          <p:stSnd>
            <p:snd r:embed="rId10" name="suction.wav"/>
          </p:stSnd>
        </p:sndAc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5" name="suction.wav"/>
          </p:stSnd>
        </p:sndAc>
      </p:transition>
    </mc:Choice>
    <mc:Fallback>
      <p:transition spd="slow">
        <p:dissolve/>
        <p:sndAc>
          <p:stSnd>
            <p:snd r:embed="rId5" name="suction.wav"/>
          </p:stSnd>
        </p:sndAc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6" name="suction.wav"/>
          </p:stSnd>
        </p:sndAc>
      </p:transition>
    </mc:Choice>
    <mc:Fallback>
      <p:transition spd="slow">
        <p:dissolve/>
        <p:sndAc>
          <p:stSnd>
            <p:snd r:embed="rId6" name="suction.wav"/>
          </p:stSnd>
        </p:sndAc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7" name="suction.wav"/>
          </p:stSnd>
        </p:sndAc>
      </p:transition>
    </mc:Choice>
    <mc:Fallback>
      <p:transition spd="slow">
        <p:dissolve/>
        <p:sndAc>
          <p:stSnd>
            <p:snd r:embed="rId7" name="suction.wav"/>
          </p:stSnd>
        </p:sndAc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3" name="suction.wav"/>
          </p:stSnd>
        </p:sndAc>
      </p:transition>
    </mc:Choice>
    <mc:Fallback>
      <p:transition spd="slow">
        <p:dissolve/>
        <p:sndAc>
          <p:stSnd>
            <p:snd r:embed="rId23" name="suction.wav"/>
          </p:stSnd>
        </p:sndAc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@svg_b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38098">
                <a:schemeClr val="accent5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pic>
        <p:nvPicPr>
          <p:cNvPr id="8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1">
                  <a:alpha val="4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895350" y="385445"/>
            <a:ext cx="6307455" cy="325501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 b="0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ym typeface="+mn-ea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95350" y="3810878"/>
            <a:ext cx="5657850" cy="656148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895350" y="4636922"/>
            <a:ext cx="5657850" cy="844045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8" name="suction.wav"/>
          </p:stSnd>
        </p:sndAc>
      </p:transition>
    </mc:Choice>
    <mc:Fallback>
      <p:transition spd="slow">
        <p:dissolve/>
        <p:sndAc>
          <p:stSnd>
            <p:snd r:embed="rId8" name="suction.wav"/>
          </p:stSnd>
        </p:sndAc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" name="suction.wav"/>
          </p:stSnd>
        </p:sndAc>
      </p:transition>
    </mc:Choice>
    <mc:Fallback>
      <p:transition spd="slow">
        <p:dissolve/>
        <p:sndAc>
          <p:stSnd>
            <p:snd r:embed="rId2" name="suctio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audio" Target="../media/audio1.wav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6" Type="http://schemas.openxmlformats.org/officeDocument/2006/relationships/theme" Target="../theme/theme2.xml"/><Relationship Id="rId25" Type="http://schemas.openxmlformats.org/officeDocument/2006/relationships/audio" Target="../media/audio1.wav"/><Relationship Id="rId24" Type="http://schemas.openxmlformats.org/officeDocument/2006/relationships/tags" Target="../tags/tag179.xml"/><Relationship Id="rId23" Type="http://schemas.openxmlformats.org/officeDocument/2006/relationships/tags" Target="../tags/tag178.xml"/><Relationship Id="rId22" Type="http://schemas.openxmlformats.org/officeDocument/2006/relationships/tags" Target="../tags/tag177.xml"/><Relationship Id="rId21" Type="http://schemas.openxmlformats.org/officeDocument/2006/relationships/tags" Target="../tags/tag176.xml"/><Relationship Id="rId20" Type="http://schemas.openxmlformats.org/officeDocument/2006/relationships/tags" Target="../tags/tag17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74.xml"/><Relationship Id="rId18" Type="http://schemas.openxmlformats.org/officeDocument/2006/relationships/image" Target="../media/image4.svg"/><Relationship Id="rId17" Type="http://schemas.openxmlformats.org/officeDocument/2006/relationships/image" Target="../media/image3.png"/><Relationship Id="rId16" Type="http://schemas.openxmlformats.org/officeDocument/2006/relationships/tags" Target="../tags/tag173.xml"/><Relationship Id="rId15" Type="http://schemas.openxmlformats.org/officeDocument/2006/relationships/tags" Target="../tags/tag172.xml"/><Relationship Id="rId14" Type="http://schemas.openxmlformats.org/officeDocument/2006/relationships/tags" Target="../tags/tag171.xml"/><Relationship Id="rId13" Type="http://schemas.openxmlformats.org/officeDocument/2006/relationships/tags" Target="../tags/tag170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5" Type="http://schemas.openxmlformats.org/officeDocument/2006/relationships/theme" Target="../theme/theme3.xml"/><Relationship Id="rId24" Type="http://schemas.openxmlformats.org/officeDocument/2006/relationships/audio" Target="../media/audio1.wav"/><Relationship Id="rId23" Type="http://schemas.openxmlformats.org/officeDocument/2006/relationships/tags" Target="../tags/tag296.xml"/><Relationship Id="rId22" Type="http://schemas.openxmlformats.org/officeDocument/2006/relationships/tags" Target="../tags/tag295.xml"/><Relationship Id="rId21" Type="http://schemas.openxmlformats.org/officeDocument/2006/relationships/tags" Target="../tags/tag294.xml"/><Relationship Id="rId20" Type="http://schemas.openxmlformats.org/officeDocument/2006/relationships/tags" Target="../tags/tag293.xml"/><Relationship Id="rId2" Type="http://schemas.openxmlformats.org/officeDocument/2006/relationships/slideLayout" Target="../slideLayouts/slideLayout25.xml"/><Relationship Id="rId19" Type="http://schemas.openxmlformats.org/officeDocument/2006/relationships/tags" Target="../tags/tag292.xml"/><Relationship Id="rId18" Type="http://schemas.openxmlformats.org/officeDocument/2006/relationships/tags" Target="../tags/tag291.xml"/><Relationship Id="rId17" Type="http://schemas.openxmlformats.org/officeDocument/2006/relationships/image" Target="../media/image8.svg"/><Relationship Id="rId16" Type="http://schemas.openxmlformats.org/officeDocument/2006/relationships/image" Target="../media/image7.png"/><Relationship Id="rId15" Type="http://schemas.openxmlformats.org/officeDocument/2006/relationships/tags" Target="../tags/tag290.xml"/><Relationship Id="rId14" Type="http://schemas.openxmlformats.org/officeDocument/2006/relationships/tags" Target="../tags/tag289.xml"/><Relationship Id="rId13" Type="http://schemas.openxmlformats.org/officeDocument/2006/relationships/tags" Target="../tags/tag288.xml"/><Relationship Id="rId12" Type="http://schemas.openxmlformats.org/officeDocument/2006/relationships/tags" Target="../tags/tag287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5" Type="http://schemas.openxmlformats.org/officeDocument/2006/relationships/theme" Target="../theme/theme4.xml"/><Relationship Id="rId24" Type="http://schemas.openxmlformats.org/officeDocument/2006/relationships/audio" Target="../media/audio1.wav"/><Relationship Id="rId23" Type="http://schemas.openxmlformats.org/officeDocument/2006/relationships/tags" Target="../tags/tag413.xml"/><Relationship Id="rId22" Type="http://schemas.openxmlformats.org/officeDocument/2006/relationships/tags" Target="../tags/tag412.xml"/><Relationship Id="rId21" Type="http://schemas.openxmlformats.org/officeDocument/2006/relationships/tags" Target="../tags/tag411.xml"/><Relationship Id="rId20" Type="http://schemas.openxmlformats.org/officeDocument/2006/relationships/tags" Target="../tags/tag410.xml"/><Relationship Id="rId2" Type="http://schemas.openxmlformats.org/officeDocument/2006/relationships/slideLayout" Target="../slideLayouts/slideLayout36.xml"/><Relationship Id="rId19" Type="http://schemas.openxmlformats.org/officeDocument/2006/relationships/tags" Target="../tags/tag409.xml"/><Relationship Id="rId18" Type="http://schemas.openxmlformats.org/officeDocument/2006/relationships/tags" Target="../tags/tag408.xml"/><Relationship Id="rId17" Type="http://schemas.openxmlformats.org/officeDocument/2006/relationships/image" Target="../media/image4.svg"/><Relationship Id="rId16" Type="http://schemas.openxmlformats.org/officeDocument/2006/relationships/image" Target="../media/image3.png"/><Relationship Id="rId15" Type="http://schemas.openxmlformats.org/officeDocument/2006/relationships/tags" Target="../tags/tag407.xml"/><Relationship Id="rId14" Type="http://schemas.openxmlformats.org/officeDocument/2006/relationships/tags" Target="../tags/tag406.xml"/><Relationship Id="rId13" Type="http://schemas.openxmlformats.org/officeDocument/2006/relationships/tags" Target="../tags/tag405.xml"/><Relationship Id="rId12" Type="http://schemas.openxmlformats.org/officeDocument/2006/relationships/tags" Target="../tags/tag40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ags" Target="../tags/tag424.xml"/><Relationship Id="rId8" Type="http://schemas.openxmlformats.org/officeDocument/2006/relationships/tags" Target="../tags/tag423.xml"/><Relationship Id="rId7" Type="http://schemas.openxmlformats.org/officeDocument/2006/relationships/tags" Target="../tags/tag422.xml"/><Relationship Id="rId6" Type="http://schemas.openxmlformats.org/officeDocument/2006/relationships/tags" Target="../tags/tag421.xml"/><Relationship Id="rId5" Type="http://schemas.openxmlformats.org/officeDocument/2006/relationships/image" Target="../media/image10.png"/><Relationship Id="rId4" Type="http://schemas.openxmlformats.org/officeDocument/2006/relationships/tags" Target="../tags/tag420.xml"/><Relationship Id="rId3" Type="http://schemas.openxmlformats.org/officeDocument/2006/relationships/tags" Target="../tags/tag419.xml"/><Relationship Id="rId2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12" Type="http://schemas.openxmlformats.org/officeDocument/2006/relationships/audio" Target="../media/audio1.wav"/><Relationship Id="rId11" Type="http://schemas.openxmlformats.org/officeDocument/2006/relationships/tags" Target="../tags/tag426.xml"/><Relationship Id="rId10" Type="http://schemas.openxmlformats.org/officeDocument/2006/relationships/tags" Target="../tags/tag425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8" name="suction.wav"/>
          </p:stSnd>
        </p:sndAc>
      </p:transition>
    </mc:Choice>
    <mc:Fallback>
      <p:transition spd="slow">
        <p:dissolve/>
        <p:sndAc>
          <p:stSnd>
            <p:snd r:embed="rId18" name="suction.wav"/>
          </p:stSnd>
        </p:sndAc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>
            <a:off x="1" y="0"/>
            <a:ext cx="12191998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V="1">
            <a:off x="11252201" y="4613195"/>
            <a:ext cx="939799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" y="-13335"/>
            <a:ext cx="12191998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5" name="suction.wav"/>
          </p:stSnd>
        </p:sndAc>
      </p:transition>
    </mc:Choice>
    <mc:Fallback>
      <p:transition spd="slow">
        <p:dissolve/>
        <p:sndAc>
          <p:stSnd>
            <p:snd r:embed="rId25" name="suctio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" y="0"/>
            <a:ext cx="12191998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V="1">
            <a:off x="11252201" y="4613195"/>
            <a:ext cx="939799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8"/>
            </p:custDataLst>
          </p:nvPr>
        </p:nvSpPr>
        <p:spPr>
          <a:xfrm>
            <a:off x="1" y="-13335"/>
            <a:ext cx="12191998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4" name="suction.wav"/>
          </p:stSnd>
        </p:sndAc>
      </p:transition>
    </mc:Choice>
    <mc:Fallback>
      <p:transition spd="slow">
        <p:dissolve/>
        <p:sndAc>
          <p:stSnd>
            <p:snd r:embed="rId24" name="suctio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" y="0"/>
            <a:ext cx="12191998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V="1">
            <a:off x="11252201" y="4613195"/>
            <a:ext cx="939799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8"/>
            </p:custDataLst>
          </p:nvPr>
        </p:nvSpPr>
        <p:spPr>
          <a:xfrm>
            <a:off x="1" y="-13335"/>
            <a:ext cx="12191998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4" name="suction.wav"/>
          </p:stSnd>
        </p:sndAc>
      </p:transition>
    </mc:Choice>
    <mc:Fallback>
      <p:transition spd="slow">
        <p:dissolve/>
        <p:sndAc>
          <p:stSnd>
            <p:snd r:embed="rId24" name="suctio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@svg_bg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42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@png2x_0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739884" y="5641848"/>
            <a:ext cx="1837944" cy="1216152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7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12" name="suction.wav"/>
          </p:stSnd>
        </p:sndAc>
      </p:transition>
    </mc:Choice>
    <mc:Fallback>
      <p:transition spd="slow">
        <p:dissolve/>
        <p:sndAc>
          <p:stSnd>
            <p:snd r:embed="rId12" name="suctio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accent4">
              <a:lumMod val="50000"/>
            </a:schemeClr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800" b="0" kern="1200">
          <a:solidFill>
            <a:schemeClr val="accent4">
              <a:lumMod val="50000"/>
            </a:schemeClr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audio" Target="../media/audio1.wav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audio" Target="../media/audio1.wav"/><Relationship Id="rId1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audio" Target="../media/audio1.wav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audio" Target="../media/audio1.wav"/><Relationship Id="rId2" Type="http://schemas.openxmlformats.org/officeDocument/2006/relationships/tags" Target="../tags/tag428.xml"/><Relationship Id="rId1" Type="http://schemas.openxmlformats.org/officeDocument/2006/relationships/tags" Target="../tags/tag4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95960" y="-635"/>
            <a:ext cx="10800080" cy="5183505"/>
          </a:xfrm>
        </p:spPr>
        <p:txBody>
          <a:bodyPr/>
          <a:p>
            <a:pPr marL="0" indent="0" algn="ctr">
              <a:buNone/>
            </a:pPr>
            <a:r>
              <a:rPr lang="en-US" sz="8800"/>
              <a:t>Welcome</a:t>
            </a:r>
            <a:endParaRPr lang="en-US" sz="8800"/>
          </a:p>
        </p:txBody>
      </p:sp>
      <p:pic>
        <p:nvPicPr>
          <p:cNvPr id="7" name="Picture 6" descr="Rose gif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3350" y="2014855"/>
            <a:ext cx="4305300" cy="4843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doors dir="vert"/>
        <p:sndAc>
          <p:stSnd>
            <p:snd r:embed="rId2" name="suction.wav"/>
          </p:stSnd>
        </p:sndAc>
      </p:transition>
    </mc:Choice>
    <mc:Fallback>
      <p:transition spd="slow">
        <p:fade/>
        <p:sndAc>
          <p:stSnd>
            <p:snd r:embed="rId2" name="sucti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960" y="-679450"/>
            <a:ext cx="10800080" cy="100330"/>
          </a:xfrm>
        </p:spPr>
        <p:txBody>
          <a:bodyPr>
            <a:normAutofit fontScale="90000"/>
          </a:bodyPr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962775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/>
          <a:p>
            <a:pPr marL="0" indent="0" algn="ctr">
              <a:buNone/>
            </a:pPr>
            <a:r>
              <a:rPr lang="en-US" sz="4000">
                <a:solidFill>
                  <a:schemeClr val="bg1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শিক্ষক পরিচিতি</a:t>
            </a:r>
            <a:endParaRPr lang="en-US" sz="4000" b="1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সুবাস চন্দ্র দাস</a:t>
            </a:r>
            <a:endParaRPr lang="en-US" sz="4000" b="1"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প্রধান শিক্ষক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         তেলিকোনা সরকারি প্রাথমিক বিদ্যালয়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বিশ্বনাথ,সিলেট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6" name="Picture 5" descr="My AI Photo 3"/>
          <p:cNvPicPr>
            <a:picLocks noChangeAspect="1"/>
          </p:cNvPicPr>
          <p:nvPr/>
        </p:nvPicPr>
        <p:blipFill>
          <a:blip r:embed="rId1"/>
          <a:srcRect l="10404" t="37139" r="583" b="3435"/>
          <a:stretch>
            <a:fillRect/>
          </a:stretch>
        </p:blipFill>
        <p:spPr>
          <a:xfrm>
            <a:off x="-167640" y="0"/>
            <a:ext cx="3488055" cy="407543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airplane"/>
        <p:sndAc>
          <p:stSnd>
            <p:snd r:embed="rId2" name="suction.wav"/>
          </p:stSnd>
        </p:sndAc>
      </p:transition>
    </mc:Choice>
    <mc:Fallback>
      <p:transition spd="slow">
        <p:fade/>
        <p:sndAc>
          <p:stSnd>
            <p:snd r:embed="rId2" name="suction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-879475"/>
            <a:ext cx="10800080" cy="76200"/>
          </a:xfrm>
        </p:spPr>
        <p:txBody>
          <a:bodyPr>
            <a:normAutofit fontScale="90000"/>
          </a:bodyPr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sz="4000" b="1" i="1" u="sng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পাঠ পরিচিতি</a:t>
            </a:r>
            <a:endParaRPr lang="en-US" sz="4000" b="1" i="1" u="sng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charset="0"/>
                <a:cs typeface="Kalpurush" panose="02000600000000000000" charset="0"/>
              </a:rPr>
              <a:t>Class Five</a:t>
            </a:r>
            <a:endParaRPr lang="en-US" sz="40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Unit Four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Language Focus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1" name="suction.wav"/>
          </p:stSnd>
        </p:sndAc>
      </p:transition>
    </mc:Choice>
    <mc:Fallback>
      <p:transition spd="slow">
        <p:checker/>
        <p:sndAc>
          <p:stSnd>
            <p:snd r:embed="rId1" name="suction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960" y="-712470"/>
            <a:ext cx="10800080" cy="76200"/>
          </a:xfrm>
        </p:spPr>
        <p:txBody>
          <a:bodyPr>
            <a:normAutofit fontScale="90000"/>
          </a:bodyPr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35"/>
            <a:ext cx="12192000" cy="6857365"/>
          </a:xfrm>
        </p:spPr>
        <p:txBody>
          <a:bodyPr/>
          <a:p>
            <a:pPr marL="0" indent="0" algn="ctr">
              <a:buNone/>
            </a:pPr>
            <a:r>
              <a:rPr lang="en-US" sz="4800" b="1" i="1">
                <a:solidFill>
                  <a:schemeClr val="accent3">
                    <a:lumMod val="7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Learning Outcomes</a:t>
            </a:r>
            <a:endParaRPr lang="en-US" sz="4800" b="1" i="1">
              <a:solidFill>
                <a:schemeClr val="accent3">
                  <a:lumMod val="75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800">
                <a:latin typeface="Kalpurush" panose="02000600000000000000" charset="0"/>
                <a:cs typeface="Kalpurush" panose="02000600000000000000" charset="0"/>
              </a:rPr>
              <a:t>Students will be able to ask question with “</a:t>
            </a:r>
            <a:r>
              <a:rPr lang="en-US" sz="48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Who</a:t>
            </a:r>
            <a:r>
              <a:rPr lang="en-US" sz="4800">
                <a:latin typeface="Kalpurush" panose="02000600000000000000" charset="0"/>
                <a:cs typeface="Kalpurush" panose="02000600000000000000" charset="0"/>
              </a:rPr>
              <a:t>”</a:t>
            </a:r>
            <a:endParaRPr lang="en-US" sz="4800"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prism/>
        <p:sndAc>
          <p:stSnd>
            <p:snd r:embed="rId1" name="suction.wav"/>
          </p:stSnd>
        </p:sndAc>
      </p:transition>
    </mc:Choice>
    <mc:Fallback>
      <p:transition spd="slow">
        <p:fade/>
        <p:sndAc>
          <p:stSnd>
            <p:snd r:embed="rId1" name="suctio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95960" y="177800"/>
            <a:ext cx="11495405" cy="6680200"/>
          </a:xfrm>
        </p:spPr>
        <p:txBody>
          <a:bodyPr/>
          <a:p>
            <a:r>
              <a:rPr lang="en-US" sz="8800"/>
              <a:t>Who </a:t>
            </a:r>
            <a:r>
              <a:rPr lang="en-US" sz="8800">
                <a:latin typeface="Kalpurush" panose="02000600000000000000" charset="0"/>
                <a:cs typeface="Kalpurush" panose="02000600000000000000" charset="0"/>
              </a:rPr>
              <a:t>এর ব্যবহার</a:t>
            </a:r>
            <a:endParaRPr lang="en-US" sz="8800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sz="4000" b="1" u="sng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Nabila</a:t>
            </a:r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sz="4000">
                <a:solidFill>
                  <a:schemeClr val="accent6"/>
                </a:solidFill>
                <a:latin typeface="Kalpurush" panose="02000600000000000000" charset="0"/>
                <a:cs typeface="Kalpurush" panose="02000600000000000000" charset="0"/>
              </a:rPr>
              <a:t>is a student</a:t>
            </a:r>
            <a:r>
              <a:rPr lang="en-US" sz="4000" u="sng">
                <a:solidFill>
                  <a:schemeClr val="accent6"/>
                </a:solidFill>
                <a:latin typeface="Kalpurush" panose="02000600000000000000" charset="0"/>
                <a:cs typeface="Kalpurush" panose="02000600000000000000" charset="0"/>
              </a:rPr>
              <a:t>.</a:t>
            </a:r>
            <a:endParaRPr lang="en-US" sz="4000" u="sng">
              <a:solidFill>
                <a:srgbClr val="FF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Who </a:t>
            </a:r>
            <a:r>
              <a:rPr lang="en-US" sz="4000">
                <a:solidFill>
                  <a:schemeClr val="accent6"/>
                </a:solidFill>
                <a:latin typeface="Kalpurush" panose="02000600000000000000" charset="0"/>
                <a:cs typeface="Kalpurush" panose="02000600000000000000" charset="0"/>
              </a:rPr>
              <a:t>is a student ?</a:t>
            </a:r>
            <a:endParaRPr lang="en-US" sz="4000">
              <a:solidFill>
                <a:schemeClr val="accent6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solidFill>
                  <a:schemeClr val="accent4"/>
                </a:solidFill>
                <a:latin typeface="Kalpurush" panose="02000600000000000000" charset="0"/>
                <a:cs typeface="Kalpurush" panose="02000600000000000000" charset="0"/>
              </a:rPr>
              <a:t>কাউকে যদি আমরা </a:t>
            </a:r>
            <a:r>
              <a:rPr lang="en-US" sz="4000">
                <a:solidFill>
                  <a:schemeClr val="accent3"/>
                </a:solidFill>
                <a:latin typeface="Kalpurush" panose="02000600000000000000" charset="0"/>
                <a:cs typeface="Kalpurush" panose="02000600000000000000" charset="0"/>
              </a:rPr>
              <a:t>কে</a:t>
            </a:r>
            <a:r>
              <a:rPr lang="en-US" sz="4000">
                <a:solidFill>
                  <a:schemeClr val="accent4"/>
                </a:solidFill>
                <a:latin typeface="Kalpurush" panose="02000600000000000000" charset="0"/>
                <a:cs typeface="Kalpurush" panose="02000600000000000000" charset="0"/>
              </a:rPr>
              <a:t> দিয়ে প্রশ্ন করি</a:t>
            </a:r>
            <a:endParaRPr lang="en-US" sz="4000">
              <a:solidFill>
                <a:schemeClr val="accent4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indent="0">
              <a:buNone/>
            </a:pPr>
            <a:r>
              <a:rPr lang="en-US" sz="4000">
                <a:solidFill>
                  <a:schemeClr val="accent4"/>
                </a:solidFill>
                <a:latin typeface="Kalpurush" panose="02000600000000000000" charset="0"/>
                <a:cs typeface="Kalpurush" panose="02000600000000000000" charset="0"/>
              </a:rPr>
              <a:t>তাহলে </a:t>
            </a:r>
            <a:r>
              <a:rPr lang="en-US" sz="4000">
                <a:solidFill>
                  <a:schemeClr val="accent3"/>
                </a:solidFill>
                <a:latin typeface="Kalpurush" panose="02000600000000000000" charset="0"/>
                <a:cs typeface="Kalpurush" panose="02000600000000000000" charset="0"/>
              </a:rPr>
              <a:t>Who</a:t>
            </a:r>
            <a:r>
              <a:rPr lang="en-US" sz="4000">
                <a:solidFill>
                  <a:schemeClr val="accent4"/>
                </a:solidFill>
                <a:latin typeface="Kalpurush" panose="02000600000000000000" charset="0"/>
                <a:cs typeface="Kalpurush" panose="02000600000000000000" charset="0"/>
              </a:rPr>
              <a:t> ব্যবহার করবো।</a:t>
            </a:r>
            <a:endParaRPr lang="en-US" sz="4000">
              <a:solidFill>
                <a:schemeClr val="accent4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6464300" y="5800090"/>
            <a:ext cx="4064000" cy="914400"/>
          </a:xfrm>
          <a:prstGeom prst="rect">
            <a:avLst/>
          </a:prstGeom>
          <a:noFill/>
        </p:spPr>
        <p:txBody>
          <a:bodyPr wrap="square" lIns="0" tIns="72000" rIns="0" bIns="0" rtlCol="0" anchor="ctr">
            <a:noAutofit/>
          </a:bodyPr>
          <a:p>
            <a:pPr>
              <a:lnSpc>
                <a:spcPct val="100000"/>
              </a:lnSpc>
            </a:pPr>
            <a:endParaRPr lang="en-US" sz="2800" spc="300" dirty="0">
              <a:solidFill>
                <a:schemeClr val="accent4">
                  <a:lumMod val="50000"/>
                </a:schemeClr>
              </a:solidFill>
              <a:latin typeface="+mn-ea"/>
              <a:cs typeface="仓耳渔阳体 W04" panose="02020400000000000000" charset="-122"/>
            </a:endParaRPr>
          </a:p>
        </p:txBody>
      </p:sp>
      <p:pic>
        <p:nvPicPr>
          <p:cNvPr id="7" name="Picture 6" descr="Studen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2450" y="2357120"/>
            <a:ext cx="4018915" cy="3140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250">
        <p15:prstTrans prst="peelOff"/>
        <p:sndAc>
          <p:stSnd>
            <p:snd r:embed="rId2" name="suction.wav"/>
          </p:stSnd>
        </p:sndAc>
      </p:transition>
    </mc:Choice>
    <mc:Fallback>
      <p:transition spd="slow">
        <p:fade/>
        <p:sndAc>
          <p:stSnd>
            <p:snd r:embed="rId2" name="suction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sz="8800"/>
              <a:t>    </a:t>
            </a:r>
            <a:r>
              <a:rPr lang="en-US" sz="880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Thanks</a:t>
            </a:r>
            <a:endParaRPr lang="en-US" sz="8800"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635" y="4551045"/>
            <a:ext cx="8300085" cy="1968500"/>
          </a:xfrm>
        </p:spPr>
        <p:txBody>
          <a:bodyPr>
            <a:noAutofit/>
          </a:bodyPr>
          <a:p>
            <a:r>
              <a:rPr lang="en-US" sz="4000"/>
              <a:t>Subas Das</a:t>
            </a:r>
            <a:endParaRPr lang="en-US" sz="4000"/>
          </a:p>
          <a:p>
            <a:r>
              <a:rPr lang="en-US" sz="4000"/>
              <a:t>Head Teacher</a:t>
            </a:r>
            <a:endParaRPr lang="en-US" sz="4000"/>
          </a:p>
          <a:p>
            <a:r>
              <a:rPr lang="en-US" sz="4000"/>
              <a:t>Telikona Govt Primary School</a:t>
            </a:r>
            <a:endParaRPr lang="en-US" sz="40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250">
        <p15:prstTrans prst="peelOff"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7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168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179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1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202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0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215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33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3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4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4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4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5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4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285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286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296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8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31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32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332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350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5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5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6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65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7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39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01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402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403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413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418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02"/>
</p:tagLst>
</file>

<file path=ppt/tags/tag42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02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6.xml><?xml version="1.0" encoding="utf-8"?>
<p:tagLst xmlns:p="http://schemas.openxmlformats.org/presentationml/2006/main">
  <p:tag name="KSO_WM_SPECIAL_SOURCE" val="bdnull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8002"/>
  <p:tag name="KSO_WM_TEMPLATE_THUMBS_INDEX" val="1、9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428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429.xml><?xml version="1.0" encoding="utf-8"?>
<p:tagLst xmlns:p="http://schemas.openxmlformats.org/presentationml/2006/main">
  <p:tag name="resource_record_key" val="{&quot;65&quot;:[20238002],&quot;70&quot;:[3312565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自定义 158">
      <a:dk1>
        <a:srgbClr val="000000"/>
      </a:dk1>
      <a:lt1>
        <a:srgbClr val="FFFFFF"/>
      </a:lt1>
      <a:dk2>
        <a:srgbClr val="071A00"/>
      </a:dk2>
      <a:lt2>
        <a:srgbClr val="FFFFFF"/>
      </a:lt2>
      <a:accent1>
        <a:srgbClr val="81C631"/>
      </a:accent1>
      <a:accent2>
        <a:srgbClr val="EEA332"/>
      </a:accent2>
      <a:accent3>
        <a:srgbClr val="E96E6E"/>
      </a:accent3>
      <a:accent4>
        <a:srgbClr val="12A25D"/>
      </a:accent4>
      <a:accent5>
        <a:srgbClr val="C9D614"/>
      </a:accent5>
      <a:accent6>
        <a:srgbClr val="8A5A20"/>
      </a:accent6>
      <a:hlink>
        <a:srgbClr val="304FFE"/>
      </a:hlink>
      <a:folHlink>
        <a:srgbClr val="492067"/>
      </a:folHlink>
    </a:clrScheme>
    <a:fontScheme name="可爱风组合">
      <a:majorFont>
        <a:latin typeface="Mali SemiBold"/>
        <a:ea typeface="Mali SemiBold"/>
        <a:cs typeface=""/>
      </a:majorFont>
      <a:minorFont>
        <a:latin typeface="Mali"/>
        <a:ea typeface="Mal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72000" rIns="0" bIns="0" rtlCol="0" anchor="ctr">
        <a:noAutofit/>
      </a:bodyPr>
      <a:lstStyle>
        <a:defPPr>
          <a:lnSpc>
            <a:spcPct val="100000"/>
          </a:lnSpc>
          <a:defRPr lang="en-US" sz="2800" spc="300" dirty="0">
            <a:solidFill>
              <a:schemeClr val="accent4">
                <a:lumMod val="50000"/>
              </a:schemeClr>
            </a:solidFill>
            <a:latin typeface="+mn-ea"/>
            <a:cs typeface="仓耳渔阳体 W04" panose="02020400000000000000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WPS Presentation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6</vt:i4>
      </vt:variant>
    </vt:vector>
  </HeadingPairs>
  <TitlesOfParts>
    <vt:vector size="26" baseType="lpstr">
      <vt:lpstr>Arial</vt:lpstr>
      <vt:lpstr>SimSun</vt:lpstr>
      <vt:lpstr>Wingdings</vt:lpstr>
      <vt:lpstr>Wingdings</vt:lpstr>
      <vt:lpstr>江城圆体 400W</vt:lpstr>
      <vt:lpstr>仓耳渔阳体 W04</vt:lpstr>
      <vt:lpstr>Kalpurush</vt:lpstr>
      <vt:lpstr>Microsoft YaHei</vt:lpstr>
      <vt:lpstr>Arial Unicode MS</vt:lpstr>
      <vt:lpstr>Mali SemiBold</vt:lpstr>
      <vt:lpstr>Mali</vt:lpstr>
      <vt:lpstr>Calibri</vt:lpstr>
      <vt:lpstr>Charis SIL</vt:lpstr>
      <vt:lpstr>Siyam Rupali</vt:lpstr>
      <vt:lpstr>Crimson Text SemiBold</vt:lpstr>
      <vt:lpstr>WPS</vt:lpstr>
      <vt:lpstr>1_Office Theme</vt:lpstr>
      <vt:lpstr>2_Office Theme</vt:lpstr>
      <vt:lpstr>Office Theme</vt:lpstr>
      <vt:lpstr>4_Office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7 days</dc:title>
  <dc:creator/>
  <cp:lastModifiedBy>Subas 78</cp:lastModifiedBy>
  <cp:revision>10</cp:revision>
  <dcterms:created xsi:type="dcterms:W3CDTF">2026-05-30T07:14:00Z</dcterms:created>
  <dcterms:modified xsi:type="dcterms:W3CDTF">2026-07-03T14:37:54Z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5C53D1BEA3D645F2A370410E8963F1CE_13</vt:lpwstr>
  </property>
</Properties>
</file>