
<file path=[Content_Types].xml><?xml version="1.0" encoding="utf-8"?>
<Types xmlns="http://schemas.openxmlformats.org/package/2006/content-types">
  <Default Extension="wav" ContentType="audio/x-wav"/>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2.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4" r:id="rId4"/>
    <p:sldMasterId id="2147483686" r:id="rId5"/>
  </p:sldMasterIdLst>
  <p:notesMasterIdLst>
    <p:notesMasterId r:id="rId16"/>
  </p:notesMasterIdLst>
  <p:handoutMasterIdLst>
    <p:handoutMasterId r:id="rId17"/>
  </p:handoutMasterIdLst>
  <p:sldIdLst>
    <p:sldId id="295" r:id="rId6"/>
    <p:sldId id="311" r:id="rId7"/>
    <p:sldId id="314" r:id="rId8"/>
    <p:sldId id="312" r:id="rId9"/>
    <p:sldId id="313" r:id="rId10"/>
    <p:sldId id="306" r:id="rId11"/>
    <p:sldId id="307" r:id="rId12"/>
    <p:sldId id="308" r:id="rId13"/>
    <p:sldId id="309" r:id="rId14"/>
    <p:sldId id="310" r:id="rId15"/>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1" Type="http://schemas.openxmlformats.org/officeDocument/2006/relationships/tags" Target="tags/tag424.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notesMaster" Target="notesMasters/notesMaster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audio" Target="../media/audio1.wav"/><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0" Type="http://schemas.openxmlformats.org/officeDocument/2006/relationships/audio" Target="../media/audio1.wav"/><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audio" Target="../media/audio1.wav"/><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audio" Target="../media/audio1.wav"/><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audio" Target="../media/audio1.wav"/><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audio" Target="../media/audio1.wav"/><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7" Type="http://schemas.openxmlformats.org/officeDocument/2006/relationships/audio" Target="../media/audio1.wav"/><Relationship Id="rId26" Type="http://schemas.openxmlformats.org/officeDocument/2006/relationships/tags" Target="../tags/tag85.xml"/><Relationship Id="rId25" Type="http://schemas.openxmlformats.org/officeDocument/2006/relationships/tags" Target="../tags/tag84.xml"/><Relationship Id="rId24" Type="http://schemas.openxmlformats.org/officeDocument/2006/relationships/tags" Target="../tags/tag83.xml"/><Relationship Id="rId23" Type="http://schemas.openxmlformats.org/officeDocument/2006/relationships/tags" Target="../tags/tag82.xml"/><Relationship Id="rId22" Type="http://schemas.openxmlformats.org/officeDocument/2006/relationships/tags" Target="../tags/tag81.xml"/><Relationship Id="rId21" Type="http://schemas.openxmlformats.org/officeDocument/2006/relationships/tags" Target="../tags/tag80.xml"/><Relationship Id="rId20" Type="http://schemas.openxmlformats.org/officeDocument/2006/relationships/tags" Target="../tags/tag79.xml"/><Relationship Id="rId2" Type="http://schemas.openxmlformats.org/officeDocument/2006/relationships/tags" Target="../tags/tag63.xml"/><Relationship Id="rId19" Type="http://schemas.openxmlformats.org/officeDocument/2006/relationships/tags" Target="../tags/tag78.xml"/><Relationship Id="rId18" Type="http://schemas.openxmlformats.org/officeDocument/2006/relationships/tags" Target="../tags/tag77.xml"/><Relationship Id="rId17" Type="http://schemas.openxmlformats.org/officeDocument/2006/relationships/tags" Target="../tags/tag76.xml"/><Relationship Id="rId16" Type="http://schemas.openxmlformats.org/officeDocument/2006/relationships/tags" Target="../tags/tag75.xml"/><Relationship Id="rId15" Type="http://schemas.openxmlformats.org/officeDocument/2006/relationships/tags" Target="../tags/tag74.xml"/><Relationship Id="rId14" Type="http://schemas.openxmlformats.org/officeDocument/2006/relationships/tags" Target="../tags/tag73.xml"/><Relationship Id="rId13" Type="http://schemas.openxmlformats.org/officeDocument/2006/relationships/image" Target="../media/image2.svg"/><Relationship Id="rId12" Type="http://schemas.openxmlformats.org/officeDocument/2006/relationships/image" Target="../media/image1.png"/><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5" Type="http://schemas.openxmlformats.org/officeDocument/2006/relationships/audio" Target="../media/audio1.wav"/><Relationship Id="rId14" Type="http://schemas.openxmlformats.org/officeDocument/2006/relationships/tags" Target="../tags/tag101.xml"/><Relationship Id="rId13" Type="http://schemas.openxmlformats.org/officeDocument/2006/relationships/tags" Target="../tags/tag100.xml"/><Relationship Id="rId12" Type="http://schemas.openxmlformats.org/officeDocument/2006/relationships/tags" Target="../tags/tag99.xml"/><Relationship Id="rId11" Type="http://schemas.openxmlformats.org/officeDocument/2006/relationships/tags" Target="../tags/tag98.xml"/><Relationship Id="rId10" Type="http://schemas.openxmlformats.org/officeDocument/2006/relationships/tags" Target="../tags/tag9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3" Type="http://schemas.openxmlformats.org/officeDocument/2006/relationships/audio" Target="../media/audio1.wav"/><Relationship Id="rId22" Type="http://schemas.openxmlformats.org/officeDocument/2006/relationships/tags" Target="../tags/tag120.xml"/><Relationship Id="rId21" Type="http://schemas.openxmlformats.org/officeDocument/2006/relationships/tags" Target="../tags/tag119.xml"/><Relationship Id="rId20" Type="http://schemas.openxmlformats.org/officeDocument/2006/relationships/tags" Target="../tags/tag118.xml"/><Relationship Id="rId2" Type="http://schemas.openxmlformats.org/officeDocument/2006/relationships/tags" Target="../tags/tag102.xml"/><Relationship Id="rId19" Type="http://schemas.openxmlformats.org/officeDocument/2006/relationships/tags" Target="../tags/tag117.xml"/><Relationship Id="rId18" Type="http://schemas.openxmlformats.org/officeDocument/2006/relationships/tags" Target="../tags/tag116.xml"/><Relationship Id="rId17" Type="http://schemas.openxmlformats.org/officeDocument/2006/relationships/tags" Target="../tags/tag115.xml"/><Relationship Id="rId16" Type="http://schemas.openxmlformats.org/officeDocument/2006/relationships/tags" Target="../tags/tag114.xml"/><Relationship Id="rId15" Type="http://schemas.openxmlformats.org/officeDocument/2006/relationships/tags" Target="../tags/tag113.xml"/><Relationship Id="rId14" Type="http://schemas.openxmlformats.org/officeDocument/2006/relationships/tags" Target="../tags/tag112.xml"/><Relationship Id="rId13" Type="http://schemas.openxmlformats.org/officeDocument/2006/relationships/image" Target="../media/image2.svg"/><Relationship Id="rId12" Type="http://schemas.openxmlformats.org/officeDocument/2006/relationships/image" Target="../media/image1.png"/><Relationship Id="rId11" Type="http://schemas.openxmlformats.org/officeDocument/2006/relationships/tags" Target="../tags/tag111.xml"/><Relationship Id="rId10" Type="http://schemas.openxmlformats.org/officeDocument/2006/relationships/tags" Target="../tags/tag11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openxmlformats.org/officeDocument/2006/relationships/audio" Target="../media/audio1.wav"/><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0" Type="http://schemas.openxmlformats.org/officeDocument/2006/relationships/audio" Target="../media/audio1.wav"/><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audio" Target="../media/audio1.wav"/><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audio" Target="../media/audio1.wav"/><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audio" Target="../media/audio1.wav"/><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3" Type="http://schemas.openxmlformats.org/officeDocument/2006/relationships/audio" Target="../media/audio1.wav"/><Relationship Id="rId22" Type="http://schemas.openxmlformats.org/officeDocument/2006/relationships/tags" Target="../tags/tag169.xml"/><Relationship Id="rId21" Type="http://schemas.openxmlformats.org/officeDocument/2006/relationships/tags" Target="../tags/tag168.xml"/><Relationship Id="rId20" Type="http://schemas.openxmlformats.org/officeDocument/2006/relationships/tags" Target="../tags/tag167.xml"/><Relationship Id="rId2" Type="http://schemas.openxmlformats.org/officeDocument/2006/relationships/tags" Target="../tags/tag151.xml"/><Relationship Id="rId19" Type="http://schemas.openxmlformats.org/officeDocument/2006/relationships/tags" Target="../tags/tag166.xml"/><Relationship Id="rId18" Type="http://schemas.openxmlformats.org/officeDocument/2006/relationships/tags" Target="../tags/tag165.xml"/><Relationship Id="rId17" Type="http://schemas.openxmlformats.org/officeDocument/2006/relationships/tags" Target="../tags/tag164.xml"/><Relationship Id="rId16" Type="http://schemas.openxmlformats.org/officeDocument/2006/relationships/tags" Target="../tags/tag163.xml"/><Relationship Id="rId15" Type="http://schemas.openxmlformats.org/officeDocument/2006/relationships/tags" Target="../tags/tag162.xml"/><Relationship Id="rId14" Type="http://schemas.openxmlformats.org/officeDocument/2006/relationships/tags" Target="../tags/tag161.xml"/><Relationship Id="rId13" Type="http://schemas.openxmlformats.org/officeDocument/2006/relationships/tags" Target="../tags/tag160.xml"/><Relationship Id="rId12" Type="http://schemas.openxmlformats.org/officeDocument/2006/relationships/tags" Target="../tags/tag159.xml"/><Relationship Id="rId11" Type="http://schemas.openxmlformats.org/officeDocument/2006/relationships/image" Target="../media/image2.svg"/><Relationship Id="rId10"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87.xml"/><Relationship Id="rId8" Type="http://schemas.openxmlformats.org/officeDocument/2006/relationships/tags" Target="../tags/tag186.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tags" Target="../tags/tag182.xml"/><Relationship Id="rId3" Type="http://schemas.openxmlformats.org/officeDocument/2006/relationships/tags" Target="../tags/tag181.xml"/><Relationship Id="rId27" Type="http://schemas.openxmlformats.org/officeDocument/2006/relationships/audio" Target="../media/audio1.wav"/><Relationship Id="rId26" Type="http://schemas.openxmlformats.org/officeDocument/2006/relationships/tags" Target="../tags/tag202.xml"/><Relationship Id="rId25" Type="http://schemas.openxmlformats.org/officeDocument/2006/relationships/tags" Target="../tags/tag201.xml"/><Relationship Id="rId24" Type="http://schemas.openxmlformats.org/officeDocument/2006/relationships/tags" Target="../tags/tag200.xml"/><Relationship Id="rId23" Type="http://schemas.openxmlformats.org/officeDocument/2006/relationships/tags" Target="../tags/tag199.xml"/><Relationship Id="rId22" Type="http://schemas.openxmlformats.org/officeDocument/2006/relationships/tags" Target="../tags/tag198.xml"/><Relationship Id="rId21" Type="http://schemas.openxmlformats.org/officeDocument/2006/relationships/tags" Target="../tags/tag197.xml"/><Relationship Id="rId20" Type="http://schemas.openxmlformats.org/officeDocument/2006/relationships/tags" Target="../tags/tag196.xml"/><Relationship Id="rId2" Type="http://schemas.openxmlformats.org/officeDocument/2006/relationships/tags" Target="../tags/tag180.xml"/><Relationship Id="rId19" Type="http://schemas.openxmlformats.org/officeDocument/2006/relationships/tags" Target="../tags/tag195.xml"/><Relationship Id="rId18" Type="http://schemas.openxmlformats.org/officeDocument/2006/relationships/tags" Target="../tags/tag194.xml"/><Relationship Id="rId17" Type="http://schemas.openxmlformats.org/officeDocument/2006/relationships/tags" Target="../tags/tag193.xml"/><Relationship Id="rId16" Type="http://schemas.openxmlformats.org/officeDocument/2006/relationships/tags" Target="../tags/tag192.xml"/><Relationship Id="rId15" Type="http://schemas.openxmlformats.org/officeDocument/2006/relationships/tags" Target="../tags/tag191.xml"/><Relationship Id="rId14" Type="http://schemas.openxmlformats.org/officeDocument/2006/relationships/tags" Target="../tags/tag190.xml"/><Relationship Id="rId13" Type="http://schemas.openxmlformats.org/officeDocument/2006/relationships/image" Target="../media/image6.svg"/><Relationship Id="rId12" Type="http://schemas.openxmlformats.org/officeDocument/2006/relationships/image" Target="../media/image5.png"/><Relationship Id="rId11" Type="http://schemas.openxmlformats.org/officeDocument/2006/relationships/tags" Target="../tags/tag189.xml"/><Relationship Id="rId10" Type="http://schemas.openxmlformats.org/officeDocument/2006/relationships/tags" Target="../tags/tag188.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213.xml"/><Relationship Id="rId8" Type="http://schemas.openxmlformats.org/officeDocument/2006/relationships/tags" Target="../tags/tag212.xml"/><Relationship Id="rId7" Type="http://schemas.openxmlformats.org/officeDocument/2006/relationships/tags" Target="../tags/tag21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tags" Target="../tags/tag210.xml"/><Relationship Id="rId3" Type="http://schemas.openxmlformats.org/officeDocument/2006/relationships/tags" Target="../tags/tag209.xml"/><Relationship Id="rId2" Type="http://schemas.openxmlformats.org/officeDocument/2006/relationships/tags" Target="../tags/tag208.xml"/><Relationship Id="rId15" Type="http://schemas.openxmlformats.org/officeDocument/2006/relationships/audio" Target="../media/audio1.wav"/><Relationship Id="rId14" Type="http://schemas.openxmlformats.org/officeDocument/2006/relationships/tags" Target="../tags/tag218.xml"/><Relationship Id="rId13" Type="http://schemas.openxmlformats.org/officeDocument/2006/relationships/tags" Target="../tags/tag217.xml"/><Relationship Id="rId12" Type="http://schemas.openxmlformats.org/officeDocument/2006/relationships/tags" Target="../tags/tag216.xml"/><Relationship Id="rId11" Type="http://schemas.openxmlformats.org/officeDocument/2006/relationships/tags" Target="../tags/tag215.xml"/><Relationship Id="rId10" Type="http://schemas.openxmlformats.org/officeDocument/2006/relationships/tags" Target="../tags/tag214.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tags" Target="../tags/tag220.xml"/><Relationship Id="rId23" Type="http://schemas.openxmlformats.org/officeDocument/2006/relationships/audio" Target="../media/audio1.wav"/><Relationship Id="rId22" Type="http://schemas.openxmlformats.org/officeDocument/2006/relationships/tags" Target="../tags/tag237.xml"/><Relationship Id="rId21" Type="http://schemas.openxmlformats.org/officeDocument/2006/relationships/tags" Target="../tags/tag236.xml"/><Relationship Id="rId20" Type="http://schemas.openxmlformats.org/officeDocument/2006/relationships/tags" Target="../tags/tag235.xml"/><Relationship Id="rId2" Type="http://schemas.openxmlformats.org/officeDocument/2006/relationships/tags" Target="../tags/tag219.xml"/><Relationship Id="rId19" Type="http://schemas.openxmlformats.org/officeDocument/2006/relationships/tags" Target="../tags/tag234.xml"/><Relationship Id="rId18" Type="http://schemas.openxmlformats.org/officeDocument/2006/relationships/tags" Target="../tags/tag233.xml"/><Relationship Id="rId17" Type="http://schemas.openxmlformats.org/officeDocument/2006/relationships/tags" Target="../tags/tag232.xml"/><Relationship Id="rId16" Type="http://schemas.openxmlformats.org/officeDocument/2006/relationships/tags" Target="../tags/tag231.xml"/><Relationship Id="rId15" Type="http://schemas.openxmlformats.org/officeDocument/2006/relationships/tags" Target="../tags/tag230.xml"/><Relationship Id="rId14" Type="http://schemas.openxmlformats.org/officeDocument/2006/relationships/tags" Target="../tags/tag229.xml"/><Relationship Id="rId13" Type="http://schemas.openxmlformats.org/officeDocument/2006/relationships/image" Target="../media/image6.svg"/><Relationship Id="rId12" Type="http://schemas.openxmlformats.org/officeDocument/2006/relationships/image" Target="../media/image5.png"/><Relationship Id="rId11" Type="http://schemas.openxmlformats.org/officeDocument/2006/relationships/tags" Target="../tags/tag228.xml"/><Relationship Id="rId10" Type="http://schemas.openxmlformats.org/officeDocument/2006/relationships/tags" Target="../tags/tag227.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8" Type="http://schemas.openxmlformats.org/officeDocument/2006/relationships/audio" Target="../media/audio1.wav"/><Relationship Id="rId7" Type="http://schemas.openxmlformats.org/officeDocument/2006/relationships/tags" Target="../tags/tag243.xml"/><Relationship Id="rId6" Type="http://schemas.openxmlformats.org/officeDocument/2006/relationships/tags" Target="../tags/tag242.xml"/><Relationship Id="rId5" Type="http://schemas.openxmlformats.org/officeDocument/2006/relationships/tags" Target="../tags/tag241.xml"/><Relationship Id="rId4" Type="http://schemas.openxmlformats.org/officeDocument/2006/relationships/tags" Target="../tags/tag240.xml"/><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51.xml"/><Relationship Id="rId8" Type="http://schemas.openxmlformats.org/officeDocument/2006/relationships/tags" Target="../tags/tag250.xml"/><Relationship Id="rId7" Type="http://schemas.openxmlformats.org/officeDocument/2006/relationships/tags" Target="../tags/tag249.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tags" Target="../tags/tag244.xml"/><Relationship Id="rId10" Type="http://schemas.openxmlformats.org/officeDocument/2006/relationships/audio" Target="../media/audio1.wav"/><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6" Type="http://schemas.openxmlformats.org/officeDocument/2006/relationships/audio" Target="../media/audio1.wav"/><Relationship Id="rId5" Type="http://schemas.openxmlformats.org/officeDocument/2006/relationships/tags" Target="../tags/tag255.xml"/><Relationship Id="rId4" Type="http://schemas.openxmlformats.org/officeDocument/2006/relationships/tags" Target="../tags/tag254.xml"/><Relationship Id="rId3" Type="http://schemas.openxmlformats.org/officeDocument/2006/relationships/tags" Target="../tags/tag253.xml"/><Relationship Id="rId2" Type="http://schemas.openxmlformats.org/officeDocument/2006/relationships/tags" Target="../tags/tag252.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5" Type="http://schemas.openxmlformats.org/officeDocument/2006/relationships/audio" Target="../media/audio1.wav"/><Relationship Id="rId4" Type="http://schemas.openxmlformats.org/officeDocument/2006/relationships/tags" Target="../tags/tag258.xml"/><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6" Type="http://schemas.openxmlformats.org/officeDocument/2006/relationships/audio" Target="../media/audio1.wav"/><Relationship Id="rId5" Type="http://schemas.openxmlformats.org/officeDocument/2006/relationships/tags" Target="../tags/tag262.xml"/><Relationship Id="rId4" Type="http://schemas.openxmlformats.org/officeDocument/2006/relationships/tags" Target="../tags/tag261.xml"/><Relationship Id="rId3" Type="http://schemas.openxmlformats.org/officeDocument/2006/relationships/tags" Target="../tags/tag260.xml"/><Relationship Id="rId2" Type="http://schemas.openxmlformats.org/officeDocument/2006/relationships/tags" Target="../tags/tag259.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267.xml"/><Relationship Id="rId5" Type="http://schemas.openxmlformats.org/officeDocument/2006/relationships/tags" Target="../tags/tag266.xml"/><Relationship Id="rId4" Type="http://schemas.openxmlformats.org/officeDocument/2006/relationships/tags" Target="../tags/tag265.xml"/><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75.xml"/><Relationship Id="rId8" Type="http://schemas.openxmlformats.org/officeDocument/2006/relationships/tags" Target="../tags/tag274.xml"/><Relationship Id="rId7" Type="http://schemas.openxmlformats.org/officeDocument/2006/relationships/tags" Target="../tags/tag273.xml"/><Relationship Id="rId6" Type="http://schemas.openxmlformats.org/officeDocument/2006/relationships/tags" Target="../tags/tag272.xml"/><Relationship Id="rId5" Type="http://schemas.openxmlformats.org/officeDocument/2006/relationships/tags" Target="../tags/tag271.xml"/><Relationship Id="rId4" Type="http://schemas.openxmlformats.org/officeDocument/2006/relationships/tags" Target="../tags/tag270.xml"/><Relationship Id="rId3" Type="http://schemas.openxmlformats.org/officeDocument/2006/relationships/tags" Target="../tags/tag269.xml"/><Relationship Id="rId23" Type="http://schemas.openxmlformats.org/officeDocument/2006/relationships/audio" Target="../media/audio1.wav"/><Relationship Id="rId22" Type="http://schemas.openxmlformats.org/officeDocument/2006/relationships/tags" Target="../tags/tag286.xml"/><Relationship Id="rId21" Type="http://schemas.openxmlformats.org/officeDocument/2006/relationships/tags" Target="../tags/tag285.xml"/><Relationship Id="rId20" Type="http://schemas.openxmlformats.org/officeDocument/2006/relationships/tags" Target="../tags/tag284.xml"/><Relationship Id="rId2" Type="http://schemas.openxmlformats.org/officeDocument/2006/relationships/tags" Target="../tags/tag268.xml"/><Relationship Id="rId19" Type="http://schemas.openxmlformats.org/officeDocument/2006/relationships/tags" Target="../tags/tag283.xml"/><Relationship Id="rId18" Type="http://schemas.openxmlformats.org/officeDocument/2006/relationships/tags" Target="../tags/tag282.xml"/><Relationship Id="rId17" Type="http://schemas.openxmlformats.org/officeDocument/2006/relationships/tags" Target="../tags/tag281.xml"/><Relationship Id="rId16" Type="http://schemas.openxmlformats.org/officeDocument/2006/relationships/tags" Target="../tags/tag280.xml"/><Relationship Id="rId15" Type="http://schemas.openxmlformats.org/officeDocument/2006/relationships/tags" Target="../tags/tag279.xml"/><Relationship Id="rId14" Type="http://schemas.openxmlformats.org/officeDocument/2006/relationships/tags" Target="../tags/tag278.xml"/><Relationship Id="rId13" Type="http://schemas.openxmlformats.org/officeDocument/2006/relationships/tags" Target="../tags/tag277.xml"/><Relationship Id="rId12" Type="http://schemas.openxmlformats.org/officeDocument/2006/relationships/tags" Target="../tags/tag276.xml"/><Relationship Id="rId11" Type="http://schemas.openxmlformats.org/officeDocument/2006/relationships/image" Target="../media/image6.svg"/><Relationship Id="rId10"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304.xml"/><Relationship Id="rId8" Type="http://schemas.openxmlformats.org/officeDocument/2006/relationships/tags" Target="../tags/tag303.xml"/><Relationship Id="rId7" Type="http://schemas.openxmlformats.org/officeDocument/2006/relationships/tags" Target="../tags/tag302.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 Id="rId3" Type="http://schemas.openxmlformats.org/officeDocument/2006/relationships/tags" Target="../tags/tag298.xml"/><Relationship Id="rId27" Type="http://schemas.openxmlformats.org/officeDocument/2006/relationships/audio" Target="../media/audio1.wav"/><Relationship Id="rId26" Type="http://schemas.openxmlformats.org/officeDocument/2006/relationships/tags" Target="../tags/tag319.xml"/><Relationship Id="rId25" Type="http://schemas.openxmlformats.org/officeDocument/2006/relationships/tags" Target="../tags/tag318.xml"/><Relationship Id="rId24" Type="http://schemas.openxmlformats.org/officeDocument/2006/relationships/tags" Target="../tags/tag317.xml"/><Relationship Id="rId23" Type="http://schemas.openxmlformats.org/officeDocument/2006/relationships/tags" Target="../tags/tag316.xml"/><Relationship Id="rId22" Type="http://schemas.openxmlformats.org/officeDocument/2006/relationships/tags" Target="../tags/tag315.xml"/><Relationship Id="rId21" Type="http://schemas.openxmlformats.org/officeDocument/2006/relationships/tags" Target="../tags/tag314.xml"/><Relationship Id="rId20" Type="http://schemas.openxmlformats.org/officeDocument/2006/relationships/tags" Target="../tags/tag313.xml"/><Relationship Id="rId2" Type="http://schemas.openxmlformats.org/officeDocument/2006/relationships/tags" Target="../tags/tag297.xml"/><Relationship Id="rId19" Type="http://schemas.openxmlformats.org/officeDocument/2006/relationships/tags" Target="../tags/tag312.xml"/><Relationship Id="rId18" Type="http://schemas.openxmlformats.org/officeDocument/2006/relationships/tags" Target="../tags/tag311.xml"/><Relationship Id="rId17" Type="http://schemas.openxmlformats.org/officeDocument/2006/relationships/tags" Target="../tags/tag310.xml"/><Relationship Id="rId16" Type="http://schemas.openxmlformats.org/officeDocument/2006/relationships/tags" Target="../tags/tag309.xml"/><Relationship Id="rId15" Type="http://schemas.openxmlformats.org/officeDocument/2006/relationships/tags" Target="../tags/tag308.xml"/><Relationship Id="rId14" Type="http://schemas.openxmlformats.org/officeDocument/2006/relationships/tags" Target="../tags/tag307.xml"/><Relationship Id="rId13" Type="http://schemas.openxmlformats.org/officeDocument/2006/relationships/image" Target="../media/image2.svg"/><Relationship Id="rId12" Type="http://schemas.openxmlformats.org/officeDocument/2006/relationships/image" Target="../media/image1.png"/><Relationship Id="rId11" Type="http://schemas.openxmlformats.org/officeDocument/2006/relationships/tags" Target="../tags/tag306.xml"/><Relationship Id="rId10" Type="http://schemas.openxmlformats.org/officeDocument/2006/relationships/tags" Target="../tags/tag305.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324.xml"/><Relationship Id="rId5" Type="http://schemas.openxmlformats.org/officeDocument/2006/relationships/tags" Target="../tags/tag323.xml"/><Relationship Id="rId4" Type="http://schemas.openxmlformats.org/officeDocument/2006/relationships/tags" Target="../tags/tag322.xml"/><Relationship Id="rId3" Type="http://schemas.openxmlformats.org/officeDocument/2006/relationships/tags" Target="../tags/tag321.xml"/><Relationship Id="rId2" Type="http://schemas.openxmlformats.org/officeDocument/2006/relationships/tags" Target="../tags/tag320.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330.xml"/><Relationship Id="rId8" Type="http://schemas.openxmlformats.org/officeDocument/2006/relationships/tags" Target="../tags/tag329.xml"/><Relationship Id="rId7" Type="http://schemas.openxmlformats.org/officeDocument/2006/relationships/tags" Target="../tags/tag32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tags" Target="../tags/tag327.xml"/><Relationship Id="rId3" Type="http://schemas.openxmlformats.org/officeDocument/2006/relationships/tags" Target="../tags/tag326.xml"/><Relationship Id="rId2" Type="http://schemas.openxmlformats.org/officeDocument/2006/relationships/tags" Target="../tags/tag325.xml"/><Relationship Id="rId15" Type="http://schemas.openxmlformats.org/officeDocument/2006/relationships/audio" Target="../media/audio1.wav"/><Relationship Id="rId14" Type="http://schemas.openxmlformats.org/officeDocument/2006/relationships/tags" Target="../tags/tag335.xml"/><Relationship Id="rId13" Type="http://schemas.openxmlformats.org/officeDocument/2006/relationships/tags" Target="../tags/tag334.xml"/><Relationship Id="rId12" Type="http://schemas.openxmlformats.org/officeDocument/2006/relationships/tags" Target="../tags/tag333.xml"/><Relationship Id="rId11" Type="http://schemas.openxmlformats.org/officeDocument/2006/relationships/tags" Target="../tags/tag332.xml"/><Relationship Id="rId10" Type="http://schemas.openxmlformats.org/officeDocument/2006/relationships/tags" Target="../tags/tag331.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343.xml"/><Relationship Id="rId8" Type="http://schemas.openxmlformats.org/officeDocument/2006/relationships/tags" Target="../tags/tag342.xml"/><Relationship Id="rId7" Type="http://schemas.openxmlformats.org/officeDocument/2006/relationships/tags" Target="../tags/tag341.xml"/><Relationship Id="rId6" Type="http://schemas.openxmlformats.org/officeDocument/2006/relationships/tags" Target="../tags/tag340.xml"/><Relationship Id="rId5" Type="http://schemas.openxmlformats.org/officeDocument/2006/relationships/tags" Target="../tags/tag339.xml"/><Relationship Id="rId4" Type="http://schemas.openxmlformats.org/officeDocument/2006/relationships/tags" Target="../tags/tag338.xml"/><Relationship Id="rId3" Type="http://schemas.openxmlformats.org/officeDocument/2006/relationships/tags" Target="../tags/tag337.xml"/><Relationship Id="rId23" Type="http://schemas.openxmlformats.org/officeDocument/2006/relationships/audio" Target="../media/audio1.wav"/><Relationship Id="rId22" Type="http://schemas.openxmlformats.org/officeDocument/2006/relationships/tags" Target="../tags/tag354.xml"/><Relationship Id="rId21" Type="http://schemas.openxmlformats.org/officeDocument/2006/relationships/tags" Target="../tags/tag353.xml"/><Relationship Id="rId20" Type="http://schemas.openxmlformats.org/officeDocument/2006/relationships/tags" Target="../tags/tag352.xml"/><Relationship Id="rId2" Type="http://schemas.openxmlformats.org/officeDocument/2006/relationships/tags" Target="../tags/tag336.xml"/><Relationship Id="rId19" Type="http://schemas.openxmlformats.org/officeDocument/2006/relationships/tags" Target="../tags/tag351.xml"/><Relationship Id="rId18" Type="http://schemas.openxmlformats.org/officeDocument/2006/relationships/tags" Target="../tags/tag350.xml"/><Relationship Id="rId17" Type="http://schemas.openxmlformats.org/officeDocument/2006/relationships/tags" Target="../tags/tag349.xml"/><Relationship Id="rId16" Type="http://schemas.openxmlformats.org/officeDocument/2006/relationships/tags" Target="../tags/tag348.xml"/><Relationship Id="rId15" Type="http://schemas.openxmlformats.org/officeDocument/2006/relationships/tags" Target="../tags/tag347.xml"/><Relationship Id="rId14" Type="http://schemas.openxmlformats.org/officeDocument/2006/relationships/tags" Target="../tags/tag346.xml"/><Relationship Id="rId13" Type="http://schemas.openxmlformats.org/officeDocument/2006/relationships/image" Target="../media/image2.svg"/><Relationship Id="rId12" Type="http://schemas.openxmlformats.org/officeDocument/2006/relationships/image" Target="../media/image1.png"/><Relationship Id="rId11" Type="http://schemas.openxmlformats.org/officeDocument/2006/relationships/tags" Target="../tags/tag345.xml"/><Relationship Id="rId10" Type="http://schemas.openxmlformats.org/officeDocument/2006/relationships/tags" Target="../tags/tag344.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8" Type="http://schemas.openxmlformats.org/officeDocument/2006/relationships/audio" Target="../media/audio1.wav"/><Relationship Id="rId7" Type="http://schemas.openxmlformats.org/officeDocument/2006/relationships/tags" Target="../tags/tag360.xml"/><Relationship Id="rId6" Type="http://schemas.openxmlformats.org/officeDocument/2006/relationships/tags" Target="../tags/tag359.xml"/><Relationship Id="rId5" Type="http://schemas.openxmlformats.org/officeDocument/2006/relationships/tags" Target="../tags/tag358.xml"/><Relationship Id="rId4" Type="http://schemas.openxmlformats.org/officeDocument/2006/relationships/tags" Target="../tags/tag357.xml"/><Relationship Id="rId3" Type="http://schemas.openxmlformats.org/officeDocument/2006/relationships/tags" Target="../tags/tag356.xml"/><Relationship Id="rId2" Type="http://schemas.openxmlformats.org/officeDocument/2006/relationships/tags" Target="../tags/tag355.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9" Type="http://schemas.openxmlformats.org/officeDocument/2006/relationships/tags" Target="../tags/tag368.xml"/><Relationship Id="rId8" Type="http://schemas.openxmlformats.org/officeDocument/2006/relationships/tags" Target="../tags/tag367.xml"/><Relationship Id="rId7" Type="http://schemas.openxmlformats.org/officeDocument/2006/relationships/tags" Target="../tags/tag366.xml"/><Relationship Id="rId6" Type="http://schemas.openxmlformats.org/officeDocument/2006/relationships/tags" Target="../tags/tag365.xml"/><Relationship Id="rId5" Type="http://schemas.openxmlformats.org/officeDocument/2006/relationships/tags" Target="../tags/tag364.xml"/><Relationship Id="rId4" Type="http://schemas.openxmlformats.org/officeDocument/2006/relationships/tags" Target="../tags/tag363.xml"/><Relationship Id="rId3" Type="http://schemas.openxmlformats.org/officeDocument/2006/relationships/tags" Target="../tags/tag362.xml"/><Relationship Id="rId2" Type="http://schemas.openxmlformats.org/officeDocument/2006/relationships/tags" Target="../tags/tag361.xml"/><Relationship Id="rId10" Type="http://schemas.openxmlformats.org/officeDocument/2006/relationships/audio" Target="../media/audio1.wav"/><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6" Type="http://schemas.openxmlformats.org/officeDocument/2006/relationships/audio" Target="../media/audio1.wav"/><Relationship Id="rId5" Type="http://schemas.openxmlformats.org/officeDocument/2006/relationships/tags" Target="../tags/tag372.xml"/><Relationship Id="rId4" Type="http://schemas.openxmlformats.org/officeDocument/2006/relationships/tags" Target="../tags/tag371.xml"/><Relationship Id="rId3" Type="http://schemas.openxmlformats.org/officeDocument/2006/relationships/tags" Target="../tags/tag370.xml"/><Relationship Id="rId2" Type="http://schemas.openxmlformats.org/officeDocument/2006/relationships/tags" Target="../tags/tag369.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5" Type="http://schemas.openxmlformats.org/officeDocument/2006/relationships/audio" Target="../media/audio1.wav"/><Relationship Id="rId4" Type="http://schemas.openxmlformats.org/officeDocument/2006/relationships/tags" Target="../tags/tag375.xml"/><Relationship Id="rId3" Type="http://schemas.openxmlformats.org/officeDocument/2006/relationships/tags" Target="../tags/tag374.xml"/><Relationship Id="rId2" Type="http://schemas.openxmlformats.org/officeDocument/2006/relationships/tags" Target="../tags/tag373.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6" Type="http://schemas.openxmlformats.org/officeDocument/2006/relationships/audio" Target="../media/audio1.wav"/><Relationship Id="rId5" Type="http://schemas.openxmlformats.org/officeDocument/2006/relationships/tags" Target="../tags/tag379.xml"/><Relationship Id="rId4" Type="http://schemas.openxmlformats.org/officeDocument/2006/relationships/tags" Target="../tags/tag378.xml"/><Relationship Id="rId3" Type="http://schemas.openxmlformats.org/officeDocument/2006/relationships/tags" Target="../tags/tag377.xml"/><Relationship Id="rId2" Type="http://schemas.openxmlformats.org/officeDocument/2006/relationships/tags" Target="../tags/tag376.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7" Type="http://schemas.openxmlformats.org/officeDocument/2006/relationships/audio" Target="../media/audio1.wav"/><Relationship Id="rId6" Type="http://schemas.openxmlformats.org/officeDocument/2006/relationships/tags" Target="../tags/tag384.xml"/><Relationship Id="rId5" Type="http://schemas.openxmlformats.org/officeDocument/2006/relationships/tags" Target="../tags/tag383.xml"/><Relationship Id="rId4" Type="http://schemas.openxmlformats.org/officeDocument/2006/relationships/tags" Target="../tags/tag382.xml"/><Relationship Id="rId3" Type="http://schemas.openxmlformats.org/officeDocument/2006/relationships/tags" Target="../tags/tag381.xml"/><Relationship Id="rId2" Type="http://schemas.openxmlformats.org/officeDocument/2006/relationships/tags" Target="../tags/tag380.xm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392.xml"/><Relationship Id="rId8" Type="http://schemas.openxmlformats.org/officeDocument/2006/relationships/tags" Target="../tags/tag391.xml"/><Relationship Id="rId7" Type="http://schemas.openxmlformats.org/officeDocument/2006/relationships/tags" Target="../tags/tag390.xml"/><Relationship Id="rId6" Type="http://schemas.openxmlformats.org/officeDocument/2006/relationships/tags" Target="../tags/tag389.xml"/><Relationship Id="rId5" Type="http://schemas.openxmlformats.org/officeDocument/2006/relationships/tags" Target="../tags/tag388.xml"/><Relationship Id="rId4" Type="http://schemas.openxmlformats.org/officeDocument/2006/relationships/tags" Target="../tags/tag387.xml"/><Relationship Id="rId3" Type="http://schemas.openxmlformats.org/officeDocument/2006/relationships/tags" Target="../tags/tag386.xml"/><Relationship Id="rId23" Type="http://schemas.openxmlformats.org/officeDocument/2006/relationships/audio" Target="../media/audio1.wav"/><Relationship Id="rId22" Type="http://schemas.openxmlformats.org/officeDocument/2006/relationships/tags" Target="../tags/tag403.xml"/><Relationship Id="rId21" Type="http://schemas.openxmlformats.org/officeDocument/2006/relationships/tags" Target="../tags/tag402.xml"/><Relationship Id="rId20" Type="http://schemas.openxmlformats.org/officeDocument/2006/relationships/tags" Target="../tags/tag401.xml"/><Relationship Id="rId2" Type="http://schemas.openxmlformats.org/officeDocument/2006/relationships/tags" Target="../tags/tag385.xml"/><Relationship Id="rId19" Type="http://schemas.openxmlformats.org/officeDocument/2006/relationships/tags" Target="../tags/tag400.xml"/><Relationship Id="rId18" Type="http://schemas.openxmlformats.org/officeDocument/2006/relationships/tags" Target="../tags/tag399.xml"/><Relationship Id="rId17" Type="http://schemas.openxmlformats.org/officeDocument/2006/relationships/tags" Target="../tags/tag398.xml"/><Relationship Id="rId16" Type="http://schemas.openxmlformats.org/officeDocument/2006/relationships/tags" Target="../tags/tag397.xml"/><Relationship Id="rId15" Type="http://schemas.openxmlformats.org/officeDocument/2006/relationships/tags" Target="../tags/tag396.xml"/><Relationship Id="rId14" Type="http://schemas.openxmlformats.org/officeDocument/2006/relationships/tags" Target="../tags/tag395.xml"/><Relationship Id="rId13" Type="http://schemas.openxmlformats.org/officeDocument/2006/relationships/tags" Target="../tags/tag394.xml"/><Relationship Id="rId12" Type="http://schemas.openxmlformats.org/officeDocument/2006/relationships/tags" Target="../tags/tag393.xml"/><Relationship Id="rId11" Type="http://schemas.openxmlformats.org/officeDocument/2006/relationships/image" Target="../media/image2.svg"/><Relationship Id="rId10"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en-US" dirty="0"/>
              <a:t>Click to edit Master title style</a:t>
            </a:r>
            <a:endParaRPr lang="en-US" dirty="0"/>
          </a:p>
        </p:txBody>
      </p:sp>
      <p:sp>
        <p:nvSpPr>
          <p:cNvPr id="3" name="Subtitle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16" name="Date Placeholder 15"/>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17" name="Footer Placeholder 16"/>
          <p:cNvSpPr>
            <a:spLocks noGrp="1"/>
          </p:cNvSpPr>
          <p:nvPr>
            <p:ph type="ftr" sz="quarter" idx="11"/>
            <p:custDataLst>
              <p:tags r:id="rId5"/>
            </p:custDataLst>
          </p:nvPr>
        </p:nvSpPr>
        <p:spPr/>
        <p:txBody>
          <a:bodyPr/>
          <a:lstStyle/>
          <a:p>
            <a:endParaRPr lang="en-US" dirty="0"/>
          </a:p>
        </p:txBody>
      </p:sp>
      <p:sp>
        <p:nvSpPr>
          <p:cNvPr id="18" name="Slide Number Placeholder 17"/>
          <p:cNvSpPr>
            <a:spLocks noGrp="1"/>
          </p:cNvSpPr>
          <p:nvPr>
            <p:ph type="sldNum" sz="quarter" idx="12"/>
            <p:custDataLst>
              <p:tags r:id="rId6"/>
            </p:custDataLst>
          </p:nvPr>
        </p:nvSpPr>
        <p:spPr/>
        <p:txBody>
          <a:bodyPr/>
          <a:lstStyle/>
          <a:p>
            <a:fld id="{49AE70B2-8BF9-45C0-BB95-33D1B9D3A854}"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en-US" dirty="0"/>
              <a:t>Click to edit title</a:t>
            </a:r>
            <a:endParaRPr lang="en-US" dirty="0"/>
          </a:p>
        </p:txBody>
      </p:sp>
      <p:sp>
        <p:nvSpPr>
          <p:cNvPr id="3" name="Text Placeholder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Date Placeholder 4"/>
          <p:cNvSpPr>
            <a:spLocks noGrp="1"/>
          </p:cNvSpPr>
          <p:nvPr>
            <p:ph type="dt" sz="half" idx="10"/>
            <p:custDataLst>
              <p:tags r:id="rId5"/>
            </p:custDataLst>
          </p:nvPr>
        </p:nvSpPr>
        <p:spPr/>
        <p:txBody>
          <a:bodyPr/>
          <a:lstStyle/>
          <a:p>
            <a:fld id="{760FBDFE-C587-4B4C-A407-44438C67B59E}" type="datetimeFigureOut">
              <a:rPr lang="en-US" smtClean="0"/>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8" name="suction.wav"/>
          </p:stSnd>
        </p:sndAc>
      </p:transition>
    </mc:Choice>
    <mc:Fallback>
      <p:transition spd="slow">
        <p:wheel spokes="8"/>
        <p:sndAc>
          <p:stSnd>
            <p:snd r:embed="rId8" name="suction.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Text Placeholder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endParaRPr lang="en-US" dirty="0"/>
          </a:p>
        </p:txBody>
      </p:sp>
      <p:sp>
        <p:nvSpPr>
          <p:cNvPr id="4" name="Content Placeholder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text</a:t>
            </a:r>
            <a:endParaRPr lang="en-US"/>
          </a:p>
        </p:txBody>
      </p:sp>
      <p:sp>
        <p:nvSpPr>
          <p:cNvPr id="6" name="Content Placeholder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custDataLst>
              <p:tags r:id="rId7"/>
            </p:custDataLst>
          </p:nvPr>
        </p:nvSpPr>
        <p:spPr/>
        <p:txBody>
          <a:bodyPr/>
          <a:lstStyle/>
          <a:p>
            <a:fld id="{760FBDFE-C587-4B4C-A407-44438C67B59E}" type="datetimeFigureOut">
              <a:rPr lang="en-US" smtClean="0"/>
            </a:fld>
            <a:endParaRPr lang="en-US"/>
          </a:p>
        </p:txBody>
      </p:sp>
      <p:sp>
        <p:nvSpPr>
          <p:cNvPr id="8" name="Footer Placeholder 7"/>
          <p:cNvSpPr>
            <a:spLocks noGrp="1"/>
          </p:cNvSpPr>
          <p:nvPr>
            <p:ph type="ftr" sz="quarter" idx="11"/>
            <p:custDataLst>
              <p:tags r:id="rId8"/>
            </p:custDataLst>
          </p:nvPr>
        </p:nvSpPr>
        <p:spPr/>
        <p:txBody>
          <a:bodyPr/>
          <a:lstStyle/>
          <a:p>
            <a:endParaRPr lang="en-US"/>
          </a:p>
        </p:txBody>
      </p:sp>
      <p:sp>
        <p:nvSpPr>
          <p:cNvPr id="9" name="Slide Number Placeholder 8"/>
          <p:cNvSpPr>
            <a:spLocks noGrp="1"/>
          </p:cNvSpPr>
          <p:nvPr>
            <p:ph type="sldNum" sz="quarter" idx="12"/>
            <p:custDataLst>
              <p:tags r:id="rId9"/>
            </p:custDataLst>
          </p:nvPr>
        </p:nvSpPr>
        <p:spPr/>
        <p:txBody>
          <a:bodyPr/>
          <a:lstStyle/>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10" name="suction.wav"/>
          </p:stSnd>
        </p:sndAc>
      </p:transition>
    </mc:Choice>
    <mc:Fallback>
      <p:transition spd="slow">
        <p:wheel spokes="8"/>
        <p:sndAc>
          <p:stSnd>
            <p:snd r:embed="rId10" name="suction.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Date Placeholder 2"/>
          <p:cNvSpPr>
            <a:spLocks noGrp="1"/>
          </p:cNvSpPr>
          <p:nvPr>
            <p:ph type="dt" sz="half" idx="10"/>
            <p:custDataLst>
              <p:tags r:id="rId3"/>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4"/>
            </p:custDataLst>
          </p:nvPr>
        </p:nvSpPr>
        <p:spPr/>
        <p:txBody>
          <a:bodyPr/>
          <a:lstStyle/>
          <a:p>
            <a:endParaRPr lang="en-US"/>
          </a:p>
        </p:txBody>
      </p:sp>
      <p:sp>
        <p:nvSpPr>
          <p:cNvPr id="5" name="Slide Number Placeholder 4"/>
          <p:cNvSpPr>
            <a:spLocks noGrp="1"/>
          </p:cNvSpPr>
          <p:nvPr>
            <p:ph type="sldNum" sz="quarter" idx="12"/>
            <p:custDataLst>
              <p:tags r:id="rId5"/>
            </p:custDataLst>
          </p:nvPr>
        </p:nvSpPr>
        <p:spPr/>
        <p:txBody>
          <a:bodyPr/>
          <a:lstStyle/>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6" name="suction.wav"/>
          </p:stSnd>
        </p:sndAc>
      </p:transition>
    </mc:Choice>
    <mc:Fallback>
      <p:transition spd="slow">
        <p:wheel spokes="8"/>
        <p:sndAc>
          <p:stSnd>
            <p:snd r:embed="rId6" name="suction.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3" name="Footer Placeholder 2"/>
          <p:cNvSpPr>
            <a:spLocks noGrp="1"/>
          </p:cNvSpPr>
          <p:nvPr>
            <p:ph type="ftr" sz="quarter" idx="11"/>
            <p:custDataLst>
              <p:tags r:id="rId3"/>
            </p:custDataLst>
          </p:nvPr>
        </p:nvSpPr>
        <p:spPr/>
        <p:txBody>
          <a:bodyPr/>
          <a:lstStyle/>
          <a:p>
            <a:endParaRPr lang="en-US"/>
          </a:p>
        </p:txBody>
      </p:sp>
      <p:sp>
        <p:nvSpPr>
          <p:cNvPr id="4" name="Slide Number Placeholder 3"/>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5" name="suction.wav"/>
          </p:stSnd>
        </p:sndAc>
      </p:transition>
    </mc:Choice>
    <mc:Fallback>
      <p:transition spd="slow">
        <p:wheel spokes="8"/>
        <p:sndAc>
          <p:stSnd>
            <p:snd r:embed="rId5" name="suction.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en-US"/>
          </a:p>
        </p:txBody>
      </p:sp>
      <p:sp>
        <p:nvSpPr>
          <p:cNvPr id="4" name="Text Placeholder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en-US" smtClean="0"/>
              <a:t>Click to edit Master text styles</a:t>
            </a:r>
            <a:endParaRPr lang="en-US"/>
          </a:p>
        </p:txBody>
      </p:sp>
      <p:sp>
        <p:nvSpPr>
          <p:cNvPr id="5" name="Date Placeholder 4"/>
          <p:cNvSpPr>
            <a:spLocks noGrp="1"/>
          </p:cNvSpPr>
          <p:nvPr>
            <p:ph type="dt" sz="half" idx="10"/>
            <p:custDataLst>
              <p:tags r:id="rId4"/>
            </p:custDataLst>
          </p:nvPr>
        </p:nvSpPr>
        <p:spPr/>
        <p:txBody>
          <a:bodyPr/>
          <a:lstStyle/>
          <a:p>
            <a:fld id="{9EFD9D74-47D9-4702-A33C-335B63B48DBF}" type="datetimeFigureOut">
              <a:rPr lang="en-US" smtClean="0"/>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FABC47A4-756D-490B-A52F-7D9E2C9FC05F}" type="slidenum">
              <a:rPr lang="en-US" smtClean="0"/>
            </a:fld>
            <a:endParaRPr lang="en-US"/>
          </a:p>
        </p:txBody>
      </p:sp>
      <p:sp>
        <p:nvSpPr>
          <p:cNvPr id="9" name="Title 8"/>
          <p:cNvSpPr>
            <a:spLocks noGrp="1"/>
          </p:cNvSpPr>
          <p:nvPr>
            <p:ph type="title"/>
            <p:custDataLst>
              <p:tags r:id="rId7"/>
            </p:custDataLst>
          </p:nvPr>
        </p:nvSpPr>
        <p:spPr/>
        <p:txBody>
          <a:bodyPr/>
          <a:p>
            <a:r>
              <a:rPr lang="en-US"/>
              <a:t>Click to edit Master title style</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8" name="suction.wav"/>
          </p:stSnd>
        </p:sndAc>
      </p:transition>
    </mc:Choice>
    <mc:Fallback>
      <p:transition spd="slow">
        <p:wheel spokes="8"/>
        <p:sndAc>
          <p:stSnd>
            <p:snd r:embed="rId8" name="suction.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en-US" smtClean="0"/>
              <a:t>Click to edit title</a:t>
            </a:r>
            <a:endParaRPr lang="en-US"/>
          </a:p>
        </p:txBody>
      </p:sp>
      <p:sp>
        <p:nvSpPr>
          <p:cNvPr id="3" name="Vertical Text Placeholder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7" name="Content Placeholder 6"/>
          <p:cNvSpPr>
            <a:spLocks noGrp="1"/>
          </p:cNvSpPr>
          <p:nvPr>
            <p:ph sz="quarter" idx="13"/>
            <p:custDataLst>
              <p:tags r:id="rId5"/>
            </p:custDataLst>
          </p:nvPr>
        </p:nvSpPr>
        <p:spPr>
          <a:xfrm>
            <a:off x="608400" y="774000"/>
            <a:ext cx="10972800" cy="5482800"/>
          </a:xfrm>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6" name="suction.wav"/>
          </p:stSnd>
        </p:sndAc>
      </p:transition>
    </mc:Choice>
    <mc:Fallback>
      <p:transition spd="slow">
        <p:wheel spokes="8"/>
        <p:sndAc>
          <p:stSnd>
            <p:snd r:embed="rId6" name="suction.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2" name="Title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en-US" smtClean="0"/>
              <a:t>Click to edit title</a:t>
            </a:r>
            <a:endParaRPr lang="en-US"/>
          </a:p>
        </p:txBody>
      </p:sp>
      <p:sp>
        <p:nvSpPr>
          <p:cNvPr id="7" name="Text Placeholder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en-US" dirty="0"/>
              <a:t>Click to edit Master text styles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AE70B2-8BF9-45C0-BB95-33D1B9D3A854}"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 name="suction.wav"/>
          </p:stSnd>
        </p:sndAc>
      </p:transition>
    </mc:Choice>
    <mc:Fallback>
      <p:transition spd="slow">
        <p:wheel spokes="8"/>
        <p:sndAc>
          <p:stSnd>
            <p:snd r:embed="rId2" name="suction.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矩形 6"/>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8" name="椭圆 7"/>
          <p:cNvSpPr/>
          <p:nvPr>
            <p:custDataLst>
              <p:tags r:id="rId3"/>
            </p:custDataLst>
          </p:nvPr>
        </p:nvSpPr>
        <p:spPr>
          <a:xfrm>
            <a:off x="6720054" y="3429000"/>
            <a:ext cx="3068676" cy="3068676"/>
          </a:xfrm>
          <a:prstGeom prst="ellipse">
            <a:avLst/>
          </a:prstGeom>
          <a:gradFill flip="none" rotWithShape="1">
            <a:gsLst>
              <a:gs pos="75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9" name="任意多边形: 形状 8"/>
          <p:cNvSpPr/>
          <p:nvPr>
            <p:custDataLst>
              <p:tags r:id="rId4"/>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1" name="矩形: 圆角 10"/>
          <p:cNvSpPr/>
          <p:nvPr>
            <p:custDataLst>
              <p:tags r:id="rId5"/>
            </p:custDataLst>
          </p:nvPr>
        </p:nvSpPr>
        <p:spPr>
          <a:xfrm>
            <a:off x="8278065" y="1016000"/>
            <a:ext cx="2933696" cy="50419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2" name="椭圆 11"/>
          <p:cNvSpPr/>
          <p:nvPr>
            <p:custDataLst>
              <p:tags r:id="rId6"/>
            </p:custDataLst>
          </p:nvPr>
        </p:nvSpPr>
        <p:spPr>
          <a:xfrm>
            <a:off x="10436678" y="5241025"/>
            <a:ext cx="1149564" cy="1149564"/>
          </a:xfrm>
          <a:prstGeom prst="ellipse">
            <a:avLst/>
          </a:prstGeom>
          <a:gradFill flip="none" rotWithShape="1">
            <a:gsLst>
              <a:gs pos="76000">
                <a:schemeClr val="accent2"/>
              </a:gs>
              <a:gs pos="0">
                <a:schemeClr val="accent2">
                  <a:alpha val="0"/>
                </a:schemeClr>
              </a:gs>
            </a:gsLst>
            <a:lin ang="13500000" scaled="1"/>
            <a:tileRect/>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3" name="矩形: 圆角 12"/>
          <p:cNvSpPr/>
          <p:nvPr>
            <p:custDataLst>
              <p:tags r:id="rId7"/>
            </p:custDataLst>
          </p:nvPr>
        </p:nvSpPr>
        <p:spPr>
          <a:xfrm>
            <a:off x="7760848" y="1016000"/>
            <a:ext cx="2933696" cy="50419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5" name="弧形 14"/>
          <p:cNvSpPr/>
          <p:nvPr>
            <p:custDataLst>
              <p:tags r:id="rId8"/>
            </p:custDataLst>
          </p:nvPr>
        </p:nvSpPr>
        <p:spPr>
          <a:xfrm rot="3870695">
            <a:off x="8401456" y="972063"/>
            <a:ext cx="1676873" cy="5677950"/>
          </a:xfrm>
          <a:prstGeom prst="arc">
            <a:avLst>
              <a:gd name="adj1" fmla="val 3401350"/>
              <a:gd name="adj2" fmla="val 6993367"/>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6" name="弧形 15"/>
          <p:cNvSpPr/>
          <p:nvPr>
            <p:custDataLst>
              <p:tags r:id="rId9"/>
            </p:custDataLst>
          </p:nvPr>
        </p:nvSpPr>
        <p:spPr>
          <a:xfrm rot="3870695">
            <a:off x="8401456" y="972063"/>
            <a:ext cx="1676873" cy="5677950"/>
          </a:xfrm>
          <a:prstGeom prst="arc">
            <a:avLst>
              <a:gd name="adj1" fmla="val 15447740"/>
              <a:gd name="adj2" fmla="val 19307839"/>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7" name="图形 9"/>
          <p:cNvSpPr/>
          <p:nvPr>
            <p:custDataLst>
              <p:tags r:id="rId10"/>
            </p:custDataLst>
          </p:nvPr>
        </p:nvSpPr>
        <p:spPr>
          <a:xfrm>
            <a:off x="7183547" y="1646415"/>
            <a:ext cx="372193" cy="372193"/>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accent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pic>
        <p:nvPicPr>
          <p:cNvPr id="21" name="图形 11"/>
          <p:cNvPicPr>
            <a:picLocks noChangeAspect="1"/>
          </p:cNvPicPr>
          <p:nvPr>
            <p:custDataLst>
              <p:tags r:id="rId11"/>
            </p:custDataLst>
          </p:nvPr>
        </p:nvPicPr>
        <p:blipFill rotWithShape="1">
          <a:blip r:embed="rId12">
            <a:extLst>
              <a:ext uri="{96DAC541-7B7A-43D3-8B79-37D633B846F1}">
                <asvg:svgBlip xmlns:asvg="http://schemas.microsoft.com/office/drawing/2016/SVG/main" r:embed="rId13"/>
              </a:ext>
            </a:extLst>
          </a:blip>
          <a:srcRect b="15734"/>
          <a:stretch>
            <a:fillRect/>
          </a:stretch>
        </p:blipFill>
        <p:spPr>
          <a:xfrm>
            <a:off x="7915247" y="1806269"/>
            <a:ext cx="3203499" cy="4219741"/>
          </a:xfrm>
          <a:custGeom>
            <a:avLst/>
            <a:gdLst>
              <a:gd name="connsiteX0" fmla="*/ 0 w 2802798"/>
              <a:gd name="connsiteY0" fmla="*/ 0 h 3992193"/>
              <a:gd name="connsiteX1" fmla="*/ 2769449 w 2802798"/>
              <a:gd name="connsiteY1" fmla="*/ 0 h 3992193"/>
              <a:gd name="connsiteX2" fmla="*/ 2772997 w 2802798"/>
              <a:gd name="connsiteY2" fmla="*/ 13799 h 3992193"/>
              <a:gd name="connsiteX3" fmla="*/ 2802798 w 2802798"/>
              <a:gd name="connsiteY3" fmla="*/ 309420 h 3992193"/>
              <a:gd name="connsiteX4" fmla="*/ 2802798 w 2802798"/>
              <a:gd name="connsiteY4" fmla="*/ 2525345 h 3992193"/>
              <a:gd name="connsiteX5" fmla="*/ 1335950 w 2802798"/>
              <a:gd name="connsiteY5" fmla="*/ 3992193 h 3992193"/>
              <a:gd name="connsiteX6" fmla="*/ 46143 w 2802798"/>
              <a:gd name="connsiteY6" fmla="*/ 3224532 h 3992193"/>
              <a:gd name="connsiteX7" fmla="*/ 0 w 2802798"/>
              <a:gd name="connsiteY7" fmla="*/ 3128746 h 399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2798" h="3992193">
                <a:moveTo>
                  <a:pt x="0" y="0"/>
                </a:moveTo>
                <a:lnTo>
                  <a:pt x="2769449" y="0"/>
                </a:lnTo>
                <a:lnTo>
                  <a:pt x="2772997" y="13799"/>
                </a:lnTo>
                <a:cubicBezTo>
                  <a:pt x="2792537" y="109287"/>
                  <a:pt x="2802798" y="208155"/>
                  <a:pt x="2802798" y="309420"/>
                </a:cubicBezTo>
                <a:lnTo>
                  <a:pt x="2802798" y="2525345"/>
                </a:lnTo>
                <a:cubicBezTo>
                  <a:pt x="2802798" y="3335463"/>
                  <a:pt x="2146068" y="3992193"/>
                  <a:pt x="1335950" y="3992193"/>
                </a:cubicBezTo>
                <a:cubicBezTo>
                  <a:pt x="778994" y="3992193"/>
                  <a:pt x="294538" y="3681786"/>
                  <a:pt x="46143" y="3224532"/>
                </a:cubicBezTo>
                <a:lnTo>
                  <a:pt x="0" y="3128746"/>
                </a:lnTo>
                <a:close/>
              </a:path>
            </a:pathLst>
          </a:custGeom>
        </p:spPr>
      </p:pic>
      <p:cxnSp>
        <p:nvCxnSpPr>
          <p:cNvPr id="25" name="直接连接符 24"/>
          <p:cNvCxnSpPr/>
          <p:nvPr>
            <p:custDataLst>
              <p:tags r:id="rId14"/>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5"/>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6"/>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8" name="任意多边形: 形状 27"/>
          <p:cNvSpPr/>
          <p:nvPr>
            <p:custDataLst>
              <p:tags r:id="rId17"/>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29" name="图形 9"/>
          <p:cNvSpPr/>
          <p:nvPr>
            <p:custDataLst>
              <p:tags r:id="rId18"/>
            </p:custDataLst>
          </p:nvPr>
        </p:nvSpPr>
        <p:spPr>
          <a:xfrm>
            <a:off x="9860071" y="4209212"/>
            <a:ext cx="368576" cy="36857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sp>
        <p:nvSpPr>
          <p:cNvPr id="19" name="图形 9"/>
          <p:cNvSpPr/>
          <p:nvPr>
            <p:custDataLst>
              <p:tags r:id="rId19"/>
            </p:custDataLst>
          </p:nvPr>
        </p:nvSpPr>
        <p:spPr>
          <a:xfrm>
            <a:off x="7432806" y="1962602"/>
            <a:ext cx="651502" cy="651502"/>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accent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dirty="0"/>
          </a:p>
        </p:txBody>
      </p:sp>
      <p:sp>
        <p:nvSpPr>
          <p:cNvPr id="2" name="标题 1"/>
          <p:cNvSpPr>
            <a:spLocks noGrp="1"/>
          </p:cNvSpPr>
          <p:nvPr>
            <p:ph type="ctrTitle" hasCustomPrompt="1"/>
            <p:custDataLst>
              <p:tags r:id="rId20"/>
            </p:custDataLst>
          </p:nvPr>
        </p:nvSpPr>
        <p:spPr>
          <a:xfrm>
            <a:off x="838200" y="1121410"/>
            <a:ext cx="6345555" cy="2763520"/>
          </a:xfrm>
        </p:spPr>
        <p:txBody>
          <a:bodyPr wrap="square" anchor="b">
            <a:normAutofit/>
          </a:bodyPr>
          <a:lstStyle>
            <a:lvl1pPr algn="l">
              <a:lnSpc>
                <a:spcPct val="100000"/>
              </a:lnSpc>
              <a:defRPr sz="5400">
                <a:solidFill>
                  <a:schemeClr val="tx2"/>
                </a:solidFill>
                <a:latin typeface="+mj-lt"/>
              </a:defRPr>
            </a:lvl1pPr>
          </a:lstStyle>
          <a:p>
            <a:r>
              <a:rPr lang="en-US" dirty="0">
                <a:latin typeface="+mj-lt"/>
              </a:rPr>
              <a:t>Click to add title</a:t>
            </a:r>
            <a:endParaRPr lang="en-US" dirty="0">
              <a:latin typeface="+mj-lt"/>
            </a:endParaRPr>
          </a:p>
        </p:txBody>
      </p:sp>
      <p:sp>
        <p:nvSpPr>
          <p:cNvPr id="3" name="副标题 2"/>
          <p:cNvSpPr>
            <a:spLocks noGrp="1"/>
          </p:cNvSpPr>
          <p:nvPr>
            <p:ph type="subTitle" idx="1" hasCustomPrompt="1"/>
            <p:custDataLst>
              <p:tags r:id="rId21"/>
            </p:custDataLst>
          </p:nvPr>
        </p:nvSpPr>
        <p:spPr>
          <a:xfrm>
            <a:off x="838199" y="4009006"/>
            <a:ext cx="5935099" cy="862543"/>
          </a:xfrm>
        </p:spPr>
        <p:txBody>
          <a:bodyPr wrap="square">
            <a:normAutofit/>
          </a:bodyPr>
          <a:lstStyle>
            <a:lvl1pPr marL="0" indent="0" algn="l">
              <a:lnSpc>
                <a:spcPct val="100000"/>
              </a:lnSpc>
              <a:buNone/>
              <a:defRPr sz="2400">
                <a:solidFill>
                  <a:schemeClr val="tx2"/>
                </a:solidFill>
                <a:latin typeface="+mj-lt"/>
              </a:defRPr>
            </a:lvl1pPr>
            <a:lvl2pPr marL="457200" indent="0" algn="ctr">
              <a:buNone/>
              <a:defRPr sz="2000">
                <a:latin typeface="+mj-lt"/>
              </a:defRPr>
            </a:lvl2pPr>
            <a:lvl3pPr marL="914400" indent="0" algn="ctr">
              <a:buNone/>
              <a:defRPr sz="1800">
                <a:latin typeface="+mj-lt"/>
              </a:defRPr>
            </a:lvl3pPr>
            <a:lvl4pPr marL="1371600" indent="0" algn="ctr">
              <a:buNone/>
              <a:defRPr sz="1600">
                <a:latin typeface="+mj-lt"/>
              </a:defRPr>
            </a:lvl4pPr>
            <a:lvl5pPr marL="1828800" indent="0" algn="ctr">
              <a:buNone/>
              <a:defRPr sz="1600">
                <a:latin typeface="+mj-lt"/>
              </a:defRPr>
            </a:lvl5pPr>
            <a:lvl6pPr marL="2286000" indent="0" algn="ctr">
              <a:buNone/>
              <a:defRPr sz="1600">
                <a:latin typeface="+mj-lt"/>
              </a:defRPr>
            </a:lvl6pPr>
            <a:lvl7pPr marL="2743200" indent="0" algn="ctr">
              <a:buNone/>
              <a:defRPr sz="1600">
                <a:latin typeface="+mj-lt"/>
              </a:defRPr>
            </a:lvl7pPr>
            <a:lvl8pPr marL="3200400" indent="0" algn="ctr">
              <a:buNone/>
              <a:defRPr sz="1600">
                <a:latin typeface="+mj-lt"/>
              </a:defRPr>
            </a:lvl8pPr>
            <a:lvl9pPr marL="3657600" indent="0" algn="ctr">
              <a:buNone/>
              <a:defRPr sz="1600">
                <a:latin typeface="+mj-lt"/>
              </a:defRPr>
            </a:lvl9pPr>
          </a:lstStyle>
          <a:p>
            <a:r>
              <a:rPr lang="en-US" dirty="0">
                <a:latin typeface="+mj-lt"/>
              </a:rPr>
              <a:t>Click to add subtitle</a:t>
            </a:r>
            <a:endParaRPr lang="en-US" dirty="0"/>
          </a:p>
        </p:txBody>
      </p:sp>
      <p:sp>
        <p:nvSpPr>
          <p:cNvPr id="4" name="日期占位符 3"/>
          <p:cNvSpPr>
            <a:spLocks noGrp="1"/>
          </p:cNvSpPr>
          <p:nvPr>
            <p:ph type="dt" sz="half" idx="10"/>
            <p:custDataLst>
              <p:tags r:id="rId22"/>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23"/>
            </p:custDataLst>
          </p:nvPr>
        </p:nvSpPr>
        <p:spPr/>
        <p:txBody>
          <a:bodyPr>
            <a:normAutofit/>
          </a:bodyPr>
          <a:lstStyle/>
          <a:p>
            <a:endParaRPr lang="en-US" dirty="0"/>
          </a:p>
        </p:txBody>
      </p:sp>
      <p:sp>
        <p:nvSpPr>
          <p:cNvPr id="6" name="灯片编号占位符 5"/>
          <p:cNvSpPr>
            <a:spLocks noGrp="1"/>
          </p:cNvSpPr>
          <p:nvPr>
            <p:ph type="sldNum" sz="quarter" idx="12"/>
            <p:custDataLst>
              <p:tags r:id="rId24"/>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10" name="公司名占位符 6"/>
          <p:cNvSpPr>
            <a:spLocks noGrp="1"/>
          </p:cNvSpPr>
          <p:nvPr>
            <p:ph type="body" sz="quarter" idx="13" hasCustomPrompt="1"/>
            <p:custDataLst>
              <p:tags r:id="rId25"/>
            </p:custDataLst>
          </p:nvPr>
        </p:nvSpPr>
        <p:spPr>
          <a:xfrm>
            <a:off x="838198" y="504000"/>
            <a:ext cx="2880000" cy="504000"/>
          </a:xfrm>
        </p:spPr>
        <p:txBody>
          <a:bodyPr wrap="square" anchor="ctr">
            <a:normAutofit/>
          </a:bodyPr>
          <a:lstStyle>
            <a:lvl1pPr marL="0" indent="0">
              <a:lnSpc>
                <a:spcPct val="100000"/>
              </a:lnSpc>
              <a:buNone/>
              <a:defRPr sz="1800">
                <a:latin typeface="+mn-lt"/>
              </a:defRPr>
            </a:lvl1pPr>
          </a:lstStyle>
          <a:p>
            <a:pPr lvl="0"/>
            <a:r>
              <a:rPr lang="en-US" dirty="0">
                <a:latin typeface="+mn-lt"/>
              </a:rPr>
              <a:t>Click to add text</a:t>
            </a:r>
            <a:endParaRPr lang="en-US" dirty="0"/>
          </a:p>
        </p:txBody>
      </p:sp>
      <p:sp>
        <p:nvSpPr>
          <p:cNvPr id="24" name="署名占位符 10"/>
          <p:cNvSpPr>
            <a:spLocks noGrp="1"/>
          </p:cNvSpPr>
          <p:nvPr>
            <p:ph type="body" sz="quarter" idx="17" hasCustomPrompt="1"/>
            <p:custDataLst>
              <p:tags r:id="rId26"/>
            </p:custDataLst>
          </p:nvPr>
        </p:nvSpPr>
        <p:spPr>
          <a:xfrm>
            <a:off x="839851" y="5116537"/>
            <a:ext cx="2880000" cy="576000"/>
          </a:xfrm>
          <a:prstGeom prst="roundRect">
            <a:avLst>
              <a:gd name="adj" fmla="val 50000"/>
            </a:avLst>
          </a:prstGeom>
          <a:gradFill flip="none" rotWithShape="1">
            <a:gsLst>
              <a:gs pos="0">
                <a:schemeClr val="accent2"/>
              </a:gs>
              <a:gs pos="55000">
                <a:schemeClr val="accent1"/>
              </a:gs>
            </a:gsLst>
            <a:lin ang="2700000" scaled="1"/>
            <a:tileRect/>
          </a:gradFill>
          <a:effectLst>
            <a:outerShdw blurRad="101600" dist="101600" dir="2700000" algn="tl" rotWithShape="0">
              <a:schemeClr val="accent1">
                <a:alpha val="20000"/>
              </a:schemeClr>
            </a:outerShdw>
          </a:effectLst>
        </p:spPr>
        <p:txBody>
          <a:bodyPr wrap="square" lIns="0" tIns="0" rIns="0" bIns="0" anchor="ctr" anchorCtr="1">
            <a:normAutofit/>
          </a:bodyPr>
          <a:lstStyle>
            <a:lvl1pPr marL="0" indent="0" eaLnBrk="1" fontAlgn="auto" latinLnBrk="0" hangingPunct="1">
              <a:lnSpc>
                <a:spcPct val="90000"/>
              </a:lnSpc>
              <a:spcAft>
                <a:spcPts val="0"/>
              </a:spcAft>
              <a:buNone/>
              <a:defRPr lang="en-US" sz="1600" b="1" u="none" strike="noStrike" kern="1200" cap="none" spc="0" normalizeH="0" baseline="0" dirty="0">
                <a:solidFill>
                  <a:srgbClr val="FFFFFF"/>
                </a:solidFill>
                <a:uFillTx/>
                <a:latin typeface="+mn-lt"/>
              </a:defRPr>
            </a:lvl1pPr>
          </a:lstStyle>
          <a:p>
            <a:pPr marL="228600" lvl="0" indent="-228600" algn="ctr" fontAlgn="auto">
              <a:lnSpc>
                <a:spcPct val="100000"/>
              </a:lnSpc>
              <a:spcBef>
                <a:spcPts val="0"/>
              </a:spcBef>
              <a:spcAft>
                <a:spcPts val="1000"/>
              </a:spcAft>
            </a:pPr>
            <a:r>
              <a:rPr lang="en-US" dirty="0">
                <a:latin typeface="+mn-lt"/>
              </a:rPr>
              <a:t>Click to add text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7" name="suction.wav"/>
          </p:stSnd>
        </p:sndAc>
      </p:transition>
    </mc:Choice>
    <mc:Fallback>
      <p:transition spd="slow">
        <p:wheel spokes="8"/>
        <p:sndAc>
          <p:stSnd>
            <p:snd r:embed="rId27" name="suction.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lvl1pPr>
              <a:defRPr>
                <a:latin typeface="+mj-lt"/>
                <a:cs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wrap="square">
            <a:normAutofit/>
          </a:bodyPr>
          <a:lstStyle>
            <a:lvl1pPr>
              <a:defRPr>
                <a:latin typeface="+mn-lt"/>
                <a:cs typeface="+mn-lt"/>
              </a:defRPr>
            </a:lvl1p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talog Slide">
    <p:spTree>
      <p:nvGrpSpPr>
        <p:cNvPr id="1" name=""/>
        <p:cNvGrpSpPr/>
        <p:nvPr/>
      </p:nvGrpSpPr>
      <p:grpSpPr>
        <a:xfrm>
          <a:off x="0" y="0"/>
          <a:ext cx="0" cy="0"/>
          <a:chOff x="0" y="0"/>
          <a:chExt cx="0" cy="0"/>
        </a:xfrm>
      </p:grpSpPr>
      <p:sp>
        <p:nvSpPr>
          <p:cNvPr id="20" name="矩形 19"/>
          <p:cNvSpPr/>
          <p:nvPr>
            <p:custDataLst>
              <p:tags r:id="rId2"/>
            </p:custDataLst>
          </p:nvPr>
        </p:nvSpPr>
        <p:spPr>
          <a:xfrm>
            <a:off x="0" y="0"/>
            <a:ext cx="12192000" cy="6857988"/>
          </a:xfrm>
          <a:prstGeom prst="rect">
            <a:avLst/>
          </a:prstGeom>
          <a:gradFill flip="none" rotWithShape="1">
            <a:gsLst>
              <a:gs pos="6422">
                <a:schemeClr val="accent1">
                  <a:alpha val="25000"/>
                </a:schemeClr>
              </a:gs>
              <a:gs pos="53000">
                <a:schemeClr val="accent1">
                  <a:alpha val="0"/>
                </a:schemeClr>
              </a:gs>
              <a:gs pos="100000">
                <a:schemeClr val="bg1">
                  <a:alpha val="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22" name="矩形: 单圆角 21"/>
          <p:cNvSpPr/>
          <p:nvPr>
            <p:custDataLst>
              <p:tags r:id="rId3"/>
            </p:custDataLst>
          </p:nvPr>
        </p:nvSpPr>
        <p:spPr>
          <a:xfrm flipV="1">
            <a:off x="0" y="0"/>
            <a:ext cx="3327399" cy="6857993"/>
          </a:xfrm>
          <a:prstGeom prst="round1Rect">
            <a:avLst>
              <a:gd name="adj" fmla="val 50000"/>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pic>
        <p:nvPicPr>
          <p:cNvPr id="23" name="图形 63"/>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flipH="1" flipV="1">
            <a:off x="0" y="4038603"/>
            <a:ext cx="1180357" cy="2819401"/>
          </a:xfrm>
          <a:prstGeom prst="rect">
            <a:avLst/>
          </a:prstGeom>
        </p:spPr>
      </p:pic>
      <p:sp>
        <p:nvSpPr>
          <p:cNvPr id="25" name="矩形: 圆角 24"/>
          <p:cNvSpPr/>
          <p:nvPr>
            <p:custDataLst>
              <p:tags r:id="rId7"/>
            </p:custDataLst>
          </p:nvPr>
        </p:nvSpPr>
        <p:spPr>
          <a:xfrm>
            <a:off x="838201" y="1860552"/>
            <a:ext cx="10515600" cy="4356100"/>
          </a:xfrm>
          <a:prstGeom prst="roundRect">
            <a:avLst>
              <a:gd name="adj" fmla="val 3256"/>
            </a:avLst>
          </a:prstGeom>
          <a:solidFill>
            <a:schemeClr val="lt1"/>
          </a:solidFill>
          <a:ln w="12700">
            <a:solidFill>
              <a:schemeClr val="accent1">
                <a:lumMod val="40000"/>
                <a:lumOff val="60000"/>
              </a:schemeClr>
            </a:solidFill>
          </a:ln>
          <a:effectLst>
            <a:outerShdw blurRad="101600" dist="101600" dir="2700000" algn="tl"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dirty="0"/>
          </a:p>
        </p:txBody>
      </p:sp>
      <p:cxnSp>
        <p:nvCxnSpPr>
          <p:cNvPr id="37" name="直接连接符 36"/>
          <p:cNvCxnSpPr/>
          <p:nvPr>
            <p:custDataLst>
              <p:tags r:id="rId8"/>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9"/>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10"/>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11"/>
            </p:custDataLst>
          </p:nvPr>
        </p:nvSpPr>
        <p:spPr>
          <a:xfrm>
            <a:off x="129540" y="565150"/>
            <a:ext cx="3198495" cy="1081405"/>
          </a:xfrm>
        </p:spPr>
        <p:txBody>
          <a:bodyPr wrap="square" anchor="b">
            <a:normAutofit/>
          </a:bodyPr>
          <a:lstStyle>
            <a:lvl1pPr>
              <a:defRPr sz="4800">
                <a:solidFill>
                  <a:schemeClr val="lt1"/>
                </a:solidFill>
                <a:latin typeface="+mj-lt"/>
              </a:defRPr>
            </a:lvl1pPr>
          </a:lstStyle>
          <a:p>
            <a:r>
              <a:rPr lang="en-US" dirty="0">
                <a:latin typeface="+mj-lt"/>
              </a:rPr>
              <a:t>Click to add title</a:t>
            </a:r>
            <a:endParaRPr lang="en-US" dirty="0">
              <a:latin typeface="+mj-lt"/>
            </a:endParaRPr>
          </a:p>
        </p:txBody>
      </p:sp>
      <p:sp>
        <p:nvSpPr>
          <p:cNvPr id="7" name="日期占位符 3"/>
          <p:cNvSpPr>
            <a:spLocks noGrp="1"/>
          </p:cNvSpPr>
          <p:nvPr>
            <p:ph type="dt" sz="half" idx="10"/>
            <p:custDataLst>
              <p:tags r:id="rId12"/>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13"/>
            </p:custDataLst>
          </p:nvPr>
        </p:nvSpPr>
        <p:spPr/>
        <p:txBody>
          <a:bodyPr/>
          <a:lstStyle/>
          <a:p>
            <a:endParaRPr lang="en-US"/>
          </a:p>
        </p:txBody>
      </p:sp>
      <p:sp>
        <p:nvSpPr>
          <p:cNvPr id="9" name="灯片编号占位符 5"/>
          <p:cNvSpPr>
            <a:spLocks noGrp="1"/>
          </p:cNvSpPr>
          <p:nvPr>
            <p:ph type="sldNum" sz="quarter" idx="12"/>
            <p:custDataLst>
              <p:tags r:id="rId14"/>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15" name="suction.wav"/>
          </p:stSnd>
        </p:sndAc>
      </p:transition>
    </mc:Choice>
    <mc:Fallback>
      <p:transition spd="slow">
        <p:wheel spokes="8"/>
        <p:sndAc>
          <p:stSnd>
            <p:snd r:embed="rId15" name="suction.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9" name="矩形 18"/>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22" name="任意多边形: 形状 8"/>
          <p:cNvSpPr/>
          <p:nvPr>
            <p:custDataLst>
              <p:tags r:id="rId3"/>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0" name="任意多边形: 形状 9"/>
          <p:cNvSpPr/>
          <p:nvPr>
            <p:custDataLst>
              <p:tags r:id="rId4"/>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1" name="椭圆 10"/>
          <p:cNvSpPr/>
          <p:nvPr>
            <p:custDataLst>
              <p:tags r:id="rId5"/>
            </p:custDataLst>
          </p:nvPr>
        </p:nvSpPr>
        <p:spPr>
          <a:xfrm>
            <a:off x="533277" y="3925701"/>
            <a:ext cx="1827999" cy="1827999"/>
          </a:xfrm>
          <a:prstGeom prst="ellipse">
            <a:avLst/>
          </a:prstGeom>
          <a:gradFill flip="none" rotWithShape="1">
            <a:gsLst>
              <a:gs pos="76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2" name="椭圆 11"/>
          <p:cNvSpPr/>
          <p:nvPr>
            <p:custDataLst>
              <p:tags r:id="rId6"/>
            </p:custDataLst>
          </p:nvPr>
        </p:nvSpPr>
        <p:spPr>
          <a:xfrm>
            <a:off x="3272059" y="1267996"/>
            <a:ext cx="2494306" cy="2494306"/>
          </a:xfrm>
          <a:prstGeom prst="ellipse">
            <a:avLst/>
          </a:prstGeom>
          <a:gradFill flip="none" rotWithShape="1">
            <a:gsLst>
              <a:gs pos="75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3" name="矩形: 圆顶角 12"/>
          <p:cNvSpPr/>
          <p:nvPr>
            <p:custDataLst>
              <p:tags r:id="rId7"/>
            </p:custDataLst>
          </p:nvPr>
        </p:nvSpPr>
        <p:spPr>
          <a:xfrm>
            <a:off x="1297907" y="941537"/>
            <a:ext cx="3289211" cy="4796130"/>
          </a:xfrm>
          <a:prstGeom prst="round2SameRect">
            <a:avLst>
              <a:gd name="adj1" fmla="val 50000"/>
              <a:gd name="adj2" fmla="val 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solidFill>
                <a:schemeClr val="lt1"/>
              </a:solidFill>
            </a:endParaRPr>
          </a:p>
        </p:txBody>
      </p:sp>
      <p:sp>
        <p:nvSpPr>
          <p:cNvPr id="14" name="矩形: 圆顶角 13"/>
          <p:cNvSpPr/>
          <p:nvPr>
            <p:custDataLst>
              <p:tags r:id="rId8"/>
            </p:custDataLst>
          </p:nvPr>
        </p:nvSpPr>
        <p:spPr>
          <a:xfrm>
            <a:off x="1549857" y="941537"/>
            <a:ext cx="3289211" cy="4796130"/>
          </a:xfrm>
          <a:prstGeom prst="round2SameRect">
            <a:avLst>
              <a:gd name="adj1" fmla="val 50000"/>
              <a:gd name="adj2" fmla="val 0"/>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5" name="图形 9"/>
          <p:cNvSpPr/>
          <p:nvPr>
            <p:custDataLst>
              <p:tags r:id="rId9"/>
            </p:custDataLst>
          </p:nvPr>
        </p:nvSpPr>
        <p:spPr>
          <a:xfrm>
            <a:off x="3096775" y="1724416"/>
            <a:ext cx="261766" cy="26176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sp>
        <p:nvSpPr>
          <p:cNvPr id="16" name="图形 9"/>
          <p:cNvSpPr/>
          <p:nvPr>
            <p:custDataLst>
              <p:tags r:id="rId10"/>
            </p:custDataLst>
          </p:nvPr>
        </p:nvSpPr>
        <p:spPr>
          <a:xfrm>
            <a:off x="3384154" y="1866175"/>
            <a:ext cx="643586" cy="64358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pic>
        <p:nvPicPr>
          <p:cNvPr id="17" name="图形 63"/>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rcRect b="46847"/>
          <a:stretch>
            <a:fillRect/>
          </a:stretch>
        </p:blipFill>
        <p:spPr>
          <a:xfrm flipH="1">
            <a:off x="1499789" y="2619139"/>
            <a:ext cx="3737211" cy="3105193"/>
          </a:xfrm>
          <a:custGeom>
            <a:avLst/>
            <a:gdLst>
              <a:gd name="connsiteX0" fmla="*/ 0 w 4623746"/>
              <a:gd name="connsiteY0" fmla="*/ 0 h 3841801"/>
              <a:gd name="connsiteX1" fmla="*/ 4568731 w 4623746"/>
              <a:gd name="connsiteY1" fmla="*/ 0 h 3841801"/>
              <a:gd name="connsiteX2" fmla="*/ 4574584 w 4623746"/>
              <a:gd name="connsiteY2" fmla="*/ 22764 h 3841801"/>
              <a:gd name="connsiteX3" fmla="*/ 4623746 w 4623746"/>
              <a:gd name="connsiteY3" fmla="*/ 510447 h 3841801"/>
              <a:gd name="connsiteX4" fmla="*/ 4623746 w 4623746"/>
              <a:gd name="connsiteY4" fmla="*/ 3841801 h 3841801"/>
              <a:gd name="connsiteX5" fmla="*/ 0 w 4623746"/>
              <a:gd name="connsiteY5" fmla="*/ 3841801 h 384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3746" h="3841801">
                <a:moveTo>
                  <a:pt x="0" y="0"/>
                </a:moveTo>
                <a:lnTo>
                  <a:pt x="4568731" y="0"/>
                </a:lnTo>
                <a:lnTo>
                  <a:pt x="4574584" y="22764"/>
                </a:lnTo>
                <a:cubicBezTo>
                  <a:pt x="4606819" y="180290"/>
                  <a:pt x="4623746" y="343391"/>
                  <a:pt x="4623746" y="510447"/>
                </a:cubicBezTo>
                <a:lnTo>
                  <a:pt x="4623746" y="3841801"/>
                </a:lnTo>
                <a:lnTo>
                  <a:pt x="0" y="3841801"/>
                </a:lnTo>
                <a:close/>
              </a:path>
            </a:pathLst>
          </a:custGeom>
        </p:spPr>
      </p:pic>
      <p:sp>
        <p:nvSpPr>
          <p:cNvPr id="18" name="任意多边形: 形状 17"/>
          <p:cNvSpPr/>
          <p:nvPr>
            <p:custDataLst>
              <p:tags r:id="rId14"/>
            </p:custDataLst>
          </p:nvPr>
        </p:nvSpPr>
        <p:spPr>
          <a:xfrm rot="16200000">
            <a:off x="10798198" y="5708698"/>
            <a:ext cx="108000" cy="495204"/>
          </a:xfrm>
          <a:custGeom>
            <a:avLst/>
            <a:gdLst>
              <a:gd name="connsiteX0" fmla="*/ 54000 w 108000"/>
              <a:gd name="connsiteY0" fmla="*/ 387204 h 495204"/>
              <a:gd name="connsiteX1" fmla="*/ 108000 w 108000"/>
              <a:gd name="connsiteY1" fmla="*/ 441204 h 495204"/>
              <a:gd name="connsiteX2" fmla="*/ 54000 w 108000"/>
              <a:gd name="connsiteY2" fmla="*/ 495204 h 495204"/>
              <a:gd name="connsiteX3" fmla="*/ 0 w 108000"/>
              <a:gd name="connsiteY3" fmla="*/ 441204 h 495204"/>
              <a:gd name="connsiteX4" fmla="*/ 54000 w 108000"/>
              <a:gd name="connsiteY4" fmla="*/ 387204 h 495204"/>
              <a:gd name="connsiteX5" fmla="*/ 54000 w 108000"/>
              <a:gd name="connsiteY5" fmla="*/ 193602 h 495204"/>
              <a:gd name="connsiteX6" fmla="*/ 108000 w 108000"/>
              <a:gd name="connsiteY6" fmla="*/ 247602 h 495204"/>
              <a:gd name="connsiteX7" fmla="*/ 54000 w 108000"/>
              <a:gd name="connsiteY7" fmla="*/ 301602 h 495204"/>
              <a:gd name="connsiteX8" fmla="*/ 0 w 108000"/>
              <a:gd name="connsiteY8" fmla="*/ 247602 h 495204"/>
              <a:gd name="connsiteX9" fmla="*/ 54000 w 108000"/>
              <a:gd name="connsiteY9" fmla="*/ 193602 h 495204"/>
              <a:gd name="connsiteX10" fmla="*/ 54000 w 108000"/>
              <a:gd name="connsiteY10" fmla="*/ 0 h 495204"/>
              <a:gd name="connsiteX11" fmla="*/ 108000 w 108000"/>
              <a:gd name="connsiteY11" fmla="*/ 54000 h 495204"/>
              <a:gd name="connsiteX12" fmla="*/ 54000 w 108000"/>
              <a:gd name="connsiteY12" fmla="*/ 108000 h 495204"/>
              <a:gd name="connsiteX13" fmla="*/ 0 w 108000"/>
              <a:gd name="connsiteY13" fmla="*/ 54000 h 495204"/>
              <a:gd name="connsiteX14" fmla="*/ 54000 w 108000"/>
              <a:gd name="connsiteY14" fmla="*/ 0 h 4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000" h="495204">
                <a:moveTo>
                  <a:pt x="54000" y="387204"/>
                </a:moveTo>
                <a:cubicBezTo>
                  <a:pt x="83823" y="387204"/>
                  <a:pt x="108000" y="411381"/>
                  <a:pt x="108000" y="441204"/>
                </a:cubicBezTo>
                <a:cubicBezTo>
                  <a:pt x="108000" y="471027"/>
                  <a:pt x="83823" y="495204"/>
                  <a:pt x="54000" y="495204"/>
                </a:cubicBezTo>
                <a:cubicBezTo>
                  <a:pt x="24177" y="495204"/>
                  <a:pt x="0" y="471027"/>
                  <a:pt x="0" y="441204"/>
                </a:cubicBezTo>
                <a:cubicBezTo>
                  <a:pt x="0" y="411381"/>
                  <a:pt x="24177" y="387204"/>
                  <a:pt x="54000" y="387204"/>
                </a:cubicBezTo>
                <a:close/>
                <a:moveTo>
                  <a:pt x="54000" y="193602"/>
                </a:moveTo>
                <a:cubicBezTo>
                  <a:pt x="83823" y="193602"/>
                  <a:pt x="108000" y="217779"/>
                  <a:pt x="108000" y="247602"/>
                </a:cubicBezTo>
                <a:cubicBezTo>
                  <a:pt x="108000" y="277425"/>
                  <a:pt x="83823" y="301602"/>
                  <a:pt x="54000" y="301602"/>
                </a:cubicBezTo>
                <a:cubicBezTo>
                  <a:pt x="24177" y="301602"/>
                  <a:pt x="0" y="277425"/>
                  <a:pt x="0" y="247602"/>
                </a:cubicBezTo>
                <a:cubicBezTo>
                  <a:pt x="0" y="217779"/>
                  <a:pt x="24177" y="193602"/>
                  <a:pt x="54000" y="193602"/>
                </a:cubicBezTo>
                <a:close/>
                <a:moveTo>
                  <a:pt x="54000" y="0"/>
                </a:moveTo>
                <a:cubicBezTo>
                  <a:pt x="83823" y="0"/>
                  <a:pt x="108000" y="24177"/>
                  <a:pt x="108000" y="54000"/>
                </a:cubicBezTo>
                <a:cubicBezTo>
                  <a:pt x="108000" y="83823"/>
                  <a:pt x="83823" y="108000"/>
                  <a:pt x="54000" y="108000"/>
                </a:cubicBezTo>
                <a:cubicBezTo>
                  <a:pt x="24177" y="108000"/>
                  <a:pt x="0" y="83823"/>
                  <a:pt x="0" y="54000"/>
                </a:cubicBezTo>
                <a:cubicBezTo>
                  <a:pt x="0" y="24177"/>
                  <a:pt x="24177" y="0"/>
                  <a:pt x="5400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20" name="弧形 19"/>
          <p:cNvSpPr/>
          <p:nvPr>
            <p:custDataLst>
              <p:tags r:id="rId15"/>
            </p:custDataLst>
          </p:nvPr>
        </p:nvSpPr>
        <p:spPr>
          <a:xfrm rot="3870695">
            <a:off x="2441344" y="1174224"/>
            <a:ext cx="1676873" cy="5677950"/>
          </a:xfrm>
          <a:prstGeom prst="arc">
            <a:avLst>
              <a:gd name="adj1" fmla="val 3567365"/>
              <a:gd name="adj2" fmla="val 6578231"/>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dirty="0"/>
          </a:p>
        </p:txBody>
      </p:sp>
      <p:sp>
        <p:nvSpPr>
          <p:cNvPr id="21" name="弧形 20"/>
          <p:cNvSpPr/>
          <p:nvPr>
            <p:custDataLst>
              <p:tags r:id="rId16"/>
            </p:custDataLst>
          </p:nvPr>
        </p:nvSpPr>
        <p:spPr>
          <a:xfrm rot="3870695">
            <a:off x="2236507" y="1174225"/>
            <a:ext cx="1676873" cy="5677950"/>
          </a:xfrm>
          <a:prstGeom prst="arc">
            <a:avLst>
              <a:gd name="adj1" fmla="val 15455795"/>
              <a:gd name="adj2" fmla="val 16780178"/>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2" name="标题 1"/>
          <p:cNvSpPr>
            <a:spLocks noGrp="1"/>
          </p:cNvSpPr>
          <p:nvPr>
            <p:ph type="title" hasCustomPrompt="1"/>
            <p:custDataLst>
              <p:tags r:id="rId17"/>
            </p:custDataLst>
          </p:nvPr>
        </p:nvSpPr>
        <p:spPr>
          <a:xfrm>
            <a:off x="5236845" y="2974340"/>
            <a:ext cx="5852795" cy="2527935"/>
          </a:xfrm>
        </p:spPr>
        <p:txBody>
          <a:bodyPr wrap="square" anchor="t" anchorCtr="0">
            <a:normAutofit/>
          </a:bodyPr>
          <a:lstStyle>
            <a:lvl1pPr algn="r">
              <a:defRPr sz="5200">
                <a:latin typeface="+mj-lt"/>
              </a:defRPr>
            </a:lvl1pPr>
          </a:lstStyle>
          <a:p>
            <a:r>
              <a:rPr lang="en-US" dirty="0">
                <a:latin typeface="+mj-lt"/>
              </a:rPr>
              <a:t>Click to add title</a:t>
            </a:r>
            <a:endParaRPr lang="en-US" dirty="0">
              <a:latin typeface="+mj-lt"/>
            </a:endParaRPr>
          </a:p>
        </p:txBody>
      </p:sp>
      <p:sp>
        <p:nvSpPr>
          <p:cNvPr id="8" name="节编号 3"/>
          <p:cNvSpPr>
            <a:spLocks noGrp="1"/>
          </p:cNvSpPr>
          <p:nvPr>
            <p:ph type="body" sz="quarter" idx="13" hasCustomPrompt="1"/>
            <p:custDataLst>
              <p:tags r:id="rId18"/>
            </p:custDataLst>
          </p:nvPr>
        </p:nvSpPr>
        <p:spPr>
          <a:xfrm>
            <a:off x="6110506" y="1631269"/>
            <a:ext cx="4978994" cy="1224000"/>
          </a:xfrm>
        </p:spPr>
        <p:txBody>
          <a:bodyPr wrap="none" anchor="ctr">
            <a:normAutofit/>
          </a:bodyPr>
          <a:lstStyle>
            <a:lvl1pPr marL="0" indent="0" algn="r">
              <a:buNone/>
              <a:defRPr sz="6000" b="1">
                <a:gradFill flip="none" rotWithShape="1">
                  <a:gsLst>
                    <a:gs pos="0">
                      <a:schemeClr val="accent2"/>
                    </a:gs>
                    <a:gs pos="43000">
                      <a:schemeClr val="accent1"/>
                    </a:gs>
                  </a:gsLst>
                  <a:lin ang="2700000" scaled="1"/>
                  <a:tileRect/>
                </a:gradFill>
                <a:latin typeface="+mn-lt"/>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19"/>
            </p:custDataLst>
          </p:nvPr>
        </p:nvSpPr>
        <p:spPr/>
        <p:txBody>
          <a:bodyPr wrap="square">
            <a:normAutofit/>
          </a:bodyPr>
          <a:lstStyle/>
          <a:p>
            <a:r>
              <a:rPr lang="en-US"/>
              <a:t>Date Area</a:t>
            </a:r>
            <a:endParaRPr lang="en-US"/>
          </a:p>
        </p:txBody>
      </p:sp>
      <p:sp>
        <p:nvSpPr>
          <p:cNvPr id="5" name="页脚占位符 5"/>
          <p:cNvSpPr>
            <a:spLocks noGrp="1"/>
          </p:cNvSpPr>
          <p:nvPr>
            <p:ph type="ftr" sz="quarter" idx="11"/>
            <p:custDataLst>
              <p:tags r:id="rId20"/>
            </p:custDataLst>
          </p:nvPr>
        </p:nvSpPr>
        <p:spPr/>
        <p:txBody>
          <a:bodyPr/>
          <a:lstStyle/>
          <a:p>
            <a:endParaRPr lang="en-US"/>
          </a:p>
        </p:txBody>
      </p:sp>
      <p:sp>
        <p:nvSpPr>
          <p:cNvPr id="6" name="灯片编号占位符 6"/>
          <p:cNvSpPr>
            <a:spLocks noGrp="1"/>
          </p:cNvSpPr>
          <p:nvPr>
            <p:ph type="sldNum" sz="quarter" idx="12"/>
            <p:custDataLst>
              <p:tags r:id="rId21"/>
            </p:custDataLst>
          </p:nvPr>
        </p:nvSpPr>
        <p:spPr/>
        <p:txBody>
          <a:bodyPr wrap="square">
            <a:normAutofit/>
          </a:bodyPr>
          <a:lstStyle/>
          <a:p>
            <a:fld id="{BE5F26B5-172A-4DC2-B0B7-181CFC56B87C}" type="slidenum">
              <a:rPr lang="en-US" smtClean="0"/>
            </a:fld>
            <a:endParaRPr lang="en-US"/>
          </a:p>
        </p:txBody>
      </p:sp>
      <p:cxnSp>
        <p:nvCxnSpPr>
          <p:cNvPr id="3" name="直接连接符 2"/>
          <p:cNvCxnSpPr/>
          <p:nvPr>
            <p:custDataLst>
              <p:tags r:id="rId22"/>
            </p:custDataLst>
          </p:nvPr>
        </p:nvCxnSpPr>
        <p:spPr>
          <a:xfrm>
            <a:off x="1192291" y="5956300"/>
            <a:ext cx="9271478" cy="0"/>
          </a:xfrm>
          <a:prstGeom prst="line">
            <a:avLst/>
          </a:prstGeom>
          <a:solidFill>
            <a:srgbClr val="98E3BC"/>
          </a:solidFill>
          <a:ln w="12700">
            <a:solidFill>
              <a:schemeClr val="tx2">
                <a:lumMod val="25000"/>
                <a:lumOff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3" name="suction.wav"/>
          </p:stSnd>
        </p:sndAc>
      </p:transition>
    </mc:Choice>
    <mc:Fallback>
      <p:transition spd="slow">
        <p:wheel spokes="8"/>
        <p:sndAc>
          <p:stSnd>
            <p:snd r:embed="rId23" name="suction.wav"/>
          </p:stSnd>
        </p:sndAc>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vert="horz" wrap="square" lIns="0" tIns="0" rIns="0" bIns="0" rtlCol="0" anchor="ctr">
            <a:normAutofit/>
          </a:bodyPr>
          <a:lstStyle>
            <a:lvl1pPr>
              <a:defRPr lang="en-US"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695960" y="1301750"/>
            <a:ext cx="5323840" cy="4875850"/>
          </a:xfrm>
        </p:spPr>
        <p:txBody>
          <a:bodyPr wrap="square">
            <a:normAutofit/>
          </a:body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01750"/>
            <a:ext cx="5323840" cy="4875850"/>
          </a:xfrm>
        </p:spPr>
        <p:txBody>
          <a:bodyPr wrap="square">
            <a:normAutofit/>
          </a:body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wrap="square">
            <a:normAutofit/>
          </a:body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p>
            <a:endParaRPr 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8" name="suction.wav"/>
          </p:stSnd>
        </p:sndAc>
      </p:transition>
    </mc:Choice>
    <mc:Fallback>
      <p:transition spd="slow">
        <p:wheel spokes="8"/>
        <p:sndAc>
          <p:stSnd>
            <p:snd r:embed="rId8" name="suction.wav"/>
          </p:stSnd>
        </p:sndAc>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325" y="360045"/>
            <a:ext cx="10800715" cy="864235"/>
          </a:xfrm>
        </p:spPr>
        <p:txBody>
          <a:bodyPr vert="horz" wrap="square" lIns="0" tIns="0" rIns="0" bIns="0" rtlCol="0" anchor="ctr">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5323840" cy="411303"/>
          </a:xfrm>
        </p:spPr>
        <p:txBody>
          <a:bodyPr wrap="square" anchor="b">
            <a:norm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695960" y="1875099"/>
            <a:ext cx="5323840" cy="4300276"/>
          </a:xfrm>
        </p:spPr>
        <p:txBody>
          <a:bodyPr wrap="square">
            <a:normAutofit/>
          </a:bodyPr>
          <a:lstStyle>
            <a:lvl1pPr>
              <a:defRPr sz="2200">
                <a:latin typeface="+mn-lt"/>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01750"/>
            <a:ext cx="5323840" cy="411303"/>
          </a:xfrm>
        </p:spPr>
        <p:txBody>
          <a:bodyPr wrap="square" anchor="b">
            <a:norm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1875099"/>
            <a:ext cx="5323840" cy="4300276"/>
          </a:xfrm>
        </p:spPr>
        <p:txBody>
          <a:bodyPr wrap="square">
            <a:normAutofit/>
          </a:bodyPr>
          <a:lstStyle>
            <a:lvl1pPr>
              <a:defRPr sz="2200">
                <a:latin typeface="+mn-lt"/>
              </a:defRPr>
            </a:lvl1p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wrap="square">
            <a:normAutofit/>
          </a:body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p>
            <a:endParaRPr lang="en-US"/>
          </a:p>
        </p:txBody>
      </p:sp>
      <p:sp>
        <p:nvSpPr>
          <p:cNvPr id="9" name="灯片编号占位符 8"/>
          <p:cNvSpPr>
            <a:spLocks noGrp="1"/>
          </p:cNvSpPr>
          <p:nvPr>
            <p:ph type="sldNum" sz="quarter" idx="12"/>
            <p:custDataLst>
              <p:tags r:id="rId9"/>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10" name="suction.wav"/>
          </p:stSnd>
        </p:sndAc>
      </p:transition>
    </mc:Choice>
    <mc:Fallback>
      <p:transition spd="slow">
        <p:wheel spokes="8"/>
        <p:sndAc>
          <p:stSnd>
            <p:snd r:embed="rId10" name="suction.wav"/>
          </p:stSnd>
        </p:sndAc>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p>
            <a:endParaRPr 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6" name="suction.wav"/>
          </p:stSnd>
        </p:sndAc>
      </p:transition>
    </mc:Choice>
    <mc:Fallback>
      <p:transition spd="slow">
        <p:wheel spokes="8"/>
        <p:sndAc>
          <p:stSnd>
            <p:snd r:embed="rId6" name="suction.wav"/>
          </p:stSnd>
        </p:sndAc>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5" name="suction.wav"/>
          </p:stSnd>
        </p:sndAc>
      </p:transition>
    </mc:Choice>
    <mc:Fallback>
      <p:transition spd="slow">
        <p:wheel spokes="8"/>
        <p:sndAc>
          <p:stSnd>
            <p:snd r:embed="rId5" name="suction.wav"/>
          </p:stSnd>
        </p:sndAc>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2"/>
            </p:custDataLst>
          </p:nvPr>
        </p:nvSpPr>
        <p:spPr>
          <a:xfrm>
            <a:off x="695960" y="360045"/>
            <a:ext cx="10801985" cy="5817870"/>
          </a:xfrm>
        </p:spPr>
        <p:txBody>
          <a:bodyPr wrap="square">
            <a:normAutofit/>
          </a:bodyPr>
          <a:lstStyle/>
          <a:p>
            <a:pPr lvl="0"/>
            <a:r>
              <a:rPr lang="en-US" dirty="0">
                <a:latin typeface="+mn-lt"/>
              </a:rPr>
              <a:t>Click to add text</a:t>
            </a:r>
            <a:endParaRPr lang="en-US" dirty="0"/>
          </a:p>
        </p:txBody>
      </p:sp>
      <p:sp>
        <p:nvSpPr>
          <p:cNvPr id="4"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5" name="页脚占位符 3"/>
          <p:cNvSpPr>
            <a:spLocks noGrp="1"/>
          </p:cNvSpPr>
          <p:nvPr>
            <p:ph type="ftr" sz="quarter" idx="11"/>
            <p:custDataLst>
              <p:tags r:id="rId4"/>
            </p:custDataLst>
          </p:nvPr>
        </p:nvSpPr>
        <p:spPr/>
        <p:txBody>
          <a:bodyPr/>
          <a:lstStyle/>
          <a:p>
            <a:endParaRPr 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6" name="suction.wav"/>
          </p:stSnd>
        </p:sndAc>
      </p:transition>
    </mc:Choice>
    <mc:Fallback>
      <p:transition spd="slow">
        <p:wheel spokes="8"/>
        <p:sndAc>
          <p:stSnd>
            <p:snd r:embed="rId6" name="suction.wav"/>
          </p:stSnd>
        </p:sndAc>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325" y="360045"/>
            <a:ext cx="10799445" cy="864235"/>
          </a:xfrm>
        </p:spPr>
        <p:txBody>
          <a:bodyPr wrap="square">
            <a:normAutofit/>
          </a:bodyPr>
          <a:lstStyle/>
          <a:p>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wrap="square" anchor="t">
            <a:normAutofit/>
          </a:bodyPr>
          <a:lstStyle>
            <a:lvl1pPr marL="0" indent="0">
              <a:buNone/>
              <a:defRPr sz="2400" b="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8" name="矩形 17"/>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9" name="任意多边形: 形状 8"/>
          <p:cNvSpPr/>
          <p:nvPr>
            <p:custDataLst>
              <p:tags r:id="rId3"/>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8" name="任意多边形: 形状 7"/>
          <p:cNvSpPr/>
          <p:nvPr>
            <p:custDataLst>
              <p:tags r:id="rId4"/>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9" name="任意多边形: 形状 8"/>
          <p:cNvSpPr/>
          <p:nvPr>
            <p:custDataLst>
              <p:tags r:id="rId5"/>
            </p:custDataLst>
          </p:nvPr>
        </p:nvSpPr>
        <p:spPr>
          <a:xfrm flipH="1" flipV="1">
            <a:off x="9258300" y="3925570"/>
            <a:ext cx="2934335" cy="293243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2" name="矩形: 单圆角 11"/>
          <p:cNvSpPr/>
          <p:nvPr>
            <p:custDataLst>
              <p:tags r:id="rId6"/>
            </p:custDataLst>
          </p:nvPr>
        </p:nvSpPr>
        <p:spPr>
          <a:xfrm>
            <a:off x="732489" y="970310"/>
            <a:ext cx="10620714" cy="5001610"/>
          </a:xfrm>
          <a:prstGeom prst="round1Rect">
            <a:avLst>
              <a:gd name="adj" fmla="val 37950"/>
            </a:avLst>
          </a:prstGeom>
          <a:gradFill flip="none" rotWithShape="1">
            <a:gsLst>
              <a:gs pos="16000">
                <a:schemeClr val="accent1">
                  <a:lumMod val="20000"/>
                  <a:lumOff val="80000"/>
                </a:schemeClr>
              </a:gs>
              <a:gs pos="81000">
                <a:schemeClr val="accent1">
                  <a:lumMod val="20000"/>
                  <a:lumOff val="80000"/>
                  <a:alpha val="0"/>
                </a:schemeClr>
              </a:gs>
            </a:gsLst>
            <a:lin ang="10800000" scaled="1"/>
            <a:tileRect/>
          </a:gra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3" name="椭圆 12"/>
          <p:cNvSpPr/>
          <p:nvPr>
            <p:custDataLst>
              <p:tags r:id="rId7"/>
            </p:custDataLst>
          </p:nvPr>
        </p:nvSpPr>
        <p:spPr>
          <a:xfrm>
            <a:off x="6678970" y="966964"/>
            <a:ext cx="4484992" cy="4328652"/>
          </a:xfrm>
          <a:prstGeom prst="ellipse">
            <a:avLst/>
          </a:prstGeom>
          <a:gradFill flip="none" rotWithShape="1">
            <a:gsLst>
              <a:gs pos="0">
                <a:schemeClr val="accent2"/>
              </a:gs>
              <a:gs pos="75000">
                <a:schemeClr val="accent2">
                  <a:alpha val="0"/>
                </a:schemeClr>
              </a:gs>
            </a:gsLst>
            <a:path path="circle">
              <a:fillToRect l="50000" t="50000" r="50000" b="50000"/>
            </a:path>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5" name="矩形: 单圆角 14"/>
          <p:cNvSpPr/>
          <p:nvPr>
            <p:custDataLst>
              <p:tags r:id="rId8"/>
            </p:custDataLst>
          </p:nvPr>
        </p:nvSpPr>
        <p:spPr>
          <a:xfrm flipH="1">
            <a:off x="835910" y="5231764"/>
            <a:ext cx="10517890" cy="869353"/>
          </a:xfrm>
          <a:prstGeom prst="round1Rect">
            <a:avLst>
              <a:gd name="adj" fmla="val 29548"/>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sz="1600" b="1"/>
          </a:p>
        </p:txBody>
      </p:sp>
      <p:pic>
        <p:nvPicPr>
          <p:cNvPr id="16" name="图形 12"/>
          <p:cNvPicPr>
            <a:picLocks noChangeAspect="1"/>
          </p:cNvPicPr>
          <p:nvPr>
            <p:custDataLst>
              <p:tags r:id="rId9"/>
            </p:custDataLst>
          </p:nvPr>
        </p:nvPicPr>
        <p:blipFill rotWithShape="1">
          <a:blip r:embed="rId10">
            <a:extLst>
              <a:ext uri="{96DAC541-7B7A-43D3-8B79-37D633B846F1}">
                <asvg:svgBlip xmlns:asvg="http://schemas.microsoft.com/office/drawing/2016/SVG/main" r:embed="rId11"/>
              </a:ext>
            </a:extLst>
          </a:blip>
          <a:srcRect b="26654"/>
          <a:stretch>
            <a:fillRect/>
          </a:stretch>
        </p:blipFill>
        <p:spPr>
          <a:xfrm>
            <a:off x="7177041" y="1773850"/>
            <a:ext cx="3774196" cy="4327268"/>
          </a:xfrm>
          <a:prstGeom prst="rect">
            <a:avLst/>
          </a:prstGeom>
        </p:spPr>
      </p:pic>
      <p:cxnSp>
        <p:nvCxnSpPr>
          <p:cNvPr id="17" name="直接连接符 16"/>
          <p:cNvCxnSpPr/>
          <p:nvPr>
            <p:custDataLst>
              <p:tags r:id="rId12"/>
            </p:custDataLst>
          </p:nvPr>
        </p:nvCxnSpPr>
        <p:spPr>
          <a:xfrm>
            <a:off x="3479538" y="5666440"/>
            <a:ext cx="5234214" cy="0"/>
          </a:xfrm>
          <a:prstGeom prst="line">
            <a:avLst/>
          </a:prstGeom>
          <a:solidFill>
            <a:srgbClr val="98E3BC"/>
          </a:solidFill>
          <a:ln w="15875">
            <a:solidFill>
              <a:schemeClr val="tx2">
                <a:lumMod val="25000"/>
                <a:lumOff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3"/>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4"/>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5"/>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16"/>
            </p:custDataLst>
          </p:nvPr>
        </p:nvSpPr>
        <p:spPr>
          <a:xfrm>
            <a:off x="838200" y="1265786"/>
            <a:ext cx="5959253" cy="2304304"/>
          </a:xfrm>
        </p:spPr>
        <p:txBody>
          <a:bodyPr wrap="square" anchor="b">
            <a:normAutofit/>
          </a:bodyPr>
          <a:lstStyle>
            <a:lvl1pPr algn="l">
              <a:lnSpc>
                <a:spcPct val="100000"/>
              </a:lnSpc>
              <a:defRPr sz="6000">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7"/>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8"/>
            </p:custDataLst>
          </p:nvPr>
        </p:nvSpPr>
        <p:spPr/>
        <p:txBody>
          <a:bodyPr/>
          <a:lstStyle/>
          <a:p>
            <a:endParaRPr lang="en-US"/>
          </a:p>
        </p:txBody>
      </p:sp>
      <p:sp>
        <p:nvSpPr>
          <p:cNvPr id="6" name="灯片编号占位符 5"/>
          <p:cNvSpPr>
            <a:spLocks noGrp="1"/>
          </p:cNvSpPr>
          <p:nvPr>
            <p:ph type="sldNum" sz="quarter" idx="12"/>
            <p:custDataLst>
              <p:tags r:id="rId19"/>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10" name="公司名占位符 6"/>
          <p:cNvSpPr>
            <a:spLocks noGrp="1"/>
          </p:cNvSpPr>
          <p:nvPr>
            <p:ph type="body" sz="quarter" idx="13" hasCustomPrompt="1"/>
            <p:custDataLst>
              <p:tags r:id="rId20"/>
            </p:custDataLst>
          </p:nvPr>
        </p:nvSpPr>
        <p:spPr>
          <a:xfrm>
            <a:off x="838798" y="504000"/>
            <a:ext cx="2880000" cy="504000"/>
          </a:xfrm>
        </p:spPr>
        <p:txBody>
          <a:bodyPr wrap="square" anchor="ctr">
            <a:normAutofit/>
          </a:bodyPr>
          <a:lstStyle>
            <a:lvl1pPr marL="0" indent="0">
              <a:lnSpc>
                <a:spcPct val="100000"/>
              </a:lnSpc>
              <a:buNone/>
              <a:defRPr sz="1800">
                <a:latin typeface="+mn-lt"/>
              </a:defRPr>
            </a:lvl1pPr>
          </a:lstStyle>
          <a:p>
            <a:pPr lvl="0"/>
            <a:r>
              <a:rPr lang="en-US" dirty="0">
                <a:latin typeface="+mn-lt"/>
              </a:rPr>
              <a:t>Click to add text</a:t>
            </a:r>
            <a:endParaRPr lang="en-US" dirty="0"/>
          </a:p>
        </p:txBody>
      </p:sp>
      <p:sp>
        <p:nvSpPr>
          <p:cNvPr id="14" name="日期时间占位符 7"/>
          <p:cNvSpPr>
            <a:spLocks noGrp="1"/>
          </p:cNvSpPr>
          <p:nvPr>
            <p:ph type="body" sz="quarter" idx="14" hasCustomPrompt="1"/>
            <p:custDataLst>
              <p:tags r:id="rId21"/>
            </p:custDataLst>
          </p:nvPr>
        </p:nvSpPr>
        <p:spPr>
          <a:xfrm>
            <a:off x="1091987" y="5414440"/>
            <a:ext cx="2880000" cy="504000"/>
          </a:xfrm>
        </p:spPr>
        <p:txBody>
          <a:bodyPr wrap="square" anchor="ctr">
            <a:normAutofit/>
          </a:bodyPr>
          <a:lstStyle>
            <a:lvl1pPr marL="0" indent="0" algn="l">
              <a:lnSpc>
                <a:spcPct val="100000"/>
              </a:lnSpc>
              <a:buNone/>
              <a:defRPr sz="1800" b="1">
                <a:solidFill>
                  <a:srgbClr val="FFFFFF"/>
                </a:solidFill>
                <a:latin typeface="+mn-lt"/>
              </a:defRPr>
            </a:lvl1pPr>
          </a:lstStyle>
          <a:p>
            <a:pPr lvl="0"/>
            <a:r>
              <a:rPr lang="en-US" dirty="0">
                <a:latin typeface="+mn-lt"/>
              </a:rPr>
              <a:t>Click to add text</a:t>
            </a:r>
            <a:endParaRPr lang="en-US" dirty="0"/>
          </a:p>
        </p:txBody>
      </p:sp>
      <p:sp>
        <p:nvSpPr>
          <p:cNvPr id="20" name="联系方式占位符 9"/>
          <p:cNvSpPr>
            <a:spLocks noGrp="1"/>
          </p:cNvSpPr>
          <p:nvPr>
            <p:ph type="body" sz="quarter" idx="16" hasCustomPrompt="1"/>
            <p:custDataLst>
              <p:tags r:id="rId22"/>
            </p:custDataLst>
          </p:nvPr>
        </p:nvSpPr>
        <p:spPr>
          <a:xfrm>
            <a:off x="8220013" y="5414440"/>
            <a:ext cx="2880000" cy="504000"/>
          </a:xfrm>
        </p:spPr>
        <p:txBody>
          <a:bodyPr wrap="square" anchor="ctr">
            <a:normAutofit/>
          </a:bodyPr>
          <a:lstStyle>
            <a:lvl1pPr marL="0" indent="0" algn="r">
              <a:lnSpc>
                <a:spcPct val="100000"/>
              </a:lnSpc>
              <a:buNone/>
              <a:defRPr sz="1800" b="1">
                <a:solidFill>
                  <a:srgbClr val="FFFFFF"/>
                </a:solidFill>
                <a:latin typeface="+mn-lt"/>
              </a:defRPr>
            </a:lvl1pPr>
          </a:lstStyle>
          <a:p>
            <a:pPr lvl="0"/>
            <a:r>
              <a:rPr lang="en-US" dirty="0">
                <a:latin typeface="+mn-lt"/>
              </a:rPr>
              <a:t>Click to add text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3" name="suction.wav"/>
          </p:stSnd>
        </p:sndAc>
      </p:transition>
    </mc:Choice>
    <mc:Fallback>
      <p:transition spd="slow">
        <p:wheel spokes="8"/>
        <p:sndAc>
          <p:stSnd>
            <p:snd r:embed="rId23" name="suction.wav"/>
          </p:stSnd>
        </p:sndAc>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r>
              <a:rPr lang="en-US"/>
              <a:t>Date Area</a:t>
            </a: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 name="suction.wav"/>
          </p:stSnd>
        </p:sndAc>
      </p:transition>
    </mc:Choice>
    <mc:Fallback>
      <p:transition spd="slow">
        <p:wheel spokes="8"/>
        <p:sndAc>
          <p:stSnd>
            <p:snd r:embed="rId2" name="suction.wav"/>
          </p:stSnd>
        </p:sndAc>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矩形 6"/>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8" name="椭圆 7"/>
          <p:cNvSpPr/>
          <p:nvPr>
            <p:custDataLst>
              <p:tags r:id="rId3"/>
            </p:custDataLst>
          </p:nvPr>
        </p:nvSpPr>
        <p:spPr>
          <a:xfrm>
            <a:off x="6720054" y="3429000"/>
            <a:ext cx="3068676" cy="3068676"/>
          </a:xfrm>
          <a:prstGeom prst="ellipse">
            <a:avLst/>
          </a:prstGeom>
          <a:gradFill flip="none" rotWithShape="1">
            <a:gsLst>
              <a:gs pos="75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9" name="任意多边形: 形状 8"/>
          <p:cNvSpPr/>
          <p:nvPr>
            <p:custDataLst>
              <p:tags r:id="rId4"/>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1" name="矩形: 圆角 10"/>
          <p:cNvSpPr/>
          <p:nvPr>
            <p:custDataLst>
              <p:tags r:id="rId5"/>
            </p:custDataLst>
          </p:nvPr>
        </p:nvSpPr>
        <p:spPr>
          <a:xfrm>
            <a:off x="8278065" y="1016000"/>
            <a:ext cx="2933696" cy="50419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2" name="椭圆 11"/>
          <p:cNvSpPr/>
          <p:nvPr>
            <p:custDataLst>
              <p:tags r:id="rId6"/>
            </p:custDataLst>
          </p:nvPr>
        </p:nvSpPr>
        <p:spPr>
          <a:xfrm>
            <a:off x="10436678" y="5241025"/>
            <a:ext cx="1149564" cy="1149564"/>
          </a:xfrm>
          <a:prstGeom prst="ellipse">
            <a:avLst/>
          </a:prstGeom>
          <a:gradFill flip="none" rotWithShape="1">
            <a:gsLst>
              <a:gs pos="76000">
                <a:schemeClr val="accent2"/>
              </a:gs>
              <a:gs pos="0">
                <a:schemeClr val="accent2">
                  <a:alpha val="0"/>
                </a:schemeClr>
              </a:gs>
            </a:gsLst>
            <a:lin ang="13500000" scaled="1"/>
            <a:tileRect/>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3" name="矩形: 圆角 12"/>
          <p:cNvSpPr/>
          <p:nvPr>
            <p:custDataLst>
              <p:tags r:id="rId7"/>
            </p:custDataLst>
          </p:nvPr>
        </p:nvSpPr>
        <p:spPr>
          <a:xfrm>
            <a:off x="7760848" y="1016000"/>
            <a:ext cx="2933696" cy="50419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5" name="弧形 14"/>
          <p:cNvSpPr/>
          <p:nvPr>
            <p:custDataLst>
              <p:tags r:id="rId8"/>
            </p:custDataLst>
          </p:nvPr>
        </p:nvSpPr>
        <p:spPr>
          <a:xfrm rot="3870695">
            <a:off x="8401456" y="972063"/>
            <a:ext cx="1676873" cy="5677950"/>
          </a:xfrm>
          <a:prstGeom prst="arc">
            <a:avLst>
              <a:gd name="adj1" fmla="val 3401350"/>
              <a:gd name="adj2" fmla="val 6993367"/>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6" name="弧形 15"/>
          <p:cNvSpPr/>
          <p:nvPr>
            <p:custDataLst>
              <p:tags r:id="rId9"/>
            </p:custDataLst>
          </p:nvPr>
        </p:nvSpPr>
        <p:spPr>
          <a:xfrm rot="3870695">
            <a:off x="8401456" y="972063"/>
            <a:ext cx="1676873" cy="5677950"/>
          </a:xfrm>
          <a:prstGeom prst="arc">
            <a:avLst>
              <a:gd name="adj1" fmla="val 15447740"/>
              <a:gd name="adj2" fmla="val 19307839"/>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7" name="图形 9"/>
          <p:cNvSpPr/>
          <p:nvPr>
            <p:custDataLst>
              <p:tags r:id="rId10"/>
            </p:custDataLst>
          </p:nvPr>
        </p:nvSpPr>
        <p:spPr>
          <a:xfrm>
            <a:off x="7183547" y="1646415"/>
            <a:ext cx="372193" cy="372193"/>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accent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pic>
        <p:nvPicPr>
          <p:cNvPr id="21" name="图形 11"/>
          <p:cNvPicPr>
            <a:picLocks noChangeAspect="1"/>
          </p:cNvPicPr>
          <p:nvPr>
            <p:custDataLst>
              <p:tags r:id="rId11"/>
            </p:custDataLst>
          </p:nvPr>
        </p:nvPicPr>
        <p:blipFill rotWithShape="1">
          <a:blip r:embed="rId12">
            <a:extLst>
              <a:ext uri="{96DAC541-7B7A-43D3-8B79-37D633B846F1}">
                <asvg:svgBlip xmlns:asvg="http://schemas.microsoft.com/office/drawing/2016/SVG/main" r:embed="rId13"/>
              </a:ext>
            </a:extLst>
          </a:blip>
          <a:srcRect b="15734"/>
          <a:stretch>
            <a:fillRect/>
          </a:stretch>
        </p:blipFill>
        <p:spPr>
          <a:xfrm>
            <a:off x="7915247" y="1806269"/>
            <a:ext cx="3203499" cy="4219741"/>
          </a:xfrm>
          <a:custGeom>
            <a:avLst/>
            <a:gdLst>
              <a:gd name="connsiteX0" fmla="*/ 0 w 2802798"/>
              <a:gd name="connsiteY0" fmla="*/ 0 h 3992193"/>
              <a:gd name="connsiteX1" fmla="*/ 2769449 w 2802798"/>
              <a:gd name="connsiteY1" fmla="*/ 0 h 3992193"/>
              <a:gd name="connsiteX2" fmla="*/ 2772997 w 2802798"/>
              <a:gd name="connsiteY2" fmla="*/ 13799 h 3992193"/>
              <a:gd name="connsiteX3" fmla="*/ 2802798 w 2802798"/>
              <a:gd name="connsiteY3" fmla="*/ 309420 h 3992193"/>
              <a:gd name="connsiteX4" fmla="*/ 2802798 w 2802798"/>
              <a:gd name="connsiteY4" fmla="*/ 2525345 h 3992193"/>
              <a:gd name="connsiteX5" fmla="*/ 1335950 w 2802798"/>
              <a:gd name="connsiteY5" fmla="*/ 3992193 h 3992193"/>
              <a:gd name="connsiteX6" fmla="*/ 46143 w 2802798"/>
              <a:gd name="connsiteY6" fmla="*/ 3224532 h 3992193"/>
              <a:gd name="connsiteX7" fmla="*/ 0 w 2802798"/>
              <a:gd name="connsiteY7" fmla="*/ 3128746 h 399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2798" h="3992193">
                <a:moveTo>
                  <a:pt x="0" y="0"/>
                </a:moveTo>
                <a:lnTo>
                  <a:pt x="2769449" y="0"/>
                </a:lnTo>
                <a:lnTo>
                  <a:pt x="2772997" y="13799"/>
                </a:lnTo>
                <a:cubicBezTo>
                  <a:pt x="2792537" y="109287"/>
                  <a:pt x="2802798" y="208155"/>
                  <a:pt x="2802798" y="309420"/>
                </a:cubicBezTo>
                <a:lnTo>
                  <a:pt x="2802798" y="2525345"/>
                </a:lnTo>
                <a:cubicBezTo>
                  <a:pt x="2802798" y="3335463"/>
                  <a:pt x="2146068" y="3992193"/>
                  <a:pt x="1335950" y="3992193"/>
                </a:cubicBezTo>
                <a:cubicBezTo>
                  <a:pt x="778994" y="3992193"/>
                  <a:pt x="294538" y="3681786"/>
                  <a:pt x="46143" y="3224532"/>
                </a:cubicBezTo>
                <a:lnTo>
                  <a:pt x="0" y="3128746"/>
                </a:lnTo>
                <a:close/>
              </a:path>
            </a:pathLst>
          </a:custGeom>
        </p:spPr>
      </p:pic>
      <p:cxnSp>
        <p:nvCxnSpPr>
          <p:cNvPr id="25" name="直接连接符 24"/>
          <p:cNvCxnSpPr/>
          <p:nvPr>
            <p:custDataLst>
              <p:tags r:id="rId14"/>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5"/>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6"/>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8" name="任意多边形: 形状 27"/>
          <p:cNvSpPr/>
          <p:nvPr>
            <p:custDataLst>
              <p:tags r:id="rId17"/>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29" name="图形 9"/>
          <p:cNvSpPr/>
          <p:nvPr>
            <p:custDataLst>
              <p:tags r:id="rId18"/>
            </p:custDataLst>
          </p:nvPr>
        </p:nvSpPr>
        <p:spPr>
          <a:xfrm>
            <a:off x="9860071" y="4209212"/>
            <a:ext cx="368576" cy="36857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sp>
        <p:nvSpPr>
          <p:cNvPr id="19" name="图形 9"/>
          <p:cNvSpPr/>
          <p:nvPr>
            <p:custDataLst>
              <p:tags r:id="rId19"/>
            </p:custDataLst>
          </p:nvPr>
        </p:nvSpPr>
        <p:spPr>
          <a:xfrm>
            <a:off x="7432806" y="1962602"/>
            <a:ext cx="651502" cy="651502"/>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accent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dirty="0"/>
          </a:p>
        </p:txBody>
      </p:sp>
      <p:sp>
        <p:nvSpPr>
          <p:cNvPr id="2" name="标题 1"/>
          <p:cNvSpPr>
            <a:spLocks noGrp="1"/>
          </p:cNvSpPr>
          <p:nvPr>
            <p:ph type="ctrTitle" hasCustomPrompt="1"/>
            <p:custDataLst>
              <p:tags r:id="rId20"/>
            </p:custDataLst>
          </p:nvPr>
        </p:nvSpPr>
        <p:spPr>
          <a:xfrm>
            <a:off x="838200" y="1121410"/>
            <a:ext cx="6345555" cy="2763520"/>
          </a:xfrm>
        </p:spPr>
        <p:txBody>
          <a:bodyPr wrap="square" anchor="b">
            <a:normAutofit/>
          </a:bodyPr>
          <a:lstStyle>
            <a:lvl1pPr algn="l">
              <a:lnSpc>
                <a:spcPct val="100000"/>
              </a:lnSpc>
              <a:defRPr sz="5400">
                <a:solidFill>
                  <a:schemeClr val="tx2"/>
                </a:solidFill>
                <a:latin typeface="+mj-lt"/>
              </a:defRPr>
            </a:lvl1pPr>
          </a:lstStyle>
          <a:p>
            <a:r>
              <a:rPr lang="en-US" dirty="0">
                <a:latin typeface="+mj-lt"/>
              </a:rPr>
              <a:t>Click to add title</a:t>
            </a:r>
            <a:endParaRPr lang="en-US" dirty="0">
              <a:latin typeface="+mj-lt"/>
            </a:endParaRPr>
          </a:p>
        </p:txBody>
      </p:sp>
      <p:sp>
        <p:nvSpPr>
          <p:cNvPr id="3" name="副标题 2"/>
          <p:cNvSpPr>
            <a:spLocks noGrp="1"/>
          </p:cNvSpPr>
          <p:nvPr>
            <p:ph type="subTitle" idx="1" hasCustomPrompt="1"/>
            <p:custDataLst>
              <p:tags r:id="rId21"/>
            </p:custDataLst>
          </p:nvPr>
        </p:nvSpPr>
        <p:spPr>
          <a:xfrm>
            <a:off x="838199" y="4009006"/>
            <a:ext cx="5935099" cy="862543"/>
          </a:xfrm>
        </p:spPr>
        <p:txBody>
          <a:bodyPr wrap="square">
            <a:normAutofit/>
          </a:bodyPr>
          <a:lstStyle>
            <a:lvl1pPr marL="0" indent="0" algn="l">
              <a:lnSpc>
                <a:spcPct val="100000"/>
              </a:lnSpc>
              <a:buNone/>
              <a:defRPr sz="2400">
                <a:solidFill>
                  <a:schemeClr val="tx2"/>
                </a:solidFill>
                <a:latin typeface="+mj-lt"/>
              </a:defRPr>
            </a:lvl1pPr>
            <a:lvl2pPr marL="457200" indent="0" algn="ctr">
              <a:buNone/>
              <a:defRPr sz="2000">
                <a:latin typeface="+mj-lt"/>
              </a:defRPr>
            </a:lvl2pPr>
            <a:lvl3pPr marL="914400" indent="0" algn="ctr">
              <a:buNone/>
              <a:defRPr sz="1800">
                <a:latin typeface="+mj-lt"/>
              </a:defRPr>
            </a:lvl3pPr>
            <a:lvl4pPr marL="1371600" indent="0" algn="ctr">
              <a:buNone/>
              <a:defRPr sz="1600">
                <a:latin typeface="+mj-lt"/>
              </a:defRPr>
            </a:lvl4pPr>
            <a:lvl5pPr marL="1828800" indent="0" algn="ctr">
              <a:buNone/>
              <a:defRPr sz="1600">
                <a:latin typeface="+mj-lt"/>
              </a:defRPr>
            </a:lvl5pPr>
            <a:lvl6pPr marL="2286000" indent="0" algn="ctr">
              <a:buNone/>
              <a:defRPr sz="1600">
                <a:latin typeface="+mj-lt"/>
              </a:defRPr>
            </a:lvl6pPr>
            <a:lvl7pPr marL="2743200" indent="0" algn="ctr">
              <a:buNone/>
              <a:defRPr sz="1600">
                <a:latin typeface="+mj-lt"/>
              </a:defRPr>
            </a:lvl7pPr>
            <a:lvl8pPr marL="3200400" indent="0" algn="ctr">
              <a:buNone/>
              <a:defRPr sz="1600">
                <a:latin typeface="+mj-lt"/>
              </a:defRPr>
            </a:lvl8pPr>
            <a:lvl9pPr marL="3657600" indent="0" algn="ctr">
              <a:buNone/>
              <a:defRPr sz="1600">
                <a:latin typeface="+mj-lt"/>
              </a:defRPr>
            </a:lvl9pPr>
          </a:lstStyle>
          <a:p>
            <a:r>
              <a:rPr lang="en-US" dirty="0">
                <a:latin typeface="+mj-lt"/>
              </a:rPr>
              <a:t>Click to add subtitle</a:t>
            </a:r>
            <a:endParaRPr lang="en-US" dirty="0"/>
          </a:p>
        </p:txBody>
      </p:sp>
      <p:sp>
        <p:nvSpPr>
          <p:cNvPr id="4" name="日期占位符 3"/>
          <p:cNvSpPr>
            <a:spLocks noGrp="1"/>
          </p:cNvSpPr>
          <p:nvPr>
            <p:ph type="dt" sz="half" idx="10"/>
            <p:custDataLst>
              <p:tags r:id="rId22"/>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23"/>
            </p:custDataLst>
          </p:nvPr>
        </p:nvSpPr>
        <p:spPr/>
        <p:txBody>
          <a:bodyPr>
            <a:normAutofit/>
          </a:bodyPr>
          <a:lstStyle/>
          <a:p>
            <a:endParaRPr lang="en-US" dirty="0"/>
          </a:p>
        </p:txBody>
      </p:sp>
      <p:sp>
        <p:nvSpPr>
          <p:cNvPr id="6" name="灯片编号占位符 5"/>
          <p:cNvSpPr>
            <a:spLocks noGrp="1"/>
          </p:cNvSpPr>
          <p:nvPr>
            <p:ph type="sldNum" sz="quarter" idx="12"/>
            <p:custDataLst>
              <p:tags r:id="rId24"/>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10" name="公司名占位符 6"/>
          <p:cNvSpPr>
            <a:spLocks noGrp="1"/>
          </p:cNvSpPr>
          <p:nvPr>
            <p:ph type="body" sz="quarter" idx="13" hasCustomPrompt="1"/>
            <p:custDataLst>
              <p:tags r:id="rId25"/>
            </p:custDataLst>
          </p:nvPr>
        </p:nvSpPr>
        <p:spPr>
          <a:xfrm>
            <a:off x="838198" y="504000"/>
            <a:ext cx="2880000" cy="504000"/>
          </a:xfrm>
        </p:spPr>
        <p:txBody>
          <a:bodyPr wrap="square" anchor="ctr">
            <a:normAutofit/>
          </a:bodyPr>
          <a:lstStyle>
            <a:lvl1pPr marL="0" indent="0">
              <a:lnSpc>
                <a:spcPct val="100000"/>
              </a:lnSpc>
              <a:buNone/>
              <a:defRPr sz="1800">
                <a:latin typeface="+mn-lt"/>
              </a:defRPr>
            </a:lvl1pPr>
          </a:lstStyle>
          <a:p>
            <a:pPr lvl="0"/>
            <a:r>
              <a:rPr lang="en-US" dirty="0">
                <a:latin typeface="+mn-lt"/>
              </a:rPr>
              <a:t>Click to add text</a:t>
            </a:r>
            <a:endParaRPr lang="en-US" dirty="0"/>
          </a:p>
        </p:txBody>
      </p:sp>
      <p:sp>
        <p:nvSpPr>
          <p:cNvPr id="24" name="署名占位符 10"/>
          <p:cNvSpPr>
            <a:spLocks noGrp="1"/>
          </p:cNvSpPr>
          <p:nvPr>
            <p:ph type="body" sz="quarter" idx="17" hasCustomPrompt="1"/>
            <p:custDataLst>
              <p:tags r:id="rId26"/>
            </p:custDataLst>
          </p:nvPr>
        </p:nvSpPr>
        <p:spPr>
          <a:xfrm>
            <a:off x="839851" y="5116537"/>
            <a:ext cx="2880000" cy="576000"/>
          </a:xfrm>
          <a:prstGeom prst="roundRect">
            <a:avLst>
              <a:gd name="adj" fmla="val 50000"/>
            </a:avLst>
          </a:prstGeom>
          <a:gradFill flip="none" rotWithShape="1">
            <a:gsLst>
              <a:gs pos="0">
                <a:schemeClr val="accent2"/>
              </a:gs>
              <a:gs pos="55000">
                <a:schemeClr val="accent1"/>
              </a:gs>
            </a:gsLst>
            <a:lin ang="2700000" scaled="1"/>
            <a:tileRect/>
          </a:gradFill>
          <a:effectLst>
            <a:outerShdw blurRad="101600" dist="101600" dir="2700000" algn="tl" rotWithShape="0">
              <a:schemeClr val="accent1">
                <a:alpha val="20000"/>
              </a:schemeClr>
            </a:outerShdw>
          </a:effectLst>
        </p:spPr>
        <p:txBody>
          <a:bodyPr wrap="square" lIns="0" tIns="0" rIns="0" bIns="0" anchor="ctr" anchorCtr="1">
            <a:normAutofit/>
          </a:bodyPr>
          <a:lstStyle>
            <a:lvl1pPr marL="0" indent="0" eaLnBrk="1" fontAlgn="auto" latinLnBrk="0" hangingPunct="1">
              <a:lnSpc>
                <a:spcPct val="90000"/>
              </a:lnSpc>
              <a:spcAft>
                <a:spcPts val="0"/>
              </a:spcAft>
              <a:buNone/>
              <a:defRPr lang="en-US" sz="1600" b="1" u="none" strike="noStrike" kern="1200" cap="none" spc="0" normalizeH="0" baseline="0" dirty="0">
                <a:solidFill>
                  <a:srgbClr val="FFFFFF"/>
                </a:solidFill>
                <a:uFillTx/>
                <a:latin typeface="+mn-lt"/>
              </a:defRPr>
            </a:lvl1pPr>
          </a:lstStyle>
          <a:p>
            <a:pPr marL="228600" lvl="0" indent="-228600" algn="ctr" fontAlgn="auto">
              <a:lnSpc>
                <a:spcPct val="100000"/>
              </a:lnSpc>
              <a:spcBef>
                <a:spcPts val="0"/>
              </a:spcBef>
              <a:spcAft>
                <a:spcPts val="1000"/>
              </a:spcAft>
            </a:pPr>
            <a:r>
              <a:rPr lang="en-US" dirty="0">
                <a:latin typeface="+mn-lt"/>
              </a:rPr>
              <a:t>Click to add text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7" name="suction.wav"/>
          </p:stSnd>
        </p:sndAc>
      </p:transition>
    </mc:Choice>
    <mc:Fallback>
      <p:transition spd="slow">
        <p:wheel spokes="8"/>
        <p:sndAc>
          <p:stSnd>
            <p:snd r:embed="rId27" name="suction.wav"/>
          </p:stSnd>
        </p:sndAc>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lvl1pPr>
              <a:defRPr>
                <a:latin typeface="+mj-lt"/>
                <a:cs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wrap="square">
            <a:normAutofit/>
          </a:bodyPr>
          <a:lstStyle>
            <a:lvl1pPr>
              <a:defRPr>
                <a:latin typeface="+mn-lt"/>
                <a:cs typeface="+mn-lt"/>
              </a:defRPr>
            </a:lvl1p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atalog Slide">
    <p:spTree>
      <p:nvGrpSpPr>
        <p:cNvPr id="1" name=""/>
        <p:cNvGrpSpPr/>
        <p:nvPr/>
      </p:nvGrpSpPr>
      <p:grpSpPr>
        <a:xfrm>
          <a:off x="0" y="0"/>
          <a:ext cx="0" cy="0"/>
          <a:chOff x="0" y="0"/>
          <a:chExt cx="0" cy="0"/>
        </a:xfrm>
      </p:grpSpPr>
      <p:sp>
        <p:nvSpPr>
          <p:cNvPr id="20" name="矩形 19"/>
          <p:cNvSpPr/>
          <p:nvPr>
            <p:custDataLst>
              <p:tags r:id="rId2"/>
            </p:custDataLst>
          </p:nvPr>
        </p:nvSpPr>
        <p:spPr>
          <a:xfrm>
            <a:off x="0" y="0"/>
            <a:ext cx="12192000" cy="6857988"/>
          </a:xfrm>
          <a:prstGeom prst="rect">
            <a:avLst/>
          </a:prstGeom>
          <a:gradFill flip="none" rotWithShape="1">
            <a:gsLst>
              <a:gs pos="6422">
                <a:schemeClr val="accent1">
                  <a:alpha val="25000"/>
                </a:schemeClr>
              </a:gs>
              <a:gs pos="53000">
                <a:schemeClr val="accent1">
                  <a:alpha val="0"/>
                </a:schemeClr>
              </a:gs>
              <a:gs pos="100000">
                <a:schemeClr val="bg1">
                  <a:alpha val="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22" name="矩形: 单圆角 21"/>
          <p:cNvSpPr/>
          <p:nvPr>
            <p:custDataLst>
              <p:tags r:id="rId3"/>
            </p:custDataLst>
          </p:nvPr>
        </p:nvSpPr>
        <p:spPr>
          <a:xfrm flipV="1">
            <a:off x="0" y="0"/>
            <a:ext cx="3327399" cy="6857993"/>
          </a:xfrm>
          <a:prstGeom prst="round1Rect">
            <a:avLst>
              <a:gd name="adj" fmla="val 50000"/>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pic>
        <p:nvPicPr>
          <p:cNvPr id="23" name="图形 63"/>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flipH="1" flipV="1">
            <a:off x="0" y="4038603"/>
            <a:ext cx="1180357" cy="2819401"/>
          </a:xfrm>
          <a:prstGeom prst="rect">
            <a:avLst/>
          </a:prstGeom>
        </p:spPr>
      </p:pic>
      <p:sp>
        <p:nvSpPr>
          <p:cNvPr id="25" name="矩形: 圆角 24"/>
          <p:cNvSpPr/>
          <p:nvPr>
            <p:custDataLst>
              <p:tags r:id="rId7"/>
            </p:custDataLst>
          </p:nvPr>
        </p:nvSpPr>
        <p:spPr>
          <a:xfrm>
            <a:off x="838201" y="1860552"/>
            <a:ext cx="10515600" cy="4356100"/>
          </a:xfrm>
          <a:prstGeom prst="roundRect">
            <a:avLst>
              <a:gd name="adj" fmla="val 3256"/>
            </a:avLst>
          </a:prstGeom>
          <a:solidFill>
            <a:schemeClr val="lt1"/>
          </a:solidFill>
          <a:ln w="12700">
            <a:solidFill>
              <a:schemeClr val="accent1">
                <a:lumMod val="40000"/>
                <a:lumOff val="60000"/>
              </a:schemeClr>
            </a:solidFill>
          </a:ln>
          <a:effectLst>
            <a:outerShdw blurRad="101600" dist="101600" dir="2700000" algn="tl"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dirty="0"/>
          </a:p>
        </p:txBody>
      </p:sp>
      <p:cxnSp>
        <p:nvCxnSpPr>
          <p:cNvPr id="37" name="直接连接符 36"/>
          <p:cNvCxnSpPr/>
          <p:nvPr>
            <p:custDataLst>
              <p:tags r:id="rId8"/>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9"/>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10"/>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11"/>
            </p:custDataLst>
          </p:nvPr>
        </p:nvSpPr>
        <p:spPr>
          <a:xfrm>
            <a:off x="129540" y="565150"/>
            <a:ext cx="3198495" cy="1081405"/>
          </a:xfrm>
        </p:spPr>
        <p:txBody>
          <a:bodyPr wrap="square" anchor="b">
            <a:normAutofit/>
          </a:bodyPr>
          <a:lstStyle>
            <a:lvl1pPr>
              <a:defRPr sz="4800">
                <a:solidFill>
                  <a:schemeClr val="lt1"/>
                </a:solidFill>
                <a:latin typeface="+mj-lt"/>
              </a:defRPr>
            </a:lvl1pPr>
          </a:lstStyle>
          <a:p>
            <a:r>
              <a:rPr lang="en-US" dirty="0">
                <a:latin typeface="+mj-lt"/>
              </a:rPr>
              <a:t>Click to add title</a:t>
            </a:r>
            <a:endParaRPr lang="en-US" dirty="0">
              <a:latin typeface="+mj-lt"/>
            </a:endParaRPr>
          </a:p>
        </p:txBody>
      </p:sp>
      <p:sp>
        <p:nvSpPr>
          <p:cNvPr id="7" name="日期占位符 3"/>
          <p:cNvSpPr>
            <a:spLocks noGrp="1"/>
          </p:cNvSpPr>
          <p:nvPr>
            <p:ph type="dt" sz="half" idx="10"/>
            <p:custDataLst>
              <p:tags r:id="rId12"/>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13"/>
            </p:custDataLst>
          </p:nvPr>
        </p:nvSpPr>
        <p:spPr/>
        <p:txBody>
          <a:bodyPr/>
          <a:lstStyle/>
          <a:p>
            <a:endParaRPr lang="en-US"/>
          </a:p>
        </p:txBody>
      </p:sp>
      <p:sp>
        <p:nvSpPr>
          <p:cNvPr id="9" name="灯片编号占位符 5"/>
          <p:cNvSpPr>
            <a:spLocks noGrp="1"/>
          </p:cNvSpPr>
          <p:nvPr>
            <p:ph type="sldNum" sz="quarter" idx="12"/>
            <p:custDataLst>
              <p:tags r:id="rId14"/>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15" name="suction.wav"/>
          </p:stSnd>
        </p:sndAc>
      </p:transition>
    </mc:Choice>
    <mc:Fallback>
      <p:transition spd="slow">
        <p:wheel spokes="8"/>
        <p:sndAc>
          <p:stSnd>
            <p:snd r:embed="rId15" name="suction.wav"/>
          </p:stSnd>
        </p:sndAc>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9" name="矩形 18"/>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22" name="任意多边形: 形状 8"/>
          <p:cNvSpPr/>
          <p:nvPr>
            <p:custDataLst>
              <p:tags r:id="rId3"/>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0" name="任意多边形: 形状 9"/>
          <p:cNvSpPr/>
          <p:nvPr>
            <p:custDataLst>
              <p:tags r:id="rId4"/>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1" name="椭圆 10"/>
          <p:cNvSpPr/>
          <p:nvPr>
            <p:custDataLst>
              <p:tags r:id="rId5"/>
            </p:custDataLst>
          </p:nvPr>
        </p:nvSpPr>
        <p:spPr>
          <a:xfrm>
            <a:off x="533277" y="3925701"/>
            <a:ext cx="1827999" cy="1827999"/>
          </a:xfrm>
          <a:prstGeom prst="ellipse">
            <a:avLst/>
          </a:prstGeom>
          <a:gradFill flip="none" rotWithShape="1">
            <a:gsLst>
              <a:gs pos="76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2" name="椭圆 11"/>
          <p:cNvSpPr/>
          <p:nvPr>
            <p:custDataLst>
              <p:tags r:id="rId6"/>
            </p:custDataLst>
          </p:nvPr>
        </p:nvSpPr>
        <p:spPr>
          <a:xfrm>
            <a:off x="3272059" y="1267996"/>
            <a:ext cx="2494306" cy="2494306"/>
          </a:xfrm>
          <a:prstGeom prst="ellipse">
            <a:avLst/>
          </a:prstGeom>
          <a:gradFill flip="none" rotWithShape="1">
            <a:gsLst>
              <a:gs pos="75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3" name="矩形: 圆顶角 12"/>
          <p:cNvSpPr/>
          <p:nvPr>
            <p:custDataLst>
              <p:tags r:id="rId7"/>
            </p:custDataLst>
          </p:nvPr>
        </p:nvSpPr>
        <p:spPr>
          <a:xfrm>
            <a:off x="1297907" y="941537"/>
            <a:ext cx="3289211" cy="4796130"/>
          </a:xfrm>
          <a:prstGeom prst="round2SameRect">
            <a:avLst>
              <a:gd name="adj1" fmla="val 50000"/>
              <a:gd name="adj2" fmla="val 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solidFill>
                <a:schemeClr val="lt1"/>
              </a:solidFill>
            </a:endParaRPr>
          </a:p>
        </p:txBody>
      </p:sp>
      <p:sp>
        <p:nvSpPr>
          <p:cNvPr id="14" name="矩形: 圆顶角 13"/>
          <p:cNvSpPr/>
          <p:nvPr>
            <p:custDataLst>
              <p:tags r:id="rId8"/>
            </p:custDataLst>
          </p:nvPr>
        </p:nvSpPr>
        <p:spPr>
          <a:xfrm>
            <a:off x="1549857" y="941537"/>
            <a:ext cx="3289211" cy="4796130"/>
          </a:xfrm>
          <a:prstGeom prst="round2SameRect">
            <a:avLst>
              <a:gd name="adj1" fmla="val 50000"/>
              <a:gd name="adj2" fmla="val 0"/>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5" name="图形 9"/>
          <p:cNvSpPr/>
          <p:nvPr>
            <p:custDataLst>
              <p:tags r:id="rId9"/>
            </p:custDataLst>
          </p:nvPr>
        </p:nvSpPr>
        <p:spPr>
          <a:xfrm>
            <a:off x="3096775" y="1724416"/>
            <a:ext cx="261766" cy="26176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sp>
        <p:nvSpPr>
          <p:cNvPr id="16" name="图形 9"/>
          <p:cNvSpPr/>
          <p:nvPr>
            <p:custDataLst>
              <p:tags r:id="rId10"/>
            </p:custDataLst>
          </p:nvPr>
        </p:nvSpPr>
        <p:spPr>
          <a:xfrm>
            <a:off x="3384154" y="1866175"/>
            <a:ext cx="643586" cy="64358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pic>
        <p:nvPicPr>
          <p:cNvPr id="17" name="图形 63"/>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rcRect b="46847"/>
          <a:stretch>
            <a:fillRect/>
          </a:stretch>
        </p:blipFill>
        <p:spPr>
          <a:xfrm flipH="1">
            <a:off x="1499789" y="2619139"/>
            <a:ext cx="3737211" cy="3105193"/>
          </a:xfrm>
          <a:custGeom>
            <a:avLst/>
            <a:gdLst>
              <a:gd name="connsiteX0" fmla="*/ 0 w 4623746"/>
              <a:gd name="connsiteY0" fmla="*/ 0 h 3841801"/>
              <a:gd name="connsiteX1" fmla="*/ 4568731 w 4623746"/>
              <a:gd name="connsiteY1" fmla="*/ 0 h 3841801"/>
              <a:gd name="connsiteX2" fmla="*/ 4574584 w 4623746"/>
              <a:gd name="connsiteY2" fmla="*/ 22764 h 3841801"/>
              <a:gd name="connsiteX3" fmla="*/ 4623746 w 4623746"/>
              <a:gd name="connsiteY3" fmla="*/ 510447 h 3841801"/>
              <a:gd name="connsiteX4" fmla="*/ 4623746 w 4623746"/>
              <a:gd name="connsiteY4" fmla="*/ 3841801 h 3841801"/>
              <a:gd name="connsiteX5" fmla="*/ 0 w 4623746"/>
              <a:gd name="connsiteY5" fmla="*/ 3841801 h 384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3746" h="3841801">
                <a:moveTo>
                  <a:pt x="0" y="0"/>
                </a:moveTo>
                <a:lnTo>
                  <a:pt x="4568731" y="0"/>
                </a:lnTo>
                <a:lnTo>
                  <a:pt x="4574584" y="22764"/>
                </a:lnTo>
                <a:cubicBezTo>
                  <a:pt x="4606819" y="180290"/>
                  <a:pt x="4623746" y="343391"/>
                  <a:pt x="4623746" y="510447"/>
                </a:cubicBezTo>
                <a:lnTo>
                  <a:pt x="4623746" y="3841801"/>
                </a:lnTo>
                <a:lnTo>
                  <a:pt x="0" y="3841801"/>
                </a:lnTo>
                <a:close/>
              </a:path>
            </a:pathLst>
          </a:custGeom>
        </p:spPr>
      </p:pic>
      <p:sp>
        <p:nvSpPr>
          <p:cNvPr id="18" name="任意多边形: 形状 17"/>
          <p:cNvSpPr/>
          <p:nvPr>
            <p:custDataLst>
              <p:tags r:id="rId14"/>
            </p:custDataLst>
          </p:nvPr>
        </p:nvSpPr>
        <p:spPr>
          <a:xfrm rot="16200000">
            <a:off x="10798198" y="5708698"/>
            <a:ext cx="108000" cy="495204"/>
          </a:xfrm>
          <a:custGeom>
            <a:avLst/>
            <a:gdLst>
              <a:gd name="connsiteX0" fmla="*/ 54000 w 108000"/>
              <a:gd name="connsiteY0" fmla="*/ 387204 h 495204"/>
              <a:gd name="connsiteX1" fmla="*/ 108000 w 108000"/>
              <a:gd name="connsiteY1" fmla="*/ 441204 h 495204"/>
              <a:gd name="connsiteX2" fmla="*/ 54000 w 108000"/>
              <a:gd name="connsiteY2" fmla="*/ 495204 h 495204"/>
              <a:gd name="connsiteX3" fmla="*/ 0 w 108000"/>
              <a:gd name="connsiteY3" fmla="*/ 441204 h 495204"/>
              <a:gd name="connsiteX4" fmla="*/ 54000 w 108000"/>
              <a:gd name="connsiteY4" fmla="*/ 387204 h 495204"/>
              <a:gd name="connsiteX5" fmla="*/ 54000 w 108000"/>
              <a:gd name="connsiteY5" fmla="*/ 193602 h 495204"/>
              <a:gd name="connsiteX6" fmla="*/ 108000 w 108000"/>
              <a:gd name="connsiteY6" fmla="*/ 247602 h 495204"/>
              <a:gd name="connsiteX7" fmla="*/ 54000 w 108000"/>
              <a:gd name="connsiteY7" fmla="*/ 301602 h 495204"/>
              <a:gd name="connsiteX8" fmla="*/ 0 w 108000"/>
              <a:gd name="connsiteY8" fmla="*/ 247602 h 495204"/>
              <a:gd name="connsiteX9" fmla="*/ 54000 w 108000"/>
              <a:gd name="connsiteY9" fmla="*/ 193602 h 495204"/>
              <a:gd name="connsiteX10" fmla="*/ 54000 w 108000"/>
              <a:gd name="connsiteY10" fmla="*/ 0 h 495204"/>
              <a:gd name="connsiteX11" fmla="*/ 108000 w 108000"/>
              <a:gd name="connsiteY11" fmla="*/ 54000 h 495204"/>
              <a:gd name="connsiteX12" fmla="*/ 54000 w 108000"/>
              <a:gd name="connsiteY12" fmla="*/ 108000 h 495204"/>
              <a:gd name="connsiteX13" fmla="*/ 0 w 108000"/>
              <a:gd name="connsiteY13" fmla="*/ 54000 h 495204"/>
              <a:gd name="connsiteX14" fmla="*/ 54000 w 108000"/>
              <a:gd name="connsiteY14" fmla="*/ 0 h 4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000" h="495204">
                <a:moveTo>
                  <a:pt x="54000" y="387204"/>
                </a:moveTo>
                <a:cubicBezTo>
                  <a:pt x="83823" y="387204"/>
                  <a:pt x="108000" y="411381"/>
                  <a:pt x="108000" y="441204"/>
                </a:cubicBezTo>
                <a:cubicBezTo>
                  <a:pt x="108000" y="471027"/>
                  <a:pt x="83823" y="495204"/>
                  <a:pt x="54000" y="495204"/>
                </a:cubicBezTo>
                <a:cubicBezTo>
                  <a:pt x="24177" y="495204"/>
                  <a:pt x="0" y="471027"/>
                  <a:pt x="0" y="441204"/>
                </a:cubicBezTo>
                <a:cubicBezTo>
                  <a:pt x="0" y="411381"/>
                  <a:pt x="24177" y="387204"/>
                  <a:pt x="54000" y="387204"/>
                </a:cubicBezTo>
                <a:close/>
                <a:moveTo>
                  <a:pt x="54000" y="193602"/>
                </a:moveTo>
                <a:cubicBezTo>
                  <a:pt x="83823" y="193602"/>
                  <a:pt x="108000" y="217779"/>
                  <a:pt x="108000" y="247602"/>
                </a:cubicBezTo>
                <a:cubicBezTo>
                  <a:pt x="108000" y="277425"/>
                  <a:pt x="83823" y="301602"/>
                  <a:pt x="54000" y="301602"/>
                </a:cubicBezTo>
                <a:cubicBezTo>
                  <a:pt x="24177" y="301602"/>
                  <a:pt x="0" y="277425"/>
                  <a:pt x="0" y="247602"/>
                </a:cubicBezTo>
                <a:cubicBezTo>
                  <a:pt x="0" y="217779"/>
                  <a:pt x="24177" y="193602"/>
                  <a:pt x="54000" y="193602"/>
                </a:cubicBezTo>
                <a:close/>
                <a:moveTo>
                  <a:pt x="54000" y="0"/>
                </a:moveTo>
                <a:cubicBezTo>
                  <a:pt x="83823" y="0"/>
                  <a:pt x="108000" y="24177"/>
                  <a:pt x="108000" y="54000"/>
                </a:cubicBezTo>
                <a:cubicBezTo>
                  <a:pt x="108000" y="83823"/>
                  <a:pt x="83823" y="108000"/>
                  <a:pt x="54000" y="108000"/>
                </a:cubicBezTo>
                <a:cubicBezTo>
                  <a:pt x="24177" y="108000"/>
                  <a:pt x="0" y="83823"/>
                  <a:pt x="0" y="54000"/>
                </a:cubicBezTo>
                <a:cubicBezTo>
                  <a:pt x="0" y="24177"/>
                  <a:pt x="24177" y="0"/>
                  <a:pt x="5400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20" name="弧形 19"/>
          <p:cNvSpPr/>
          <p:nvPr>
            <p:custDataLst>
              <p:tags r:id="rId15"/>
            </p:custDataLst>
          </p:nvPr>
        </p:nvSpPr>
        <p:spPr>
          <a:xfrm rot="3870695">
            <a:off x="2441344" y="1174224"/>
            <a:ext cx="1676873" cy="5677950"/>
          </a:xfrm>
          <a:prstGeom prst="arc">
            <a:avLst>
              <a:gd name="adj1" fmla="val 3567365"/>
              <a:gd name="adj2" fmla="val 6578231"/>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dirty="0"/>
          </a:p>
        </p:txBody>
      </p:sp>
      <p:sp>
        <p:nvSpPr>
          <p:cNvPr id="21" name="弧形 20"/>
          <p:cNvSpPr/>
          <p:nvPr>
            <p:custDataLst>
              <p:tags r:id="rId16"/>
            </p:custDataLst>
          </p:nvPr>
        </p:nvSpPr>
        <p:spPr>
          <a:xfrm rot="3870695">
            <a:off x="2236507" y="1174225"/>
            <a:ext cx="1676873" cy="5677950"/>
          </a:xfrm>
          <a:prstGeom prst="arc">
            <a:avLst>
              <a:gd name="adj1" fmla="val 15455795"/>
              <a:gd name="adj2" fmla="val 16780178"/>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2" name="标题 1"/>
          <p:cNvSpPr>
            <a:spLocks noGrp="1"/>
          </p:cNvSpPr>
          <p:nvPr>
            <p:ph type="title" hasCustomPrompt="1"/>
            <p:custDataLst>
              <p:tags r:id="rId17"/>
            </p:custDataLst>
          </p:nvPr>
        </p:nvSpPr>
        <p:spPr>
          <a:xfrm>
            <a:off x="5236845" y="2974340"/>
            <a:ext cx="5852795" cy="2527935"/>
          </a:xfrm>
        </p:spPr>
        <p:txBody>
          <a:bodyPr wrap="square" anchor="t" anchorCtr="0">
            <a:normAutofit/>
          </a:bodyPr>
          <a:lstStyle>
            <a:lvl1pPr algn="r">
              <a:defRPr sz="5200">
                <a:latin typeface="+mj-lt"/>
              </a:defRPr>
            </a:lvl1pPr>
          </a:lstStyle>
          <a:p>
            <a:r>
              <a:rPr lang="en-US" dirty="0">
                <a:latin typeface="+mj-lt"/>
              </a:rPr>
              <a:t>Click to add title</a:t>
            </a:r>
            <a:endParaRPr lang="en-US" dirty="0">
              <a:latin typeface="+mj-lt"/>
            </a:endParaRPr>
          </a:p>
        </p:txBody>
      </p:sp>
      <p:sp>
        <p:nvSpPr>
          <p:cNvPr id="8" name="节编号 3"/>
          <p:cNvSpPr>
            <a:spLocks noGrp="1"/>
          </p:cNvSpPr>
          <p:nvPr>
            <p:ph type="body" sz="quarter" idx="13" hasCustomPrompt="1"/>
            <p:custDataLst>
              <p:tags r:id="rId18"/>
            </p:custDataLst>
          </p:nvPr>
        </p:nvSpPr>
        <p:spPr>
          <a:xfrm>
            <a:off x="6110506" y="1631269"/>
            <a:ext cx="4978994" cy="1224000"/>
          </a:xfrm>
        </p:spPr>
        <p:txBody>
          <a:bodyPr wrap="none" anchor="ctr">
            <a:normAutofit/>
          </a:bodyPr>
          <a:lstStyle>
            <a:lvl1pPr marL="0" indent="0" algn="r">
              <a:buNone/>
              <a:defRPr sz="6000" b="1">
                <a:gradFill flip="none" rotWithShape="1">
                  <a:gsLst>
                    <a:gs pos="0">
                      <a:schemeClr val="accent2"/>
                    </a:gs>
                    <a:gs pos="43000">
                      <a:schemeClr val="accent1"/>
                    </a:gs>
                  </a:gsLst>
                  <a:lin ang="2700000" scaled="1"/>
                  <a:tileRect/>
                </a:gradFill>
                <a:latin typeface="+mn-lt"/>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19"/>
            </p:custDataLst>
          </p:nvPr>
        </p:nvSpPr>
        <p:spPr/>
        <p:txBody>
          <a:bodyPr wrap="square">
            <a:normAutofit/>
          </a:bodyPr>
          <a:lstStyle/>
          <a:p>
            <a:r>
              <a:rPr lang="en-US"/>
              <a:t>Date Area</a:t>
            </a:r>
            <a:endParaRPr lang="en-US"/>
          </a:p>
        </p:txBody>
      </p:sp>
      <p:sp>
        <p:nvSpPr>
          <p:cNvPr id="5" name="页脚占位符 5"/>
          <p:cNvSpPr>
            <a:spLocks noGrp="1"/>
          </p:cNvSpPr>
          <p:nvPr>
            <p:ph type="ftr" sz="quarter" idx="11"/>
            <p:custDataLst>
              <p:tags r:id="rId20"/>
            </p:custDataLst>
          </p:nvPr>
        </p:nvSpPr>
        <p:spPr/>
        <p:txBody>
          <a:bodyPr/>
          <a:lstStyle/>
          <a:p>
            <a:endParaRPr lang="en-US"/>
          </a:p>
        </p:txBody>
      </p:sp>
      <p:sp>
        <p:nvSpPr>
          <p:cNvPr id="6" name="灯片编号占位符 6"/>
          <p:cNvSpPr>
            <a:spLocks noGrp="1"/>
          </p:cNvSpPr>
          <p:nvPr>
            <p:ph type="sldNum" sz="quarter" idx="12"/>
            <p:custDataLst>
              <p:tags r:id="rId21"/>
            </p:custDataLst>
          </p:nvPr>
        </p:nvSpPr>
        <p:spPr/>
        <p:txBody>
          <a:bodyPr wrap="square">
            <a:normAutofit/>
          </a:bodyPr>
          <a:lstStyle/>
          <a:p>
            <a:fld id="{BE5F26B5-172A-4DC2-B0B7-181CFC56B87C}" type="slidenum">
              <a:rPr lang="en-US" smtClean="0"/>
            </a:fld>
            <a:endParaRPr lang="en-US"/>
          </a:p>
        </p:txBody>
      </p:sp>
      <p:cxnSp>
        <p:nvCxnSpPr>
          <p:cNvPr id="3" name="直接连接符 2"/>
          <p:cNvCxnSpPr/>
          <p:nvPr>
            <p:custDataLst>
              <p:tags r:id="rId22"/>
            </p:custDataLst>
          </p:nvPr>
        </p:nvCxnSpPr>
        <p:spPr>
          <a:xfrm>
            <a:off x="1192291" y="5956300"/>
            <a:ext cx="9271478" cy="0"/>
          </a:xfrm>
          <a:prstGeom prst="line">
            <a:avLst/>
          </a:prstGeom>
          <a:solidFill>
            <a:srgbClr val="98E3BC"/>
          </a:solidFill>
          <a:ln w="12700">
            <a:solidFill>
              <a:schemeClr val="tx2">
                <a:lumMod val="25000"/>
                <a:lumOff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3" name="suction.wav"/>
          </p:stSnd>
        </p:sndAc>
      </p:transition>
    </mc:Choice>
    <mc:Fallback>
      <p:transition spd="slow">
        <p:wheel spokes="8"/>
        <p:sndAc>
          <p:stSnd>
            <p:snd r:embed="rId23" name="suction.wav"/>
          </p:stSnd>
        </p:sndAc>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vert="horz" wrap="square" lIns="0" tIns="0" rIns="0" bIns="0" rtlCol="0" anchor="ctr">
            <a:normAutofit/>
          </a:bodyPr>
          <a:lstStyle>
            <a:lvl1pPr>
              <a:defRPr lang="en-US"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695960" y="1301750"/>
            <a:ext cx="5323840" cy="4875850"/>
          </a:xfrm>
        </p:spPr>
        <p:txBody>
          <a:bodyPr wrap="square">
            <a:normAutofit/>
          </a:body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01750"/>
            <a:ext cx="5323840" cy="4875850"/>
          </a:xfrm>
        </p:spPr>
        <p:txBody>
          <a:bodyPr wrap="square">
            <a:normAutofit/>
          </a:body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wrap="square">
            <a:normAutofit/>
          </a:body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p>
            <a:endParaRPr 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8" name="suction.wav"/>
          </p:stSnd>
        </p:sndAc>
      </p:transition>
    </mc:Choice>
    <mc:Fallback>
      <p:transition spd="slow">
        <p:wheel spokes="8"/>
        <p:sndAc>
          <p:stSnd>
            <p:snd r:embed="rId8" name="suction.wav"/>
          </p:stSnd>
        </p:sndAc>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325" y="360045"/>
            <a:ext cx="10800715" cy="864235"/>
          </a:xfrm>
        </p:spPr>
        <p:txBody>
          <a:bodyPr vert="horz" wrap="square" lIns="0" tIns="0" rIns="0" bIns="0" rtlCol="0" anchor="ctr">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5323840" cy="411303"/>
          </a:xfrm>
        </p:spPr>
        <p:txBody>
          <a:bodyPr wrap="square" anchor="b">
            <a:norm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695960" y="1875099"/>
            <a:ext cx="5323840" cy="4300276"/>
          </a:xfrm>
        </p:spPr>
        <p:txBody>
          <a:bodyPr wrap="square">
            <a:normAutofit/>
          </a:bodyPr>
          <a:lstStyle>
            <a:lvl1pPr>
              <a:defRPr sz="2200">
                <a:latin typeface="+mn-lt"/>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01750"/>
            <a:ext cx="5323840" cy="411303"/>
          </a:xfrm>
        </p:spPr>
        <p:txBody>
          <a:bodyPr wrap="square" anchor="b">
            <a:norm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1875099"/>
            <a:ext cx="5323840" cy="4300276"/>
          </a:xfrm>
        </p:spPr>
        <p:txBody>
          <a:bodyPr wrap="square">
            <a:normAutofit/>
          </a:bodyPr>
          <a:lstStyle>
            <a:lvl1pPr>
              <a:defRPr sz="2200">
                <a:latin typeface="+mn-lt"/>
              </a:defRPr>
            </a:lvl1p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wrap="square">
            <a:normAutofit/>
          </a:body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p>
            <a:endParaRPr lang="en-US"/>
          </a:p>
        </p:txBody>
      </p:sp>
      <p:sp>
        <p:nvSpPr>
          <p:cNvPr id="9" name="灯片编号占位符 8"/>
          <p:cNvSpPr>
            <a:spLocks noGrp="1"/>
          </p:cNvSpPr>
          <p:nvPr>
            <p:ph type="sldNum" sz="quarter" idx="12"/>
            <p:custDataLst>
              <p:tags r:id="rId9"/>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10" name="suction.wav"/>
          </p:stSnd>
        </p:sndAc>
      </p:transition>
    </mc:Choice>
    <mc:Fallback>
      <p:transition spd="slow">
        <p:wheel spokes="8"/>
        <p:sndAc>
          <p:stSnd>
            <p:snd r:embed="rId10" name="suction.wav"/>
          </p:stSnd>
        </p:sndAc>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p>
            <a:endParaRPr 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6" name="suction.wav"/>
          </p:stSnd>
        </p:sndAc>
      </p:transition>
    </mc:Choice>
    <mc:Fallback>
      <p:transition spd="slow">
        <p:wheel spokes="8"/>
        <p:sndAc>
          <p:stSnd>
            <p:snd r:embed="rId6" name="suction.wav"/>
          </p:stSnd>
        </p:sndAc>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5" name="suction.wav"/>
          </p:stSnd>
        </p:sndAc>
      </p:transition>
    </mc:Choice>
    <mc:Fallback>
      <p:transition spd="slow">
        <p:wheel spokes="8"/>
        <p:sndAc>
          <p:stSnd>
            <p:snd r:embed="rId5" name="suction.wav"/>
          </p:stSnd>
        </p:sndAc>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2"/>
            </p:custDataLst>
          </p:nvPr>
        </p:nvSpPr>
        <p:spPr>
          <a:xfrm>
            <a:off x="695960" y="360045"/>
            <a:ext cx="10801985" cy="5817870"/>
          </a:xfrm>
        </p:spPr>
        <p:txBody>
          <a:bodyPr wrap="square">
            <a:normAutofit/>
          </a:bodyPr>
          <a:lstStyle/>
          <a:p>
            <a:pPr lvl="0"/>
            <a:r>
              <a:rPr lang="en-US" dirty="0">
                <a:latin typeface="+mn-lt"/>
              </a:rPr>
              <a:t>Click to add text</a:t>
            </a:r>
            <a:endParaRPr lang="en-US" dirty="0"/>
          </a:p>
        </p:txBody>
      </p:sp>
      <p:sp>
        <p:nvSpPr>
          <p:cNvPr id="4"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5" name="页脚占位符 3"/>
          <p:cNvSpPr>
            <a:spLocks noGrp="1"/>
          </p:cNvSpPr>
          <p:nvPr>
            <p:ph type="ftr" sz="quarter" idx="11"/>
            <p:custDataLst>
              <p:tags r:id="rId4"/>
            </p:custDataLst>
          </p:nvPr>
        </p:nvSpPr>
        <p:spPr/>
        <p:txBody>
          <a:bodyPr/>
          <a:lstStyle/>
          <a:p>
            <a:endParaRPr 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6" name="suction.wav"/>
          </p:stSnd>
        </p:sndAc>
      </p:transition>
    </mc:Choice>
    <mc:Fallback>
      <p:transition spd="slow">
        <p:wheel spokes="8"/>
        <p:sndAc>
          <p:stSnd>
            <p:snd r:embed="rId6" name="suction.wav"/>
          </p:stSnd>
        </p:sndAc>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325" y="360045"/>
            <a:ext cx="10799445" cy="864235"/>
          </a:xfrm>
        </p:spPr>
        <p:txBody>
          <a:bodyPr wrap="square">
            <a:normAutofit/>
          </a:bodyPr>
          <a:lstStyle/>
          <a:p>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wrap="square" anchor="t">
            <a:normAutofit/>
          </a:bodyPr>
          <a:lstStyle>
            <a:lvl1pPr marL="0" indent="0">
              <a:buNone/>
              <a:defRPr sz="2400" b="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8" name="矩形 17"/>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9" name="任意多边形: 形状 8"/>
          <p:cNvSpPr/>
          <p:nvPr>
            <p:custDataLst>
              <p:tags r:id="rId3"/>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8" name="任意多边形: 形状 7"/>
          <p:cNvSpPr/>
          <p:nvPr>
            <p:custDataLst>
              <p:tags r:id="rId4"/>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9" name="任意多边形: 形状 8"/>
          <p:cNvSpPr/>
          <p:nvPr>
            <p:custDataLst>
              <p:tags r:id="rId5"/>
            </p:custDataLst>
          </p:nvPr>
        </p:nvSpPr>
        <p:spPr>
          <a:xfrm flipH="1" flipV="1">
            <a:off x="9258300" y="3925570"/>
            <a:ext cx="2934335" cy="293243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2" name="矩形: 单圆角 11"/>
          <p:cNvSpPr/>
          <p:nvPr>
            <p:custDataLst>
              <p:tags r:id="rId6"/>
            </p:custDataLst>
          </p:nvPr>
        </p:nvSpPr>
        <p:spPr>
          <a:xfrm>
            <a:off x="732489" y="970310"/>
            <a:ext cx="10620714" cy="5001610"/>
          </a:xfrm>
          <a:prstGeom prst="round1Rect">
            <a:avLst>
              <a:gd name="adj" fmla="val 37950"/>
            </a:avLst>
          </a:prstGeom>
          <a:gradFill flip="none" rotWithShape="1">
            <a:gsLst>
              <a:gs pos="16000">
                <a:schemeClr val="accent1">
                  <a:lumMod val="20000"/>
                  <a:lumOff val="80000"/>
                </a:schemeClr>
              </a:gs>
              <a:gs pos="81000">
                <a:schemeClr val="accent1">
                  <a:lumMod val="20000"/>
                  <a:lumOff val="80000"/>
                  <a:alpha val="0"/>
                </a:schemeClr>
              </a:gs>
            </a:gsLst>
            <a:lin ang="10800000" scaled="1"/>
            <a:tileRect/>
          </a:gra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3" name="椭圆 12"/>
          <p:cNvSpPr/>
          <p:nvPr>
            <p:custDataLst>
              <p:tags r:id="rId7"/>
            </p:custDataLst>
          </p:nvPr>
        </p:nvSpPr>
        <p:spPr>
          <a:xfrm>
            <a:off x="6678970" y="966964"/>
            <a:ext cx="4484992" cy="4328652"/>
          </a:xfrm>
          <a:prstGeom prst="ellipse">
            <a:avLst/>
          </a:prstGeom>
          <a:gradFill flip="none" rotWithShape="1">
            <a:gsLst>
              <a:gs pos="0">
                <a:schemeClr val="accent2"/>
              </a:gs>
              <a:gs pos="75000">
                <a:schemeClr val="accent2">
                  <a:alpha val="0"/>
                </a:schemeClr>
              </a:gs>
            </a:gsLst>
            <a:path path="circle">
              <a:fillToRect l="50000" t="50000" r="50000" b="50000"/>
            </a:path>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5" name="矩形: 单圆角 14"/>
          <p:cNvSpPr/>
          <p:nvPr>
            <p:custDataLst>
              <p:tags r:id="rId8"/>
            </p:custDataLst>
          </p:nvPr>
        </p:nvSpPr>
        <p:spPr>
          <a:xfrm flipH="1">
            <a:off x="835910" y="5231764"/>
            <a:ext cx="10517890" cy="869353"/>
          </a:xfrm>
          <a:prstGeom prst="round1Rect">
            <a:avLst>
              <a:gd name="adj" fmla="val 29548"/>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sz="1600" b="1"/>
          </a:p>
        </p:txBody>
      </p:sp>
      <p:pic>
        <p:nvPicPr>
          <p:cNvPr id="16" name="图形 12"/>
          <p:cNvPicPr>
            <a:picLocks noChangeAspect="1"/>
          </p:cNvPicPr>
          <p:nvPr>
            <p:custDataLst>
              <p:tags r:id="rId9"/>
            </p:custDataLst>
          </p:nvPr>
        </p:nvPicPr>
        <p:blipFill rotWithShape="1">
          <a:blip r:embed="rId10">
            <a:extLst>
              <a:ext uri="{96DAC541-7B7A-43D3-8B79-37D633B846F1}">
                <asvg:svgBlip xmlns:asvg="http://schemas.microsoft.com/office/drawing/2016/SVG/main" r:embed="rId11"/>
              </a:ext>
            </a:extLst>
          </a:blip>
          <a:srcRect b="26654"/>
          <a:stretch>
            <a:fillRect/>
          </a:stretch>
        </p:blipFill>
        <p:spPr>
          <a:xfrm>
            <a:off x="7177041" y="1773850"/>
            <a:ext cx="3774196" cy="4327268"/>
          </a:xfrm>
          <a:prstGeom prst="rect">
            <a:avLst/>
          </a:prstGeom>
        </p:spPr>
      </p:pic>
      <p:cxnSp>
        <p:nvCxnSpPr>
          <p:cNvPr id="17" name="直接连接符 16"/>
          <p:cNvCxnSpPr/>
          <p:nvPr>
            <p:custDataLst>
              <p:tags r:id="rId12"/>
            </p:custDataLst>
          </p:nvPr>
        </p:nvCxnSpPr>
        <p:spPr>
          <a:xfrm>
            <a:off x="3479538" y="5666440"/>
            <a:ext cx="5234214" cy="0"/>
          </a:xfrm>
          <a:prstGeom prst="line">
            <a:avLst/>
          </a:prstGeom>
          <a:solidFill>
            <a:srgbClr val="98E3BC"/>
          </a:solidFill>
          <a:ln w="15875">
            <a:solidFill>
              <a:schemeClr val="tx2">
                <a:lumMod val="25000"/>
                <a:lumOff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3"/>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4"/>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5"/>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16"/>
            </p:custDataLst>
          </p:nvPr>
        </p:nvSpPr>
        <p:spPr>
          <a:xfrm>
            <a:off x="838200" y="1265786"/>
            <a:ext cx="5959253" cy="2304304"/>
          </a:xfrm>
        </p:spPr>
        <p:txBody>
          <a:bodyPr wrap="square" anchor="b">
            <a:normAutofit/>
          </a:bodyPr>
          <a:lstStyle>
            <a:lvl1pPr algn="l">
              <a:lnSpc>
                <a:spcPct val="100000"/>
              </a:lnSpc>
              <a:defRPr sz="6000">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7"/>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8"/>
            </p:custDataLst>
          </p:nvPr>
        </p:nvSpPr>
        <p:spPr/>
        <p:txBody>
          <a:bodyPr/>
          <a:lstStyle/>
          <a:p>
            <a:endParaRPr lang="en-US"/>
          </a:p>
        </p:txBody>
      </p:sp>
      <p:sp>
        <p:nvSpPr>
          <p:cNvPr id="6" name="灯片编号占位符 5"/>
          <p:cNvSpPr>
            <a:spLocks noGrp="1"/>
          </p:cNvSpPr>
          <p:nvPr>
            <p:ph type="sldNum" sz="quarter" idx="12"/>
            <p:custDataLst>
              <p:tags r:id="rId19"/>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10" name="公司名占位符 6"/>
          <p:cNvSpPr>
            <a:spLocks noGrp="1"/>
          </p:cNvSpPr>
          <p:nvPr>
            <p:ph type="body" sz="quarter" idx="13" hasCustomPrompt="1"/>
            <p:custDataLst>
              <p:tags r:id="rId20"/>
            </p:custDataLst>
          </p:nvPr>
        </p:nvSpPr>
        <p:spPr>
          <a:xfrm>
            <a:off x="838798" y="504000"/>
            <a:ext cx="2880000" cy="504000"/>
          </a:xfrm>
        </p:spPr>
        <p:txBody>
          <a:bodyPr wrap="square" anchor="ctr">
            <a:normAutofit/>
          </a:bodyPr>
          <a:lstStyle>
            <a:lvl1pPr marL="0" indent="0">
              <a:lnSpc>
                <a:spcPct val="100000"/>
              </a:lnSpc>
              <a:buNone/>
              <a:defRPr sz="1800">
                <a:latin typeface="+mn-lt"/>
              </a:defRPr>
            </a:lvl1pPr>
          </a:lstStyle>
          <a:p>
            <a:pPr lvl="0"/>
            <a:r>
              <a:rPr lang="en-US" dirty="0">
                <a:latin typeface="+mn-lt"/>
              </a:rPr>
              <a:t>Click to add text</a:t>
            </a:r>
            <a:endParaRPr lang="en-US" dirty="0"/>
          </a:p>
        </p:txBody>
      </p:sp>
      <p:sp>
        <p:nvSpPr>
          <p:cNvPr id="14" name="日期时间占位符 7"/>
          <p:cNvSpPr>
            <a:spLocks noGrp="1"/>
          </p:cNvSpPr>
          <p:nvPr>
            <p:ph type="body" sz="quarter" idx="14" hasCustomPrompt="1"/>
            <p:custDataLst>
              <p:tags r:id="rId21"/>
            </p:custDataLst>
          </p:nvPr>
        </p:nvSpPr>
        <p:spPr>
          <a:xfrm>
            <a:off x="1091987" y="5414440"/>
            <a:ext cx="2880000" cy="504000"/>
          </a:xfrm>
        </p:spPr>
        <p:txBody>
          <a:bodyPr wrap="square" anchor="ctr">
            <a:normAutofit/>
          </a:bodyPr>
          <a:lstStyle>
            <a:lvl1pPr marL="0" indent="0" algn="l">
              <a:lnSpc>
                <a:spcPct val="100000"/>
              </a:lnSpc>
              <a:buNone/>
              <a:defRPr sz="1800" b="1">
                <a:solidFill>
                  <a:srgbClr val="FFFFFF"/>
                </a:solidFill>
                <a:latin typeface="+mn-lt"/>
              </a:defRPr>
            </a:lvl1pPr>
          </a:lstStyle>
          <a:p>
            <a:pPr lvl="0"/>
            <a:r>
              <a:rPr lang="en-US" dirty="0">
                <a:latin typeface="+mn-lt"/>
              </a:rPr>
              <a:t>Click to add text</a:t>
            </a:r>
            <a:endParaRPr lang="en-US" dirty="0"/>
          </a:p>
        </p:txBody>
      </p:sp>
      <p:sp>
        <p:nvSpPr>
          <p:cNvPr id="20" name="联系方式占位符 9"/>
          <p:cNvSpPr>
            <a:spLocks noGrp="1"/>
          </p:cNvSpPr>
          <p:nvPr>
            <p:ph type="body" sz="quarter" idx="16" hasCustomPrompt="1"/>
            <p:custDataLst>
              <p:tags r:id="rId22"/>
            </p:custDataLst>
          </p:nvPr>
        </p:nvSpPr>
        <p:spPr>
          <a:xfrm>
            <a:off x="8220013" y="5414440"/>
            <a:ext cx="2880000" cy="504000"/>
          </a:xfrm>
        </p:spPr>
        <p:txBody>
          <a:bodyPr wrap="square" anchor="ctr">
            <a:normAutofit/>
          </a:bodyPr>
          <a:lstStyle>
            <a:lvl1pPr marL="0" indent="0" algn="r">
              <a:lnSpc>
                <a:spcPct val="100000"/>
              </a:lnSpc>
              <a:buNone/>
              <a:defRPr sz="1800" b="1">
                <a:solidFill>
                  <a:srgbClr val="FFFFFF"/>
                </a:solidFill>
                <a:latin typeface="+mn-lt"/>
              </a:defRPr>
            </a:lvl1pPr>
          </a:lstStyle>
          <a:p>
            <a:pPr lvl="0"/>
            <a:r>
              <a:rPr lang="en-US" dirty="0">
                <a:latin typeface="+mn-lt"/>
              </a:rPr>
              <a:t>Click to add text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3" name="suction.wav"/>
          </p:stSnd>
        </p:sndAc>
      </p:transition>
    </mc:Choice>
    <mc:Fallback>
      <p:transition spd="slow">
        <p:wheel spokes="8"/>
        <p:sndAc>
          <p:stSnd>
            <p:snd r:embed="rId23" name="suction.wav"/>
          </p:stSnd>
        </p:sndAc>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矩形 6"/>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8" name="椭圆 7"/>
          <p:cNvSpPr/>
          <p:nvPr>
            <p:custDataLst>
              <p:tags r:id="rId3"/>
            </p:custDataLst>
          </p:nvPr>
        </p:nvSpPr>
        <p:spPr>
          <a:xfrm>
            <a:off x="6720054" y="3429000"/>
            <a:ext cx="3068676" cy="3068676"/>
          </a:xfrm>
          <a:prstGeom prst="ellipse">
            <a:avLst/>
          </a:prstGeom>
          <a:gradFill flip="none" rotWithShape="1">
            <a:gsLst>
              <a:gs pos="75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9" name="任意多边形: 形状 8"/>
          <p:cNvSpPr/>
          <p:nvPr>
            <p:custDataLst>
              <p:tags r:id="rId4"/>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1" name="矩形: 圆角 10"/>
          <p:cNvSpPr/>
          <p:nvPr>
            <p:custDataLst>
              <p:tags r:id="rId5"/>
            </p:custDataLst>
          </p:nvPr>
        </p:nvSpPr>
        <p:spPr>
          <a:xfrm>
            <a:off x="8278065" y="1016000"/>
            <a:ext cx="2933696" cy="50419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2" name="椭圆 11"/>
          <p:cNvSpPr/>
          <p:nvPr>
            <p:custDataLst>
              <p:tags r:id="rId6"/>
            </p:custDataLst>
          </p:nvPr>
        </p:nvSpPr>
        <p:spPr>
          <a:xfrm>
            <a:off x="10436678" y="5241025"/>
            <a:ext cx="1149564" cy="1149564"/>
          </a:xfrm>
          <a:prstGeom prst="ellipse">
            <a:avLst/>
          </a:prstGeom>
          <a:gradFill flip="none" rotWithShape="1">
            <a:gsLst>
              <a:gs pos="76000">
                <a:schemeClr val="accent2"/>
              </a:gs>
              <a:gs pos="0">
                <a:schemeClr val="accent2">
                  <a:alpha val="0"/>
                </a:schemeClr>
              </a:gs>
            </a:gsLst>
            <a:lin ang="13500000" scaled="1"/>
            <a:tileRect/>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3" name="矩形: 圆角 12"/>
          <p:cNvSpPr/>
          <p:nvPr>
            <p:custDataLst>
              <p:tags r:id="rId7"/>
            </p:custDataLst>
          </p:nvPr>
        </p:nvSpPr>
        <p:spPr>
          <a:xfrm>
            <a:off x="7760848" y="1016000"/>
            <a:ext cx="2933696" cy="50419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5" name="弧形 14"/>
          <p:cNvSpPr/>
          <p:nvPr>
            <p:custDataLst>
              <p:tags r:id="rId8"/>
            </p:custDataLst>
          </p:nvPr>
        </p:nvSpPr>
        <p:spPr>
          <a:xfrm rot="3870695">
            <a:off x="8401456" y="972063"/>
            <a:ext cx="1676873" cy="5677950"/>
          </a:xfrm>
          <a:prstGeom prst="arc">
            <a:avLst>
              <a:gd name="adj1" fmla="val 3401350"/>
              <a:gd name="adj2" fmla="val 6993367"/>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6" name="弧形 15"/>
          <p:cNvSpPr/>
          <p:nvPr>
            <p:custDataLst>
              <p:tags r:id="rId9"/>
            </p:custDataLst>
          </p:nvPr>
        </p:nvSpPr>
        <p:spPr>
          <a:xfrm rot="3870695">
            <a:off x="8401456" y="972063"/>
            <a:ext cx="1676873" cy="5677950"/>
          </a:xfrm>
          <a:prstGeom prst="arc">
            <a:avLst>
              <a:gd name="adj1" fmla="val 15447740"/>
              <a:gd name="adj2" fmla="val 19307839"/>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7" name="图形 9"/>
          <p:cNvSpPr/>
          <p:nvPr>
            <p:custDataLst>
              <p:tags r:id="rId10"/>
            </p:custDataLst>
          </p:nvPr>
        </p:nvSpPr>
        <p:spPr>
          <a:xfrm>
            <a:off x="7183547" y="1646415"/>
            <a:ext cx="372193" cy="372193"/>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accent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pic>
        <p:nvPicPr>
          <p:cNvPr id="21" name="图形 11"/>
          <p:cNvPicPr>
            <a:picLocks noChangeAspect="1"/>
          </p:cNvPicPr>
          <p:nvPr>
            <p:custDataLst>
              <p:tags r:id="rId11"/>
            </p:custDataLst>
          </p:nvPr>
        </p:nvPicPr>
        <p:blipFill rotWithShape="1">
          <a:blip r:embed="rId12">
            <a:extLst>
              <a:ext uri="{96DAC541-7B7A-43D3-8B79-37D633B846F1}">
                <asvg:svgBlip xmlns:asvg="http://schemas.microsoft.com/office/drawing/2016/SVG/main" r:embed="rId13"/>
              </a:ext>
            </a:extLst>
          </a:blip>
          <a:srcRect b="15734"/>
          <a:stretch>
            <a:fillRect/>
          </a:stretch>
        </p:blipFill>
        <p:spPr>
          <a:xfrm>
            <a:off x="7915247" y="1806269"/>
            <a:ext cx="3203499" cy="4219741"/>
          </a:xfrm>
          <a:custGeom>
            <a:avLst/>
            <a:gdLst>
              <a:gd name="connsiteX0" fmla="*/ 0 w 2802798"/>
              <a:gd name="connsiteY0" fmla="*/ 0 h 3992193"/>
              <a:gd name="connsiteX1" fmla="*/ 2769449 w 2802798"/>
              <a:gd name="connsiteY1" fmla="*/ 0 h 3992193"/>
              <a:gd name="connsiteX2" fmla="*/ 2772997 w 2802798"/>
              <a:gd name="connsiteY2" fmla="*/ 13799 h 3992193"/>
              <a:gd name="connsiteX3" fmla="*/ 2802798 w 2802798"/>
              <a:gd name="connsiteY3" fmla="*/ 309420 h 3992193"/>
              <a:gd name="connsiteX4" fmla="*/ 2802798 w 2802798"/>
              <a:gd name="connsiteY4" fmla="*/ 2525345 h 3992193"/>
              <a:gd name="connsiteX5" fmla="*/ 1335950 w 2802798"/>
              <a:gd name="connsiteY5" fmla="*/ 3992193 h 3992193"/>
              <a:gd name="connsiteX6" fmla="*/ 46143 w 2802798"/>
              <a:gd name="connsiteY6" fmla="*/ 3224532 h 3992193"/>
              <a:gd name="connsiteX7" fmla="*/ 0 w 2802798"/>
              <a:gd name="connsiteY7" fmla="*/ 3128746 h 399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2798" h="3992193">
                <a:moveTo>
                  <a:pt x="0" y="0"/>
                </a:moveTo>
                <a:lnTo>
                  <a:pt x="2769449" y="0"/>
                </a:lnTo>
                <a:lnTo>
                  <a:pt x="2772997" y="13799"/>
                </a:lnTo>
                <a:cubicBezTo>
                  <a:pt x="2792537" y="109287"/>
                  <a:pt x="2802798" y="208155"/>
                  <a:pt x="2802798" y="309420"/>
                </a:cubicBezTo>
                <a:lnTo>
                  <a:pt x="2802798" y="2525345"/>
                </a:lnTo>
                <a:cubicBezTo>
                  <a:pt x="2802798" y="3335463"/>
                  <a:pt x="2146068" y="3992193"/>
                  <a:pt x="1335950" y="3992193"/>
                </a:cubicBezTo>
                <a:cubicBezTo>
                  <a:pt x="778994" y="3992193"/>
                  <a:pt x="294538" y="3681786"/>
                  <a:pt x="46143" y="3224532"/>
                </a:cubicBezTo>
                <a:lnTo>
                  <a:pt x="0" y="3128746"/>
                </a:lnTo>
                <a:close/>
              </a:path>
            </a:pathLst>
          </a:custGeom>
        </p:spPr>
      </p:pic>
      <p:cxnSp>
        <p:nvCxnSpPr>
          <p:cNvPr id="25" name="直接连接符 24"/>
          <p:cNvCxnSpPr/>
          <p:nvPr>
            <p:custDataLst>
              <p:tags r:id="rId14"/>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5"/>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6"/>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8" name="任意多边形: 形状 27"/>
          <p:cNvSpPr/>
          <p:nvPr>
            <p:custDataLst>
              <p:tags r:id="rId17"/>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29" name="图形 9"/>
          <p:cNvSpPr/>
          <p:nvPr>
            <p:custDataLst>
              <p:tags r:id="rId18"/>
            </p:custDataLst>
          </p:nvPr>
        </p:nvSpPr>
        <p:spPr>
          <a:xfrm>
            <a:off x="9860071" y="4209212"/>
            <a:ext cx="368576" cy="36857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sp>
        <p:nvSpPr>
          <p:cNvPr id="19" name="图形 9"/>
          <p:cNvSpPr/>
          <p:nvPr>
            <p:custDataLst>
              <p:tags r:id="rId19"/>
            </p:custDataLst>
          </p:nvPr>
        </p:nvSpPr>
        <p:spPr>
          <a:xfrm>
            <a:off x="7432806" y="1962602"/>
            <a:ext cx="651502" cy="651502"/>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accent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dirty="0"/>
          </a:p>
        </p:txBody>
      </p:sp>
      <p:sp>
        <p:nvSpPr>
          <p:cNvPr id="2" name="标题 1"/>
          <p:cNvSpPr>
            <a:spLocks noGrp="1"/>
          </p:cNvSpPr>
          <p:nvPr>
            <p:ph type="ctrTitle" hasCustomPrompt="1"/>
            <p:custDataLst>
              <p:tags r:id="rId20"/>
            </p:custDataLst>
          </p:nvPr>
        </p:nvSpPr>
        <p:spPr>
          <a:xfrm>
            <a:off x="838200" y="1121410"/>
            <a:ext cx="6345555" cy="2763520"/>
          </a:xfrm>
        </p:spPr>
        <p:txBody>
          <a:bodyPr wrap="square" anchor="b">
            <a:normAutofit/>
          </a:bodyPr>
          <a:lstStyle>
            <a:lvl1pPr algn="l">
              <a:lnSpc>
                <a:spcPct val="100000"/>
              </a:lnSpc>
              <a:defRPr sz="5400">
                <a:solidFill>
                  <a:schemeClr val="tx2"/>
                </a:solidFill>
                <a:latin typeface="+mj-lt"/>
              </a:defRPr>
            </a:lvl1pPr>
          </a:lstStyle>
          <a:p>
            <a:r>
              <a:rPr lang="en-US" dirty="0">
                <a:latin typeface="+mj-lt"/>
              </a:rPr>
              <a:t>Click to add title</a:t>
            </a:r>
            <a:endParaRPr lang="en-US" dirty="0">
              <a:latin typeface="+mj-lt"/>
            </a:endParaRPr>
          </a:p>
        </p:txBody>
      </p:sp>
      <p:sp>
        <p:nvSpPr>
          <p:cNvPr id="3" name="副标题 2"/>
          <p:cNvSpPr>
            <a:spLocks noGrp="1"/>
          </p:cNvSpPr>
          <p:nvPr>
            <p:ph type="subTitle" idx="1" hasCustomPrompt="1"/>
            <p:custDataLst>
              <p:tags r:id="rId21"/>
            </p:custDataLst>
          </p:nvPr>
        </p:nvSpPr>
        <p:spPr>
          <a:xfrm>
            <a:off x="838199" y="4009006"/>
            <a:ext cx="5935099" cy="862543"/>
          </a:xfrm>
        </p:spPr>
        <p:txBody>
          <a:bodyPr wrap="square">
            <a:normAutofit/>
          </a:bodyPr>
          <a:lstStyle>
            <a:lvl1pPr marL="0" indent="0" algn="l">
              <a:lnSpc>
                <a:spcPct val="100000"/>
              </a:lnSpc>
              <a:buNone/>
              <a:defRPr sz="2400">
                <a:solidFill>
                  <a:schemeClr val="tx2"/>
                </a:solidFill>
                <a:latin typeface="+mj-lt"/>
              </a:defRPr>
            </a:lvl1pPr>
            <a:lvl2pPr marL="457200" indent="0" algn="ctr">
              <a:buNone/>
              <a:defRPr sz="2000">
                <a:latin typeface="+mj-lt"/>
              </a:defRPr>
            </a:lvl2pPr>
            <a:lvl3pPr marL="914400" indent="0" algn="ctr">
              <a:buNone/>
              <a:defRPr sz="1800">
                <a:latin typeface="+mj-lt"/>
              </a:defRPr>
            </a:lvl3pPr>
            <a:lvl4pPr marL="1371600" indent="0" algn="ctr">
              <a:buNone/>
              <a:defRPr sz="1600">
                <a:latin typeface="+mj-lt"/>
              </a:defRPr>
            </a:lvl4pPr>
            <a:lvl5pPr marL="1828800" indent="0" algn="ctr">
              <a:buNone/>
              <a:defRPr sz="1600">
                <a:latin typeface="+mj-lt"/>
              </a:defRPr>
            </a:lvl5pPr>
            <a:lvl6pPr marL="2286000" indent="0" algn="ctr">
              <a:buNone/>
              <a:defRPr sz="1600">
                <a:latin typeface="+mj-lt"/>
              </a:defRPr>
            </a:lvl6pPr>
            <a:lvl7pPr marL="2743200" indent="0" algn="ctr">
              <a:buNone/>
              <a:defRPr sz="1600">
                <a:latin typeface="+mj-lt"/>
              </a:defRPr>
            </a:lvl7pPr>
            <a:lvl8pPr marL="3200400" indent="0" algn="ctr">
              <a:buNone/>
              <a:defRPr sz="1600">
                <a:latin typeface="+mj-lt"/>
              </a:defRPr>
            </a:lvl8pPr>
            <a:lvl9pPr marL="3657600" indent="0" algn="ctr">
              <a:buNone/>
              <a:defRPr sz="1600">
                <a:latin typeface="+mj-lt"/>
              </a:defRPr>
            </a:lvl9pPr>
          </a:lstStyle>
          <a:p>
            <a:r>
              <a:rPr lang="en-US" dirty="0">
                <a:latin typeface="+mj-lt"/>
              </a:rPr>
              <a:t>Click to add subtitle</a:t>
            </a:r>
            <a:endParaRPr lang="en-US" dirty="0"/>
          </a:p>
        </p:txBody>
      </p:sp>
      <p:sp>
        <p:nvSpPr>
          <p:cNvPr id="4" name="日期占位符 3"/>
          <p:cNvSpPr>
            <a:spLocks noGrp="1"/>
          </p:cNvSpPr>
          <p:nvPr>
            <p:ph type="dt" sz="half" idx="10"/>
            <p:custDataLst>
              <p:tags r:id="rId22"/>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23"/>
            </p:custDataLst>
          </p:nvPr>
        </p:nvSpPr>
        <p:spPr/>
        <p:txBody>
          <a:bodyPr>
            <a:normAutofit/>
          </a:bodyPr>
          <a:lstStyle/>
          <a:p>
            <a:endParaRPr lang="en-US" dirty="0"/>
          </a:p>
        </p:txBody>
      </p:sp>
      <p:sp>
        <p:nvSpPr>
          <p:cNvPr id="6" name="灯片编号占位符 5"/>
          <p:cNvSpPr>
            <a:spLocks noGrp="1"/>
          </p:cNvSpPr>
          <p:nvPr>
            <p:ph type="sldNum" sz="quarter" idx="12"/>
            <p:custDataLst>
              <p:tags r:id="rId24"/>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10" name="公司名占位符 6"/>
          <p:cNvSpPr>
            <a:spLocks noGrp="1"/>
          </p:cNvSpPr>
          <p:nvPr>
            <p:ph type="body" sz="quarter" idx="13" hasCustomPrompt="1"/>
            <p:custDataLst>
              <p:tags r:id="rId25"/>
            </p:custDataLst>
          </p:nvPr>
        </p:nvSpPr>
        <p:spPr>
          <a:xfrm>
            <a:off x="838198" y="504000"/>
            <a:ext cx="2880000" cy="504000"/>
          </a:xfrm>
        </p:spPr>
        <p:txBody>
          <a:bodyPr wrap="square" anchor="ctr">
            <a:normAutofit/>
          </a:bodyPr>
          <a:lstStyle>
            <a:lvl1pPr marL="0" indent="0">
              <a:lnSpc>
                <a:spcPct val="100000"/>
              </a:lnSpc>
              <a:buNone/>
              <a:defRPr sz="1800">
                <a:latin typeface="+mn-lt"/>
              </a:defRPr>
            </a:lvl1pPr>
          </a:lstStyle>
          <a:p>
            <a:pPr lvl="0"/>
            <a:r>
              <a:rPr lang="en-US" dirty="0">
                <a:latin typeface="+mn-lt"/>
              </a:rPr>
              <a:t>Click to add text</a:t>
            </a:r>
            <a:endParaRPr lang="en-US" dirty="0"/>
          </a:p>
        </p:txBody>
      </p:sp>
      <p:sp>
        <p:nvSpPr>
          <p:cNvPr id="24" name="署名占位符 10"/>
          <p:cNvSpPr>
            <a:spLocks noGrp="1"/>
          </p:cNvSpPr>
          <p:nvPr>
            <p:ph type="body" sz="quarter" idx="17" hasCustomPrompt="1"/>
            <p:custDataLst>
              <p:tags r:id="rId26"/>
            </p:custDataLst>
          </p:nvPr>
        </p:nvSpPr>
        <p:spPr>
          <a:xfrm>
            <a:off x="839851" y="5116537"/>
            <a:ext cx="2880000" cy="576000"/>
          </a:xfrm>
          <a:prstGeom prst="roundRect">
            <a:avLst>
              <a:gd name="adj" fmla="val 50000"/>
            </a:avLst>
          </a:prstGeom>
          <a:gradFill flip="none" rotWithShape="1">
            <a:gsLst>
              <a:gs pos="0">
                <a:schemeClr val="accent2"/>
              </a:gs>
              <a:gs pos="55000">
                <a:schemeClr val="accent1"/>
              </a:gs>
            </a:gsLst>
            <a:lin ang="2700000" scaled="1"/>
            <a:tileRect/>
          </a:gradFill>
          <a:effectLst>
            <a:outerShdw blurRad="101600" dist="101600" dir="2700000" algn="tl" rotWithShape="0">
              <a:schemeClr val="accent1">
                <a:alpha val="20000"/>
              </a:schemeClr>
            </a:outerShdw>
          </a:effectLst>
        </p:spPr>
        <p:txBody>
          <a:bodyPr wrap="square" lIns="0" tIns="0" rIns="0" bIns="0" anchor="ctr" anchorCtr="1">
            <a:normAutofit/>
          </a:bodyPr>
          <a:lstStyle>
            <a:lvl1pPr marL="0" indent="0" eaLnBrk="1" fontAlgn="auto" latinLnBrk="0" hangingPunct="1">
              <a:lnSpc>
                <a:spcPct val="90000"/>
              </a:lnSpc>
              <a:spcAft>
                <a:spcPts val="0"/>
              </a:spcAft>
              <a:buNone/>
              <a:defRPr lang="en-US" sz="1600" b="1" u="none" strike="noStrike" kern="1200" cap="none" spc="0" normalizeH="0" baseline="0" dirty="0">
                <a:solidFill>
                  <a:srgbClr val="FFFFFF"/>
                </a:solidFill>
                <a:uFillTx/>
                <a:latin typeface="+mn-lt"/>
              </a:defRPr>
            </a:lvl1pPr>
          </a:lstStyle>
          <a:p>
            <a:pPr marL="228600" lvl="0" indent="-228600" algn="ctr" fontAlgn="auto">
              <a:lnSpc>
                <a:spcPct val="100000"/>
              </a:lnSpc>
              <a:spcBef>
                <a:spcPts val="0"/>
              </a:spcBef>
              <a:spcAft>
                <a:spcPts val="1000"/>
              </a:spcAft>
            </a:pPr>
            <a:r>
              <a:rPr lang="en-US" dirty="0">
                <a:latin typeface="+mn-lt"/>
              </a:rPr>
              <a:t>Click to add text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7" name="suction.wav"/>
          </p:stSnd>
        </p:sndAc>
      </p:transition>
    </mc:Choice>
    <mc:Fallback>
      <p:transition spd="slow">
        <p:wheel spokes="8"/>
        <p:sndAc>
          <p:stSnd>
            <p:snd r:embed="rId27" name="suction.wav"/>
          </p:stSnd>
        </p:sndAc>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lvl1pPr>
              <a:defRPr>
                <a:latin typeface="+mj-lt"/>
                <a:cs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wrap="square">
            <a:normAutofit/>
          </a:bodyPr>
          <a:lstStyle>
            <a:lvl1pPr>
              <a:defRPr>
                <a:latin typeface="+mn-lt"/>
                <a:cs typeface="+mn-lt"/>
              </a:defRPr>
            </a:lvl1p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atalog Slide">
    <p:spTree>
      <p:nvGrpSpPr>
        <p:cNvPr id="1" name=""/>
        <p:cNvGrpSpPr/>
        <p:nvPr/>
      </p:nvGrpSpPr>
      <p:grpSpPr>
        <a:xfrm>
          <a:off x="0" y="0"/>
          <a:ext cx="0" cy="0"/>
          <a:chOff x="0" y="0"/>
          <a:chExt cx="0" cy="0"/>
        </a:xfrm>
      </p:grpSpPr>
      <p:sp>
        <p:nvSpPr>
          <p:cNvPr id="20" name="矩形 19"/>
          <p:cNvSpPr/>
          <p:nvPr>
            <p:custDataLst>
              <p:tags r:id="rId2"/>
            </p:custDataLst>
          </p:nvPr>
        </p:nvSpPr>
        <p:spPr>
          <a:xfrm>
            <a:off x="0" y="0"/>
            <a:ext cx="12192000" cy="6857988"/>
          </a:xfrm>
          <a:prstGeom prst="rect">
            <a:avLst/>
          </a:prstGeom>
          <a:gradFill flip="none" rotWithShape="1">
            <a:gsLst>
              <a:gs pos="6422">
                <a:schemeClr val="accent1">
                  <a:alpha val="25000"/>
                </a:schemeClr>
              </a:gs>
              <a:gs pos="53000">
                <a:schemeClr val="accent1">
                  <a:alpha val="0"/>
                </a:schemeClr>
              </a:gs>
              <a:gs pos="100000">
                <a:schemeClr val="bg1">
                  <a:alpha val="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22" name="矩形: 单圆角 21"/>
          <p:cNvSpPr/>
          <p:nvPr>
            <p:custDataLst>
              <p:tags r:id="rId3"/>
            </p:custDataLst>
          </p:nvPr>
        </p:nvSpPr>
        <p:spPr>
          <a:xfrm flipV="1">
            <a:off x="0" y="0"/>
            <a:ext cx="3327399" cy="6857993"/>
          </a:xfrm>
          <a:prstGeom prst="round1Rect">
            <a:avLst>
              <a:gd name="adj" fmla="val 50000"/>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pic>
        <p:nvPicPr>
          <p:cNvPr id="23" name="图形 63"/>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flipH="1" flipV="1">
            <a:off x="0" y="4038603"/>
            <a:ext cx="1180357" cy="2819401"/>
          </a:xfrm>
          <a:prstGeom prst="rect">
            <a:avLst/>
          </a:prstGeom>
        </p:spPr>
      </p:pic>
      <p:sp>
        <p:nvSpPr>
          <p:cNvPr id="25" name="矩形: 圆角 24"/>
          <p:cNvSpPr/>
          <p:nvPr>
            <p:custDataLst>
              <p:tags r:id="rId7"/>
            </p:custDataLst>
          </p:nvPr>
        </p:nvSpPr>
        <p:spPr>
          <a:xfrm>
            <a:off x="838201" y="1860552"/>
            <a:ext cx="10515600" cy="4356100"/>
          </a:xfrm>
          <a:prstGeom prst="roundRect">
            <a:avLst>
              <a:gd name="adj" fmla="val 3256"/>
            </a:avLst>
          </a:prstGeom>
          <a:solidFill>
            <a:schemeClr val="lt1"/>
          </a:solidFill>
          <a:ln w="12700">
            <a:solidFill>
              <a:schemeClr val="accent1">
                <a:lumMod val="40000"/>
                <a:lumOff val="60000"/>
              </a:schemeClr>
            </a:solidFill>
          </a:ln>
          <a:effectLst>
            <a:outerShdw blurRad="101600" dist="101600" dir="2700000" algn="tl"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dirty="0"/>
          </a:p>
        </p:txBody>
      </p:sp>
      <p:cxnSp>
        <p:nvCxnSpPr>
          <p:cNvPr id="37" name="直接连接符 36"/>
          <p:cNvCxnSpPr/>
          <p:nvPr>
            <p:custDataLst>
              <p:tags r:id="rId8"/>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9"/>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10"/>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11"/>
            </p:custDataLst>
          </p:nvPr>
        </p:nvSpPr>
        <p:spPr>
          <a:xfrm>
            <a:off x="129540" y="565150"/>
            <a:ext cx="3198495" cy="1081405"/>
          </a:xfrm>
        </p:spPr>
        <p:txBody>
          <a:bodyPr wrap="square" anchor="b">
            <a:normAutofit/>
          </a:bodyPr>
          <a:lstStyle>
            <a:lvl1pPr>
              <a:defRPr sz="4800">
                <a:solidFill>
                  <a:schemeClr val="lt1"/>
                </a:solidFill>
                <a:latin typeface="+mj-lt"/>
              </a:defRPr>
            </a:lvl1pPr>
          </a:lstStyle>
          <a:p>
            <a:r>
              <a:rPr lang="en-US" dirty="0">
                <a:latin typeface="+mj-lt"/>
              </a:rPr>
              <a:t>Click to add title</a:t>
            </a:r>
            <a:endParaRPr lang="en-US" dirty="0">
              <a:latin typeface="+mj-lt"/>
            </a:endParaRPr>
          </a:p>
        </p:txBody>
      </p:sp>
      <p:sp>
        <p:nvSpPr>
          <p:cNvPr id="7" name="日期占位符 3"/>
          <p:cNvSpPr>
            <a:spLocks noGrp="1"/>
          </p:cNvSpPr>
          <p:nvPr>
            <p:ph type="dt" sz="half" idx="10"/>
            <p:custDataLst>
              <p:tags r:id="rId12"/>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13"/>
            </p:custDataLst>
          </p:nvPr>
        </p:nvSpPr>
        <p:spPr/>
        <p:txBody>
          <a:bodyPr/>
          <a:lstStyle/>
          <a:p>
            <a:endParaRPr lang="en-US"/>
          </a:p>
        </p:txBody>
      </p:sp>
      <p:sp>
        <p:nvSpPr>
          <p:cNvPr id="9" name="灯片编号占位符 5"/>
          <p:cNvSpPr>
            <a:spLocks noGrp="1"/>
          </p:cNvSpPr>
          <p:nvPr>
            <p:ph type="sldNum" sz="quarter" idx="12"/>
            <p:custDataLst>
              <p:tags r:id="rId14"/>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15" name="suction.wav"/>
          </p:stSnd>
        </p:sndAc>
      </p:transition>
    </mc:Choice>
    <mc:Fallback>
      <p:transition spd="slow">
        <p:wheel spokes="8"/>
        <p:sndAc>
          <p:stSnd>
            <p:snd r:embed="rId15" name="suction.wav"/>
          </p:stSnd>
        </p:sndAc>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9" name="矩形 18"/>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22" name="任意多边形: 形状 8"/>
          <p:cNvSpPr/>
          <p:nvPr>
            <p:custDataLst>
              <p:tags r:id="rId3"/>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0" name="任意多边形: 形状 9"/>
          <p:cNvSpPr/>
          <p:nvPr>
            <p:custDataLst>
              <p:tags r:id="rId4"/>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11" name="椭圆 10"/>
          <p:cNvSpPr/>
          <p:nvPr>
            <p:custDataLst>
              <p:tags r:id="rId5"/>
            </p:custDataLst>
          </p:nvPr>
        </p:nvSpPr>
        <p:spPr>
          <a:xfrm>
            <a:off x="533277" y="3925701"/>
            <a:ext cx="1827999" cy="1827999"/>
          </a:xfrm>
          <a:prstGeom prst="ellipse">
            <a:avLst/>
          </a:prstGeom>
          <a:gradFill flip="none" rotWithShape="1">
            <a:gsLst>
              <a:gs pos="76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2" name="椭圆 11"/>
          <p:cNvSpPr/>
          <p:nvPr>
            <p:custDataLst>
              <p:tags r:id="rId6"/>
            </p:custDataLst>
          </p:nvPr>
        </p:nvSpPr>
        <p:spPr>
          <a:xfrm>
            <a:off x="3272059" y="1267996"/>
            <a:ext cx="2494306" cy="2494306"/>
          </a:xfrm>
          <a:prstGeom prst="ellipse">
            <a:avLst/>
          </a:prstGeom>
          <a:gradFill flip="none" rotWithShape="1">
            <a:gsLst>
              <a:gs pos="75000">
                <a:schemeClr val="accent2"/>
              </a:gs>
              <a:gs pos="0">
                <a:schemeClr val="accent2">
                  <a:alpha val="0"/>
                </a:schemeClr>
              </a:gs>
            </a:gsLst>
            <a:lin ang="13500000" scaled="1"/>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3" name="矩形: 圆顶角 12"/>
          <p:cNvSpPr/>
          <p:nvPr>
            <p:custDataLst>
              <p:tags r:id="rId7"/>
            </p:custDataLst>
          </p:nvPr>
        </p:nvSpPr>
        <p:spPr>
          <a:xfrm>
            <a:off x="1297907" y="941537"/>
            <a:ext cx="3289211" cy="4796130"/>
          </a:xfrm>
          <a:prstGeom prst="round2SameRect">
            <a:avLst>
              <a:gd name="adj1" fmla="val 50000"/>
              <a:gd name="adj2" fmla="val 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solidFill>
                <a:schemeClr val="lt1"/>
              </a:solidFill>
            </a:endParaRPr>
          </a:p>
        </p:txBody>
      </p:sp>
      <p:sp>
        <p:nvSpPr>
          <p:cNvPr id="14" name="矩形: 圆顶角 13"/>
          <p:cNvSpPr/>
          <p:nvPr>
            <p:custDataLst>
              <p:tags r:id="rId8"/>
            </p:custDataLst>
          </p:nvPr>
        </p:nvSpPr>
        <p:spPr>
          <a:xfrm>
            <a:off x="1549857" y="941537"/>
            <a:ext cx="3289211" cy="4796130"/>
          </a:xfrm>
          <a:prstGeom prst="round2SameRect">
            <a:avLst>
              <a:gd name="adj1" fmla="val 50000"/>
              <a:gd name="adj2" fmla="val 0"/>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5" name="图形 9"/>
          <p:cNvSpPr/>
          <p:nvPr>
            <p:custDataLst>
              <p:tags r:id="rId9"/>
            </p:custDataLst>
          </p:nvPr>
        </p:nvSpPr>
        <p:spPr>
          <a:xfrm>
            <a:off x="3096775" y="1724416"/>
            <a:ext cx="261766" cy="26176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sp>
        <p:nvSpPr>
          <p:cNvPr id="16" name="图形 9"/>
          <p:cNvSpPr/>
          <p:nvPr>
            <p:custDataLst>
              <p:tags r:id="rId10"/>
            </p:custDataLst>
          </p:nvPr>
        </p:nvSpPr>
        <p:spPr>
          <a:xfrm>
            <a:off x="3384154" y="1866175"/>
            <a:ext cx="643586" cy="643586"/>
          </a:xfrm>
          <a:custGeom>
            <a:avLst/>
            <a:gdLst>
              <a:gd name="connsiteX0" fmla="*/ 4846320 w 4846319"/>
              <a:gd name="connsiteY0" fmla="*/ 2423160 h 4846319"/>
              <a:gd name="connsiteX1" fmla="*/ 2423160 w 4846319"/>
              <a:gd name="connsiteY1" fmla="*/ 4846320 h 4846319"/>
              <a:gd name="connsiteX2" fmla="*/ 0 w 4846319"/>
              <a:gd name="connsiteY2" fmla="*/ 2423160 h 4846319"/>
              <a:gd name="connsiteX3" fmla="*/ 2423160 w 4846319"/>
              <a:gd name="connsiteY3" fmla="*/ 0 h 4846319"/>
              <a:gd name="connsiteX4" fmla="*/ 4846320 w 4846319"/>
              <a:gd name="connsiteY4" fmla="*/ 2423160 h 484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6319" h="4846319">
                <a:moveTo>
                  <a:pt x="4846320" y="2423160"/>
                </a:moveTo>
                <a:cubicBezTo>
                  <a:pt x="3028950" y="2757773"/>
                  <a:pt x="2757773" y="3028950"/>
                  <a:pt x="2423160" y="4846320"/>
                </a:cubicBezTo>
                <a:cubicBezTo>
                  <a:pt x="2088547" y="3028950"/>
                  <a:pt x="1817370" y="2757773"/>
                  <a:pt x="0" y="2423160"/>
                </a:cubicBezTo>
                <a:cubicBezTo>
                  <a:pt x="1817370" y="2088547"/>
                  <a:pt x="2088547" y="1817370"/>
                  <a:pt x="2423160" y="0"/>
                </a:cubicBezTo>
                <a:cubicBezTo>
                  <a:pt x="2757773" y="1817370"/>
                  <a:pt x="3028950" y="2088547"/>
                  <a:pt x="4846320" y="2423160"/>
                </a:cubicBez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endParaRPr lang="en-US"/>
          </a:p>
        </p:txBody>
      </p:sp>
      <p:pic>
        <p:nvPicPr>
          <p:cNvPr id="17" name="图形 63"/>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rcRect b="46847"/>
          <a:stretch>
            <a:fillRect/>
          </a:stretch>
        </p:blipFill>
        <p:spPr>
          <a:xfrm flipH="1">
            <a:off x="1499789" y="2619139"/>
            <a:ext cx="3737211" cy="3105193"/>
          </a:xfrm>
          <a:custGeom>
            <a:avLst/>
            <a:gdLst>
              <a:gd name="connsiteX0" fmla="*/ 0 w 4623746"/>
              <a:gd name="connsiteY0" fmla="*/ 0 h 3841801"/>
              <a:gd name="connsiteX1" fmla="*/ 4568731 w 4623746"/>
              <a:gd name="connsiteY1" fmla="*/ 0 h 3841801"/>
              <a:gd name="connsiteX2" fmla="*/ 4574584 w 4623746"/>
              <a:gd name="connsiteY2" fmla="*/ 22764 h 3841801"/>
              <a:gd name="connsiteX3" fmla="*/ 4623746 w 4623746"/>
              <a:gd name="connsiteY3" fmla="*/ 510447 h 3841801"/>
              <a:gd name="connsiteX4" fmla="*/ 4623746 w 4623746"/>
              <a:gd name="connsiteY4" fmla="*/ 3841801 h 3841801"/>
              <a:gd name="connsiteX5" fmla="*/ 0 w 4623746"/>
              <a:gd name="connsiteY5" fmla="*/ 3841801 h 384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3746" h="3841801">
                <a:moveTo>
                  <a:pt x="0" y="0"/>
                </a:moveTo>
                <a:lnTo>
                  <a:pt x="4568731" y="0"/>
                </a:lnTo>
                <a:lnTo>
                  <a:pt x="4574584" y="22764"/>
                </a:lnTo>
                <a:cubicBezTo>
                  <a:pt x="4606819" y="180290"/>
                  <a:pt x="4623746" y="343391"/>
                  <a:pt x="4623746" y="510447"/>
                </a:cubicBezTo>
                <a:lnTo>
                  <a:pt x="4623746" y="3841801"/>
                </a:lnTo>
                <a:lnTo>
                  <a:pt x="0" y="3841801"/>
                </a:lnTo>
                <a:close/>
              </a:path>
            </a:pathLst>
          </a:custGeom>
        </p:spPr>
      </p:pic>
      <p:sp>
        <p:nvSpPr>
          <p:cNvPr id="18" name="任意多边形: 形状 17"/>
          <p:cNvSpPr/>
          <p:nvPr>
            <p:custDataLst>
              <p:tags r:id="rId14"/>
            </p:custDataLst>
          </p:nvPr>
        </p:nvSpPr>
        <p:spPr>
          <a:xfrm rot="16200000">
            <a:off x="10798198" y="5708698"/>
            <a:ext cx="108000" cy="495204"/>
          </a:xfrm>
          <a:custGeom>
            <a:avLst/>
            <a:gdLst>
              <a:gd name="connsiteX0" fmla="*/ 54000 w 108000"/>
              <a:gd name="connsiteY0" fmla="*/ 387204 h 495204"/>
              <a:gd name="connsiteX1" fmla="*/ 108000 w 108000"/>
              <a:gd name="connsiteY1" fmla="*/ 441204 h 495204"/>
              <a:gd name="connsiteX2" fmla="*/ 54000 w 108000"/>
              <a:gd name="connsiteY2" fmla="*/ 495204 h 495204"/>
              <a:gd name="connsiteX3" fmla="*/ 0 w 108000"/>
              <a:gd name="connsiteY3" fmla="*/ 441204 h 495204"/>
              <a:gd name="connsiteX4" fmla="*/ 54000 w 108000"/>
              <a:gd name="connsiteY4" fmla="*/ 387204 h 495204"/>
              <a:gd name="connsiteX5" fmla="*/ 54000 w 108000"/>
              <a:gd name="connsiteY5" fmla="*/ 193602 h 495204"/>
              <a:gd name="connsiteX6" fmla="*/ 108000 w 108000"/>
              <a:gd name="connsiteY6" fmla="*/ 247602 h 495204"/>
              <a:gd name="connsiteX7" fmla="*/ 54000 w 108000"/>
              <a:gd name="connsiteY7" fmla="*/ 301602 h 495204"/>
              <a:gd name="connsiteX8" fmla="*/ 0 w 108000"/>
              <a:gd name="connsiteY8" fmla="*/ 247602 h 495204"/>
              <a:gd name="connsiteX9" fmla="*/ 54000 w 108000"/>
              <a:gd name="connsiteY9" fmla="*/ 193602 h 495204"/>
              <a:gd name="connsiteX10" fmla="*/ 54000 w 108000"/>
              <a:gd name="connsiteY10" fmla="*/ 0 h 495204"/>
              <a:gd name="connsiteX11" fmla="*/ 108000 w 108000"/>
              <a:gd name="connsiteY11" fmla="*/ 54000 h 495204"/>
              <a:gd name="connsiteX12" fmla="*/ 54000 w 108000"/>
              <a:gd name="connsiteY12" fmla="*/ 108000 h 495204"/>
              <a:gd name="connsiteX13" fmla="*/ 0 w 108000"/>
              <a:gd name="connsiteY13" fmla="*/ 54000 h 495204"/>
              <a:gd name="connsiteX14" fmla="*/ 54000 w 108000"/>
              <a:gd name="connsiteY14" fmla="*/ 0 h 49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000" h="495204">
                <a:moveTo>
                  <a:pt x="54000" y="387204"/>
                </a:moveTo>
                <a:cubicBezTo>
                  <a:pt x="83823" y="387204"/>
                  <a:pt x="108000" y="411381"/>
                  <a:pt x="108000" y="441204"/>
                </a:cubicBezTo>
                <a:cubicBezTo>
                  <a:pt x="108000" y="471027"/>
                  <a:pt x="83823" y="495204"/>
                  <a:pt x="54000" y="495204"/>
                </a:cubicBezTo>
                <a:cubicBezTo>
                  <a:pt x="24177" y="495204"/>
                  <a:pt x="0" y="471027"/>
                  <a:pt x="0" y="441204"/>
                </a:cubicBezTo>
                <a:cubicBezTo>
                  <a:pt x="0" y="411381"/>
                  <a:pt x="24177" y="387204"/>
                  <a:pt x="54000" y="387204"/>
                </a:cubicBezTo>
                <a:close/>
                <a:moveTo>
                  <a:pt x="54000" y="193602"/>
                </a:moveTo>
                <a:cubicBezTo>
                  <a:pt x="83823" y="193602"/>
                  <a:pt x="108000" y="217779"/>
                  <a:pt x="108000" y="247602"/>
                </a:cubicBezTo>
                <a:cubicBezTo>
                  <a:pt x="108000" y="277425"/>
                  <a:pt x="83823" y="301602"/>
                  <a:pt x="54000" y="301602"/>
                </a:cubicBezTo>
                <a:cubicBezTo>
                  <a:pt x="24177" y="301602"/>
                  <a:pt x="0" y="277425"/>
                  <a:pt x="0" y="247602"/>
                </a:cubicBezTo>
                <a:cubicBezTo>
                  <a:pt x="0" y="217779"/>
                  <a:pt x="24177" y="193602"/>
                  <a:pt x="54000" y="193602"/>
                </a:cubicBezTo>
                <a:close/>
                <a:moveTo>
                  <a:pt x="54000" y="0"/>
                </a:moveTo>
                <a:cubicBezTo>
                  <a:pt x="83823" y="0"/>
                  <a:pt x="108000" y="24177"/>
                  <a:pt x="108000" y="54000"/>
                </a:cubicBezTo>
                <a:cubicBezTo>
                  <a:pt x="108000" y="83823"/>
                  <a:pt x="83823" y="108000"/>
                  <a:pt x="54000" y="108000"/>
                </a:cubicBezTo>
                <a:cubicBezTo>
                  <a:pt x="24177" y="108000"/>
                  <a:pt x="0" y="83823"/>
                  <a:pt x="0" y="54000"/>
                </a:cubicBezTo>
                <a:cubicBezTo>
                  <a:pt x="0" y="24177"/>
                  <a:pt x="24177" y="0"/>
                  <a:pt x="5400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20" name="弧形 19"/>
          <p:cNvSpPr/>
          <p:nvPr>
            <p:custDataLst>
              <p:tags r:id="rId15"/>
            </p:custDataLst>
          </p:nvPr>
        </p:nvSpPr>
        <p:spPr>
          <a:xfrm rot="3870695">
            <a:off x="2441344" y="1174224"/>
            <a:ext cx="1676873" cy="5677950"/>
          </a:xfrm>
          <a:prstGeom prst="arc">
            <a:avLst>
              <a:gd name="adj1" fmla="val 3567365"/>
              <a:gd name="adj2" fmla="val 6578231"/>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dirty="0"/>
          </a:p>
        </p:txBody>
      </p:sp>
      <p:sp>
        <p:nvSpPr>
          <p:cNvPr id="21" name="弧形 20"/>
          <p:cNvSpPr/>
          <p:nvPr>
            <p:custDataLst>
              <p:tags r:id="rId16"/>
            </p:custDataLst>
          </p:nvPr>
        </p:nvSpPr>
        <p:spPr>
          <a:xfrm rot="3870695">
            <a:off x="2236507" y="1174225"/>
            <a:ext cx="1676873" cy="5677950"/>
          </a:xfrm>
          <a:prstGeom prst="arc">
            <a:avLst>
              <a:gd name="adj1" fmla="val 15455795"/>
              <a:gd name="adj2" fmla="val 16780178"/>
            </a:avLst>
          </a:prstGeom>
          <a:ln w="25400" cap="rnd">
            <a:solidFill>
              <a:schemeClr val="accent3">
                <a:lumMod val="7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2" name="标题 1"/>
          <p:cNvSpPr>
            <a:spLocks noGrp="1"/>
          </p:cNvSpPr>
          <p:nvPr>
            <p:ph type="title" hasCustomPrompt="1"/>
            <p:custDataLst>
              <p:tags r:id="rId17"/>
            </p:custDataLst>
          </p:nvPr>
        </p:nvSpPr>
        <p:spPr>
          <a:xfrm>
            <a:off x="5236845" y="2974340"/>
            <a:ext cx="5852795" cy="2527935"/>
          </a:xfrm>
        </p:spPr>
        <p:txBody>
          <a:bodyPr wrap="square" anchor="t" anchorCtr="0">
            <a:normAutofit/>
          </a:bodyPr>
          <a:lstStyle>
            <a:lvl1pPr algn="r">
              <a:defRPr sz="5200">
                <a:latin typeface="+mj-lt"/>
              </a:defRPr>
            </a:lvl1pPr>
          </a:lstStyle>
          <a:p>
            <a:r>
              <a:rPr lang="en-US" dirty="0">
                <a:latin typeface="+mj-lt"/>
              </a:rPr>
              <a:t>Click to add title</a:t>
            </a:r>
            <a:endParaRPr lang="en-US" dirty="0">
              <a:latin typeface="+mj-lt"/>
            </a:endParaRPr>
          </a:p>
        </p:txBody>
      </p:sp>
      <p:sp>
        <p:nvSpPr>
          <p:cNvPr id="8" name="节编号 3"/>
          <p:cNvSpPr>
            <a:spLocks noGrp="1"/>
          </p:cNvSpPr>
          <p:nvPr>
            <p:ph type="body" sz="quarter" idx="13" hasCustomPrompt="1"/>
            <p:custDataLst>
              <p:tags r:id="rId18"/>
            </p:custDataLst>
          </p:nvPr>
        </p:nvSpPr>
        <p:spPr>
          <a:xfrm>
            <a:off x="6110506" y="1631269"/>
            <a:ext cx="4978994" cy="1224000"/>
          </a:xfrm>
        </p:spPr>
        <p:txBody>
          <a:bodyPr wrap="none" anchor="ctr">
            <a:normAutofit/>
          </a:bodyPr>
          <a:lstStyle>
            <a:lvl1pPr marL="0" indent="0" algn="r">
              <a:buNone/>
              <a:defRPr sz="6000" b="1">
                <a:gradFill flip="none" rotWithShape="1">
                  <a:gsLst>
                    <a:gs pos="0">
                      <a:schemeClr val="accent2"/>
                    </a:gs>
                    <a:gs pos="43000">
                      <a:schemeClr val="accent1"/>
                    </a:gs>
                  </a:gsLst>
                  <a:lin ang="2700000" scaled="1"/>
                  <a:tileRect/>
                </a:gradFill>
                <a:latin typeface="+mn-lt"/>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19"/>
            </p:custDataLst>
          </p:nvPr>
        </p:nvSpPr>
        <p:spPr/>
        <p:txBody>
          <a:bodyPr wrap="square">
            <a:normAutofit/>
          </a:bodyPr>
          <a:lstStyle/>
          <a:p>
            <a:r>
              <a:rPr lang="en-US"/>
              <a:t>Date Area</a:t>
            </a:r>
            <a:endParaRPr lang="en-US"/>
          </a:p>
        </p:txBody>
      </p:sp>
      <p:sp>
        <p:nvSpPr>
          <p:cNvPr id="5" name="页脚占位符 5"/>
          <p:cNvSpPr>
            <a:spLocks noGrp="1"/>
          </p:cNvSpPr>
          <p:nvPr>
            <p:ph type="ftr" sz="quarter" idx="11"/>
            <p:custDataLst>
              <p:tags r:id="rId20"/>
            </p:custDataLst>
          </p:nvPr>
        </p:nvSpPr>
        <p:spPr/>
        <p:txBody>
          <a:bodyPr/>
          <a:lstStyle/>
          <a:p>
            <a:endParaRPr lang="en-US"/>
          </a:p>
        </p:txBody>
      </p:sp>
      <p:sp>
        <p:nvSpPr>
          <p:cNvPr id="6" name="灯片编号占位符 6"/>
          <p:cNvSpPr>
            <a:spLocks noGrp="1"/>
          </p:cNvSpPr>
          <p:nvPr>
            <p:ph type="sldNum" sz="quarter" idx="12"/>
            <p:custDataLst>
              <p:tags r:id="rId21"/>
            </p:custDataLst>
          </p:nvPr>
        </p:nvSpPr>
        <p:spPr/>
        <p:txBody>
          <a:bodyPr wrap="square">
            <a:normAutofit/>
          </a:bodyPr>
          <a:lstStyle/>
          <a:p>
            <a:fld id="{BE5F26B5-172A-4DC2-B0B7-181CFC56B87C}" type="slidenum">
              <a:rPr lang="en-US" smtClean="0"/>
            </a:fld>
            <a:endParaRPr lang="en-US"/>
          </a:p>
        </p:txBody>
      </p:sp>
      <p:cxnSp>
        <p:nvCxnSpPr>
          <p:cNvPr id="3" name="直接连接符 2"/>
          <p:cNvCxnSpPr/>
          <p:nvPr>
            <p:custDataLst>
              <p:tags r:id="rId22"/>
            </p:custDataLst>
          </p:nvPr>
        </p:nvCxnSpPr>
        <p:spPr>
          <a:xfrm>
            <a:off x="1192291" y="5956300"/>
            <a:ext cx="9271478" cy="0"/>
          </a:xfrm>
          <a:prstGeom prst="line">
            <a:avLst/>
          </a:prstGeom>
          <a:solidFill>
            <a:srgbClr val="98E3BC"/>
          </a:solidFill>
          <a:ln w="12700">
            <a:solidFill>
              <a:schemeClr val="tx2">
                <a:lumMod val="25000"/>
                <a:lumOff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3" name="suction.wav"/>
          </p:stSnd>
        </p:sndAc>
      </p:transition>
    </mc:Choice>
    <mc:Fallback>
      <p:transition spd="slow">
        <p:wheel spokes="8"/>
        <p:sndAc>
          <p:stSnd>
            <p:snd r:embed="rId23" name="suction.wav"/>
          </p:stSnd>
        </p:sndAc>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vert="horz" wrap="square" lIns="0" tIns="0" rIns="0" bIns="0" rtlCol="0" anchor="ctr">
            <a:normAutofit/>
          </a:bodyPr>
          <a:lstStyle>
            <a:lvl1pPr>
              <a:defRPr lang="en-US"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695960" y="1301750"/>
            <a:ext cx="5323840" cy="4875850"/>
          </a:xfrm>
        </p:spPr>
        <p:txBody>
          <a:bodyPr wrap="square">
            <a:normAutofit/>
          </a:body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01750"/>
            <a:ext cx="5323840" cy="4875850"/>
          </a:xfrm>
        </p:spPr>
        <p:txBody>
          <a:bodyPr wrap="square">
            <a:normAutofit/>
          </a:body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wrap="square">
            <a:normAutofit/>
          </a:body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p>
            <a:endParaRPr 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8" name="suction.wav"/>
          </p:stSnd>
        </p:sndAc>
      </p:transition>
    </mc:Choice>
    <mc:Fallback>
      <p:transition spd="slow">
        <p:wheel spokes="8"/>
        <p:sndAc>
          <p:stSnd>
            <p:snd r:embed="rId8" name="suction.wav"/>
          </p:stSnd>
        </p:sndAc>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325" y="360045"/>
            <a:ext cx="10800715" cy="864235"/>
          </a:xfrm>
        </p:spPr>
        <p:txBody>
          <a:bodyPr vert="horz" wrap="square" lIns="0" tIns="0" rIns="0" bIns="0" rtlCol="0" anchor="ctr">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5323840" cy="411303"/>
          </a:xfrm>
        </p:spPr>
        <p:txBody>
          <a:bodyPr wrap="square" anchor="b">
            <a:norm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695960" y="1875099"/>
            <a:ext cx="5323840" cy="4300276"/>
          </a:xfrm>
        </p:spPr>
        <p:txBody>
          <a:bodyPr wrap="square">
            <a:normAutofit/>
          </a:bodyPr>
          <a:lstStyle>
            <a:lvl1pPr>
              <a:defRPr sz="2200">
                <a:latin typeface="+mn-lt"/>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01750"/>
            <a:ext cx="5323840" cy="411303"/>
          </a:xfrm>
        </p:spPr>
        <p:txBody>
          <a:bodyPr wrap="square" anchor="b">
            <a:norm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1875099"/>
            <a:ext cx="5323840" cy="4300276"/>
          </a:xfrm>
        </p:spPr>
        <p:txBody>
          <a:bodyPr wrap="square">
            <a:normAutofit/>
          </a:bodyPr>
          <a:lstStyle>
            <a:lvl1pPr>
              <a:defRPr sz="2200">
                <a:latin typeface="+mn-lt"/>
              </a:defRPr>
            </a:lvl1p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wrap="square">
            <a:normAutofit/>
          </a:body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p>
            <a:endParaRPr lang="en-US"/>
          </a:p>
        </p:txBody>
      </p:sp>
      <p:sp>
        <p:nvSpPr>
          <p:cNvPr id="9" name="灯片编号占位符 8"/>
          <p:cNvSpPr>
            <a:spLocks noGrp="1"/>
          </p:cNvSpPr>
          <p:nvPr>
            <p:ph type="sldNum" sz="quarter" idx="12"/>
            <p:custDataLst>
              <p:tags r:id="rId9"/>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10" name="suction.wav"/>
          </p:stSnd>
        </p:sndAc>
      </p:transition>
    </mc:Choice>
    <mc:Fallback>
      <p:transition spd="slow">
        <p:wheel spokes="8"/>
        <p:sndAc>
          <p:stSnd>
            <p:snd r:embed="rId10" name="suction.wav"/>
          </p:stSnd>
        </p:sndAc>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p>
            <a:endParaRPr 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6" name="suction.wav"/>
          </p:stSnd>
        </p:sndAc>
      </p:transition>
    </mc:Choice>
    <mc:Fallback>
      <p:transition spd="slow">
        <p:wheel spokes="8"/>
        <p:sndAc>
          <p:stSnd>
            <p:snd r:embed="rId6" name="suction.wav"/>
          </p:stSnd>
        </p:sndAc>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5" name="suction.wav"/>
          </p:stSnd>
        </p:sndAc>
      </p:transition>
    </mc:Choice>
    <mc:Fallback>
      <p:transition spd="slow">
        <p:wheel spokes="8"/>
        <p:sndAc>
          <p:stSnd>
            <p:snd r:embed="rId5" name="suction.wav"/>
          </p:stSnd>
        </p:sndAc>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2"/>
            </p:custDataLst>
          </p:nvPr>
        </p:nvSpPr>
        <p:spPr>
          <a:xfrm>
            <a:off x="695960" y="360045"/>
            <a:ext cx="10801985" cy="5817870"/>
          </a:xfrm>
        </p:spPr>
        <p:txBody>
          <a:bodyPr wrap="square">
            <a:normAutofit/>
          </a:bodyPr>
          <a:lstStyle/>
          <a:p>
            <a:pPr lvl="0"/>
            <a:r>
              <a:rPr lang="en-US" dirty="0">
                <a:latin typeface="+mn-lt"/>
              </a:rPr>
              <a:t>Click to add text</a:t>
            </a:r>
            <a:endParaRPr lang="en-US" dirty="0"/>
          </a:p>
        </p:txBody>
      </p:sp>
      <p:sp>
        <p:nvSpPr>
          <p:cNvPr id="4"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5" name="页脚占位符 3"/>
          <p:cNvSpPr>
            <a:spLocks noGrp="1"/>
          </p:cNvSpPr>
          <p:nvPr>
            <p:ph type="ftr" sz="quarter" idx="11"/>
            <p:custDataLst>
              <p:tags r:id="rId4"/>
            </p:custDataLst>
          </p:nvPr>
        </p:nvSpPr>
        <p:spPr/>
        <p:txBody>
          <a:bodyPr/>
          <a:lstStyle/>
          <a:p>
            <a:endParaRPr 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6" name="suction.wav"/>
          </p:stSnd>
        </p:sndAc>
      </p:transition>
    </mc:Choice>
    <mc:Fallback>
      <p:transition spd="slow">
        <p:wheel spokes="8"/>
        <p:sndAc>
          <p:stSnd>
            <p:snd r:embed="rId6" name="suction.wav"/>
          </p:stSnd>
        </p:sndAc>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325" y="360045"/>
            <a:ext cx="10799445" cy="864235"/>
          </a:xfrm>
        </p:spPr>
        <p:txBody>
          <a:bodyPr wrap="square">
            <a:normAutofit/>
          </a:bodyPr>
          <a:lstStyle/>
          <a:p>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wrap="square" anchor="t">
            <a:normAutofit/>
          </a:bodyPr>
          <a:lstStyle>
            <a:lvl1pPr marL="0" indent="0">
              <a:buNone/>
              <a:defRPr sz="2400" b="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7" name="suction.wav"/>
          </p:stSnd>
        </p:sndAc>
      </p:transition>
    </mc:Choice>
    <mc:Fallback>
      <p:transition spd="slow">
        <p:wheel spokes="8"/>
        <p:sndAc>
          <p:stSnd>
            <p:snd r:embed="rId7" name="suction.wav"/>
          </p:stSnd>
        </p:sndAc>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8" name="矩形 17"/>
          <p:cNvSpPr/>
          <p:nvPr>
            <p:custDataLst>
              <p:tags r:id="rId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9" name="任意多边形: 形状 8"/>
          <p:cNvSpPr/>
          <p:nvPr>
            <p:custDataLst>
              <p:tags r:id="rId3"/>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8" name="任意多边形: 形状 7"/>
          <p:cNvSpPr/>
          <p:nvPr>
            <p:custDataLst>
              <p:tags r:id="rId4"/>
            </p:custDataLst>
          </p:nvPr>
        </p:nvSpPr>
        <p:spPr>
          <a:xfrm>
            <a:off x="0" y="0"/>
            <a:ext cx="1848171" cy="184729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p>
        </p:txBody>
      </p:sp>
      <p:sp>
        <p:nvSpPr>
          <p:cNvPr id="9" name="任意多边形: 形状 8"/>
          <p:cNvSpPr/>
          <p:nvPr>
            <p:custDataLst>
              <p:tags r:id="rId5"/>
            </p:custDataLst>
          </p:nvPr>
        </p:nvSpPr>
        <p:spPr>
          <a:xfrm flipH="1" flipV="1">
            <a:off x="9258300" y="3925570"/>
            <a:ext cx="2934335" cy="2932430"/>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2" name="矩形: 单圆角 11"/>
          <p:cNvSpPr/>
          <p:nvPr>
            <p:custDataLst>
              <p:tags r:id="rId6"/>
            </p:custDataLst>
          </p:nvPr>
        </p:nvSpPr>
        <p:spPr>
          <a:xfrm>
            <a:off x="732489" y="970310"/>
            <a:ext cx="10620714" cy="5001610"/>
          </a:xfrm>
          <a:prstGeom prst="round1Rect">
            <a:avLst>
              <a:gd name="adj" fmla="val 37950"/>
            </a:avLst>
          </a:prstGeom>
          <a:gradFill flip="none" rotWithShape="1">
            <a:gsLst>
              <a:gs pos="16000">
                <a:schemeClr val="accent1">
                  <a:lumMod val="20000"/>
                  <a:lumOff val="80000"/>
                </a:schemeClr>
              </a:gs>
              <a:gs pos="81000">
                <a:schemeClr val="accent1">
                  <a:lumMod val="20000"/>
                  <a:lumOff val="80000"/>
                  <a:alpha val="0"/>
                </a:schemeClr>
              </a:gs>
            </a:gsLst>
            <a:lin ang="10800000" scaled="1"/>
            <a:tileRect/>
          </a:gra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a:p>
        </p:txBody>
      </p:sp>
      <p:sp>
        <p:nvSpPr>
          <p:cNvPr id="13" name="椭圆 12"/>
          <p:cNvSpPr/>
          <p:nvPr>
            <p:custDataLst>
              <p:tags r:id="rId7"/>
            </p:custDataLst>
          </p:nvPr>
        </p:nvSpPr>
        <p:spPr>
          <a:xfrm>
            <a:off x="6678970" y="966964"/>
            <a:ext cx="4484992" cy="4328652"/>
          </a:xfrm>
          <a:prstGeom prst="ellipse">
            <a:avLst/>
          </a:prstGeom>
          <a:gradFill flip="none" rotWithShape="1">
            <a:gsLst>
              <a:gs pos="0">
                <a:schemeClr val="accent2"/>
              </a:gs>
              <a:gs pos="75000">
                <a:schemeClr val="accent2">
                  <a:alpha val="0"/>
                </a:schemeClr>
              </a:gs>
            </a:gsLst>
            <a:path path="circle">
              <a:fillToRect l="50000" t="50000" r="50000" b="50000"/>
            </a:path>
            <a:tileRect/>
          </a:gradFill>
          <a:ln>
            <a:noFill/>
          </a:ln>
          <a:effectLst>
            <a:softEdge rad="571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p>
        </p:txBody>
      </p:sp>
      <p:sp>
        <p:nvSpPr>
          <p:cNvPr id="15" name="矩形: 单圆角 14"/>
          <p:cNvSpPr/>
          <p:nvPr>
            <p:custDataLst>
              <p:tags r:id="rId8"/>
            </p:custDataLst>
          </p:nvPr>
        </p:nvSpPr>
        <p:spPr>
          <a:xfrm flipH="1">
            <a:off x="835910" y="5231764"/>
            <a:ext cx="10517890" cy="869353"/>
          </a:xfrm>
          <a:prstGeom prst="round1Rect">
            <a:avLst>
              <a:gd name="adj" fmla="val 29548"/>
            </a:avLst>
          </a:prstGeom>
          <a:solidFill>
            <a:schemeClr val="accent1"/>
          </a:solidFill>
          <a:ln w="15875">
            <a:noFill/>
          </a:ln>
        </p:spPr>
        <p:style>
          <a:lnRef idx="1">
            <a:schemeClr val="accent1"/>
          </a:lnRef>
          <a:fillRef idx="0">
            <a:schemeClr val="accent1"/>
          </a:fillRef>
          <a:effectRef idx="0">
            <a:schemeClr val="accent1"/>
          </a:effectRef>
          <a:fontRef idx="minor">
            <a:schemeClr val="tx1"/>
          </a:fontRef>
        </p:style>
        <p:txBody>
          <a:bodyPr rtlCol="0" anchor="ctr"/>
          <a:lstStyle>
            <a:defPPr>
              <a:defRPr lang="en-US">
                <a:solidFill>
                  <a:schemeClr val="tx1"/>
                </a:solidFill>
              </a:defRPr>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a:lstStyle>
          <a:p>
            <a:pPr algn="ctr"/>
            <a:endParaRPr lang="en-US" sz="1600" b="1"/>
          </a:p>
        </p:txBody>
      </p:sp>
      <p:pic>
        <p:nvPicPr>
          <p:cNvPr id="16" name="图形 12"/>
          <p:cNvPicPr>
            <a:picLocks noChangeAspect="1"/>
          </p:cNvPicPr>
          <p:nvPr>
            <p:custDataLst>
              <p:tags r:id="rId9"/>
            </p:custDataLst>
          </p:nvPr>
        </p:nvPicPr>
        <p:blipFill rotWithShape="1">
          <a:blip r:embed="rId10">
            <a:extLst>
              <a:ext uri="{96DAC541-7B7A-43D3-8B79-37D633B846F1}">
                <asvg:svgBlip xmlns:asvg="http://schemas.microsoft.com/office/drawing/2016/SVG/main" r:embed="rId11"/>
              </a:ext>
            </a:extLst>
          </a:blip>
          <a:srcRect b="26654"/>
          <a:stretch>
            <a:fillRect/>
          </a:stretch>
        </p:blipFill>
        <p:spPr>
          <a:xfrm>
            <a:off x="7177041" y="1773850"/>
            <a:ext cx="3774196" cy="4327268"/>
          </a:xfrm>
          <a:prstGeom prst="rect">
            <a:avLst/>
          </a:prstGeom>
        </p:spPr>
      </p:pic>
      <p:cxnSp>
        <p:nvCxnSpPr>
          <p:cNvPr id="17" name="直接连接符 16"/>
          <p:cNvCxnSpPr/>
          <p:nvPr>
            <p:custDataLst>
              <p:tags r:id="rId12"/>
            </p:custDataLst>
          </p:nvPr>
        </p:nvCxnSpPr>
        <p:spPr>
          <a:xfrm>
            <a:off x="3479538" y="5666440"/>
            <a:ext cx="5234214" cy="0"/>
          </a:xfrm>
          <a:prstGeom prst="line">
            <a:avLst/>
          </a:prstGeom>
          <a:solidFill>
            <a:srgbClr val="98E3BC"/>
          </a:solidFill>
          <a:ln w="15875">
            <a:solidFill>
              <a:schemeClr val="tx2">
                <a:lumMod val="25000"/>
                <a:lumOff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3"/>
            </p:custDataLst>
          </p:nvPr>
        </p:nvCxnSpPr>
        <p:spPr>
          <a:xfrm>
            <a:off x="11122861" y="681237"/>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4"/>
            </p:custDataLst>
          </p:nvPr>
        </p:nvCxnSpPr>
        <p:spPr>
          <a:xfrm>
            <a:off x="11122861" y="7568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5"/>
            </p:custDataLst>
          </p:nvPr>
        </p:nvCxnSpPr>
        <p:spPr>
          <a:xfrm>
            <a:off x="11122861" y="833002"/>
            <a:ext cx="212725"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16"/>
            </p:custDataLst>
          </p:nvPr>
        </p:nvSpPr>
        <p:spPr>
          <a:xfrm>
            <a:off x="838200" y="1265786"/>
            <a:ext cx="5959253" cy="2304304"/>
          </a:xfrm>
        </p:spPr>
        <p:txBody>
          <a:bodyPr wrap="square" anchor="b">
            <a:normAutofit/>
          </a:bodyPr>
          <a:lstStyle>
            <a:lvl1pPr algn="l">
              <a:lnSpc>
                <a:spcPct val="100000"/>
              </a:lnSpc>
              <a:defRPr sz="6000">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7"/>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8"/>
            </p:custDataLst>
          </p:nvPr>
        </p:nvSpPr>
        <p:spPr/>
        <p:txBody>
          <a:bodyPr/>
          <a:lstStyle/>
          <a:p>
            <a:endParaRPr lang="en-US"/>
          </a:p>
        </p:txBody>
      </p:sp>
      <p:sp>
        <p:nvSpPr>
          <p:cNvPr id="6" name="灯片编号占位符 5"/>
          <p:cNvSpPr>
            <a:spLocks noGrp="1"/>
          </p:cNvSpPr>
          <p:nvPr>
            <p:ph type="sldNum" sz="quarter" idx="12"/>
            <p:custDataLst>
              <p:tags r:id="rId19"/>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10" name="公司名占位符 6"/>
          <p:cNvSpPr>
            <a:spLocks noGrp="1"/>
          </p:cNvSpPr>
          <p:nvPr>
            <p:ph type="body" sz="quarter" idx="13" hasCustomPrompt="1"/>
            <p:custDataLst>
              <p:tags r:id="rId20"/>
            </p:custDataLst>
          </p:nvPr>
        </p:nvSpPr>
        <p:spPr>
          <a:xfrm>
            <a:off x="838798" y="504000"/>
            <a:ext cx="2880000" cy="504000"/>
          </a:xfrm>
        </p:spPr>
        <p:txBody>
          <a:bodyPr wrap="square" anchor="ctr">
            <a:normAutofit/>
          </a:bodyPr>
          <a:lstStyle>
            <a:lvl1pPr marL="0" indent="0">
              <a:lnSpc>
                <a:spcPct val="100000"/>
              </a:lnSpc>
              <a:buNone/>
              <a:defRPr sz="1800">
                <a:latin typeface="+mn-lt"/>
              </a:defRPr>
            </a:lvl1pPr>
          </a:lstStyle>
          <a:p>
            <a:pPr lvl="0"/>
            <a:r>
              <a:rPr lang="en-US" dirty="0">
                <a:latin typeface="+mn-lt"/>
              </a:rPr>
              <a:t>Click to add text</a:t>
            </a:r>
            <a:endParaRPr lang="en-US" dirty="0"/>
          </a:p>
        </p:txBody>
      </p:sp>
      <p:sp>
        <p:nvSpPr>
          <p:cNvPr id="14" name="日期时间占位符 7"/>
          <p:cNvSpPr>
            <a:spLocks noGrp="1"/>
          </p:cNvSpPr>
          <p:nvPr>
            <p:ph type="body" sz="quarter" idx="14" hasCustomPrompt="1"/>
            <p:custDataLst>
              <p:tags r:id="rId21"/>
            </p:custDataLst>
          </p:nvPr>
        </p:nvSpPr>
        <p:spPr>
          <a:xfrm>
            <a:off x="1091987" y="5414440"/>
            <a:ext cx="2880000" cy="504000"/>
          </a:xfrm>
        </p:spPr>
        <p:txBody>
          <a:bodyPr wrap="square" anchor="ctr">
            <a:normAutofit/>
          </a:bodyPr>
          <a:lstStyle>
            <a:lvl1pPr marL="0" indent="0" algn="l">
              <a:lnSpc>
                <a:spcPct val="100000"/>
              </a:lnSpc>
              <a:buNone/>
              <a:defRPr sz="1800" b="1">
                <a:solidFill>
                  <a:srgbClr val="FFFFFF"/>
                </a:solidFill>
                <a:latin typeface="+mn-lt"/>
              </a:defRPr>
            </a:lvl1pPr>
          </a:lstStyle>
          <a:p>
            <a:pPr lvl="0"/>
            <a:r>
              <a:rPr lang="en-US" dirty="0">
                <a:latin typeface="+mn-lt"/>
              </a:rPr>
              <a:t>Click to add text</a:t>
            </a:r>
            <a:endParaRPr lang="en-US" dirty="0"/>
          </a:p>
        </p:txBody>
      </p:sp>
      <p:sp>
        <p:nvSpPr>
          <p:cNvPr id="20" name="联系方式占位符 9"/>
          <p:cNvSpPr>
            <a:spLocks noGrp="1"/>
          </p:cNvSpPr>
          <p:nvPr>
            <p:ph type="body" sz="quarter" idx="16" hasCustomPrompt="1"/>
            <p:custDataLst>
              <p:tags r:id="rId22"/>
            </p:custDataLst>
          </p:nvPr>
        </p:nvSpPr>
        <p:spPr>
          <a:xfrm>
            <a:off x="8220013" y="5414440"/>
            <a:ext cx="2880000" cy="504000"/>
          </a:xfrm>
        </p:spPr>
        <p:txBody>
          <a:bodyPr wrap="square" anchor="ctr">
            <a:normAutofit/>
          </a:bodyPr>
          <a:lstStyle>
            <a:lvl1pPr marL="0" indent="0" algn="r">
              <a:lnSpc>
                <a:spcPct val="100000"/>
              </a:lnSpc>
              <a:buNone/>
              <a:defRPr sz="1800" b="1">
                <a:solidFill>
                  <a:srgbClr val="FFFFFF"/>
                </a:solidFill>
                <a:latin typeface="+mn-lt"/>
              </a:defRPr>
            </a:lvl1pPr>
          </a:lstStyle>
          <a:p>
            <a:pPr lvl="0"/>
            <a:r>
              <a:rPr lang="en-US" dirty="0">
                <a:latin typeface="+mn-lt"/>
              </a:rPr>
              <a:t>Click to add text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3" name="suction.wav"/>
          </p:stSnd>
        </p:sndAc>
      </p:transition>
    </mc:Choice>
    <mc:Fallback>
      <p:transition spd="slow">
        <p:wheel spokes="8"/>
        <p:sndAc>
          <p:stSnd>
            <p:snd r:embed="rId23" name="suction.wav"/>
          </p:stSnd>
        </p:sndAc>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audio" Target="../media/audio1.wav"/><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6" Type="http://schemas.openxmlformats.org/officeDocument/2006/relationships/theme" Target="../theme/theme2.xml"/><Relationship Id="rId25" Type="http://schemas.openxmlformats.org/officeDocument/2006/relationships/audio" Target="../media/audio1.wav"/><Relationship Id="rId24" Type="http://schemas.openxmlformats.org/officeDocument/2006/relationships/tags" Target="../tags/tag179.xml"/><Relationship Id="rId23" Type="http://schemas.openxmlformats.org/officeDocument/2006/relationships/tags" Target="../tags/tag178.xml"/><Relationship Id="rId22" Type="http://schemas.openxmlformats.org/officeDocument/2006/relationships/tags" Target="../tags/tag177.xml"/><Relationship Id="rId21" Type="http://schemas.openxmlformats.org/officeDocument/2006/relationships/tags" Target="../tags/tag176.xml"/><Relationship Id="rId20" Type="http://schemas.openxmlformats.org/officeDocument/2006/relationships/tags" Target="../tags/tag175.xml"/><Relationship Id="rId2" Type="http://schemas.openxmlformats.org/officeDocument/2006/relationships/slideLayout" Target="../slideLayouts/slideLayout14.xml"/><Relationship Id="rId19" Type="http://schemas.openxmlformats.org/officeDocument/2006/relationships/tags" Target="../tags/tag174.xml"/><Relationship Id="rId18" Type="http://schemas.openxmlformats.org/officeDocument/2006/relationships/image" Target="../media/image4.svg"/><Relationship Id="rId17" Type="http://schemas.openxmlformats.org/officeDocument/2006/relationships/image" Target="../media/image3.png"/><Relationship Id="rId16" Type="http://schemas.openxmlformats.org/officeDocument/2006/relationships/tags" Target="../tags/tag173.xml"/><Relationship Id="rId15" Type="http://schemas.openxmlformats.org/officeDocument/2006/relationships/tags" Target="../tags/tag172.xml"/><Relationship Id="rId14" Type="http://schemas.openxmlformats.org/officeDocument/2006/relationships/tags" Target="../tags/tag171.xml"/><Relationship Id="rId13" Type="http://schemas.openxmlformats.org/officeDocument/2006/relationships/tags" Target="../tags/tag170.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5" Type="http://schemas.openxmlformats.org/officeDocument/2006/relationships/theme" Target="../theme/theme3.xml"/><Relationship Id="rId24" Type="http://schemas.openxmlformats.org/officeDocument/2006/relationships/audio" Target="../media/audio1.wav"/><Relationship Id="rId23" Type="http://schemas.openxmlformats.org/officeDocument/2006/relationships/tags" Target="../tags/tag296.xml"/><Relationship Id="rId22" Type="http://schemas.openxmlformats.org/officeDocument/2006/relationships/tags" Target="../tags/tag295.xml"/><Relationship Id="rId21" Type="http://schemas.openxmlformats.org/officeDocument/2006/relationships/tags" Target="../tags/tag294.xml"/><Relationship Id="rId20" Type="http://schemas.openxmlformats.org/officeDocument/2006/relationships/tags" Target="../tags/tag293.xml"/><Relationship Id="rId2" Type="http://schemas.openxmlformats.org/officeDocument/2006/relationships/slideLayout" Target="../slideLayouts/slideLayout26.xml"/><Relationship Id="rId19" Type="http://schemas.openxmlformats.org/officeDocument/2006/relationships/tags" Target="../tags/tag292.xml"/><Relationship Id="rId18" Type="http://schemas.openxmlformats.org/officeDocument/2006/relationships/tags" Target="../tags/tag291.xml"/><Relationship Id="rId17" Type="http://schemas.openxmlformats.org/officeDocument/2006/relationships/image" Target="../media/image8.svg"/><Relationship Id="rId16" Type="http://schemas.openxmlformats.org/officeDocument/2006/relationships/image" Target="../media/image7.png"/><Relationship Id="rId15" Type="http://schemas.openxmlformats.org/officeDocument/2006/relationships/tags" Target="../tags/tag290.xml"/><Relationship Id="rId14" Type="http://schemas.openxmlformats.org/officeDocument/2006/relationships/tags" Target="../tags/tag289.xml"/><Relationship Id="rId13" Type="http://schemas.openxmlformats.org/officeDocument/2006/relationships/tags" Target="../tags/tag288.xml"/><Relationship Id="rId12" Type="http://schemas.openxmlformats.org/officeDocument/2006/relationships/tags" Target="../tags/tag287.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5" Type="http://schemas.openxmlformats.org/officeDocument/2006/relationships/theme" Target="../theme/theme4.xml"/><Relationship Id="rId24" Type="http://schemas.openxmlformats.org/officeDocument/2006/relationships/audio" Target="../media/audio1.wav"/><Relationship Id="rId23" Type="http://schemas.openxmlformats.org/officeDocument/2006/relationships/tags" Target="../tags/tag413.xml"/><Relationship Id="rId22" Type="http://schemas.openxmlformats.org/officeDocument/2006/relationships/tags" Target="../tags/tag412.xml"/><Relationship Id="rId21" Type="http://schemas.openxmlformats.org/officeDocument/2006/relationships/tags" Target="../tags/tag411.xml"/><Relationship Id="rId20" Type="http://schemas.openxmlformats.org/officeDocument/2006/relationships/tags" Target="../tags/tag410.xml"/><Relationship Id="rId2" Type="http://schemas.openxmlformats.org/officeDocument/2006/relationships/slideLayout" Target="../slideLayouts/slideLayout37.xml"/><Relationship Id="rId19" Type="http://schemas.openxmlformats.org/officeDocument/2006/relationships/tags" Target="../tags/tag409.xml"/><Relationship Id="rId18" Type="http://schemas.openxmlformats.org/officeDocument/2006/relationships/tags" Target="../tags/tag408.xml"/><Relationship Id="rId17" Type="http://schemas.openxmlformats.org/officeDocument/2006/relationships/image" Target="../media/image4.svg"/><Relationship Id="rId16" Type="http://schemas.openxmlformats.org/officeDocument/2006/relationships/image" Target="../media/image3.png"/><Relationship Id="rId15" Type="http://schemas.openxmlformats.org/officeDocument/2006/relationships/tags" Target="../tags/tag407.xml"/><Relationship Id="rId14" Type="http://schemas.openxmlformats.org/officeDocument/2006/relationships/tags" Target="../tags/tag406.xml"/><Relationship Id="rId13" Type="http://schemas.openxmlformats.org/officeDocument/2006/relationships/tags" Target="../tags/tag405.xml"/><Relationship Id="rId12" Type="http://schemas.openxmlformats.org/officeDocument/2006/relationships/tags" Target="../tags/tag404.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en-US" dirty="0"/>
              <a:t>Click to edit Master title style</a:t>
            </a:r>
            <a:endParaRPr lang="en-US" dirty="0"/>
          </a:p>
        </p:txBody>
      </p:sp>
      <p:sp>
        <p:nvSpPr>
          <p:cNvPr id="3" name="Text Placeholder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en-US" smtClean="0"/>
            </a:fld>
            <a:endParaRPr lang="en-US"/>
          </a:p>
        </p:txBody>
      </p:sp>
      <p:sp>
        <p:nvSpPr>
          <p:cNvPr id="5" name="Footer Placeholder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en-US" smtClean="0"/>
            </a:fld>
            <a:endParaRPr 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2000">
        <p:wheel spokes="8"/>
        <p:sndAc>
          <p:stSnd>
            <p:snd r:embed="rId19" name="suction.wav"/>
          </p:stSnd>
        </p:sndAc>
      </p:transition>
    </mc:Choice>
    <mc:Fallback>
      <p:transition spd="slow">
        <p:wheel spokes="8"/>
        <p:sndAc>
          <p:stSnd>
            <p:snd r:embed="rId19" name="suction.wav"/>
          </p:stSnd>
        </p:sndAc>
      </p:transition>
    </mc:Fallback>
  </mc:AlternateConten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矩形 7"/>
          <p:cNvSpPr/>
          <p:nvPr>
            <p:custDataLst>
              <p:tags r:id="rId13"/>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latin typeface="Arial" panose="020B0604020202020204" pitchFamily="34" charset="0"/>
            </a:endParaRPr>
          </a:p>
        </p:txBody>
      </p:sp>
      <p:sp>
        <p:nvSpPr>
          <p:cNvPr id="9" name="任意多边形: 形状 8"/>
          <p:cNvSpPr/>
          <p:nvPr>
            <p:custDataLst>
              <p:tags r:id="rId14"/>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latin typeface="Arial" panose="020B0604020202020204" pitchFamily="34" charset="0"/>
            </a:endParaRPr>
          </a:p>
        </p:txBody>
      </p:sp>
      <p:sp>
        <p:nvSpPr>
          <p:cNvPr id="11" name="矩形 10"/>
          <p:cNvSpPr/>
          <p:nvPr>
            <p:custDataLst>
              <p:tags r:id="rId15"/>
            </p:custDataLst>
          </p:nvPr>
        </p:nvSpPr>
        <p:spPr>
          <a:xfrm>
            <a:off x="1" y="0"/>
            <a:ext cx="12191998" cy="6369977"/>
          </a:xfrm>
          <a:prstGeom prst="rect">
            <a:avLst/>
          </a:prstGeom>
          <a:gradFill flip="none" rotWithShape="1">
            <a:gsLst>
              <a:gs pos="39000">
                <a:schemeClr val="bg2"/>
              </a:gs>
              <a:gs pos="97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latin typeface="Arial" panose="020B0604020202020204" pitchFamily="34" charset="0"/>
            </a:endParaRPr>
          </a:p>
        </p:txBody>
      </p:sp>
      <p:pic>
        <p:nvPicPr>
          <p:cNvPr id="12" name="图形 15"/>
          <p:cNvPicPr>
            <a:picLocks noChangeAspect="1"/>
          </p:cNvPicPr>
          <p:nvPr>
            <p:custDataLst>
              <p:tags r:id="rId16"/>
            </p:custDataLst>
          </p:nvPr>
        </p:nvPicPr>
        <p:blipFill>
          <a:blip r:embed="rId17">
            <a:extLst>
              <a:ext uri="{96DAC541-7B7A-43D3-8B79-37D633B846F1}">
                <asvg:svgBlip xmlns:asvg="http://schemas.microsoft.com/office/drawing/2016/SVG/main" r:embed="rId18"/>
              </a:ext>
            </a:extLst>
          </a:blip>
          <a:stretch>
            <a:fillRect/>
          </a:stretch>
        </p:blipFill>
        <p:spPr>
          <a:xfrm flipV="1">
            <a:off x="11252201" y="4613195"/>
            <a:ext cx="939799" cy="2244805"/>
          </a:xfrm>
          <a:prstGeom prst="rect">
            <a:avLst/>
          </a:prstGeom>
        </p:spPr>
      </p:pic>
      <p:sp>
        <p:nvSpPr>
          <p:cNvPr id="10" name="矩形 9"/>
          <p:cNvSpPr/>
          <p:nvPr>
            <p:custDataLst>
              <p:tags r:id="rId19"/>
            </p:custDataLst>
          </p:nvPr>
        </p:nvSpPr>
        <p:spPr>
          <a:xfrm>
            <a:off x="1" y="-13335"/>
            <a:ext cx="12191998" cy="6369977"/>
          </a:xfrm>
          <a:prstGeom prst="rect">
            <a:avLst/>
          </a:prstGeom>
          <a:gradFill flip="none" rotWithShape="1">
            <a:gsLst>
              <a:gs pos="0">
                <a:schemeClr val="accent1">
                  <a:alpha val="15000"/>
                </a:schemeClr>
              </a:gs>
              <a:gs pos="53000">
                <a:schemeClr val="bg2">
                  <a:alpha val="30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latin typeface="Arial" panose="020B0604020202020204" pitchFamily="34" charset="0"/>
            </a:endParaRPr>
          </a:p>
        </p:txBody>
      </p:sp>
      <p:sp>
        <p:nvSpPr>
          <p:cNvPr id="4" name="日期占位符 3"/>
          <p:cNvSpPr>
            <a:spLocks noGrp="1"/>
          </p:cNvSpPr>
          <p:nvPr>
            <p:ph type="dt" sz="half" idx="2"/>
            <p:custDataLst>
              <p:tags r:id="rId20"/>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lt"/>
              </a:defRPr>
            </a:lvl1pPr>
          </a:lstStyle>
          <a:p>
            <a:r>
              <a:rPr lang="en-US"/>
              <a:t>Date Area</a:t>
            </a:r>
            <a:endParaRPr lang="en-US"/>
          </a:p>
        </p:txBody>
      </p:sp>
      <p:sp>
        <p:nvSpPr>
          <p:cNvPr id="5" name="页脚占位符 4"/>
          <p:cNvSpPr>
            <a:spLocks noGrp="1"/>
          </p:cNvSpPr>
          <p:nvPr>
            <p:ph type="ftr" sz="quarter" idx="3"/>
            <p:custDataLst>
              <p:tags r:id="rId21"/>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lt"/>
              </a:defRPr>
            </a:lvl1pPr>
          </a:lstStyle>
          <a:p>
            <a:endParaRPr lang="en-US" dirty="0"/>
          </a:p>
        </p:txBody>
      </p:sp>
      <p:sp>
        <p:nvSpPr>
          <p:cNvPr id="6" name="灯片编号占位符 5"/>
          <p:cNvSpPr>
            <a:spLocks noGrp="1"/>
          </p:cNvSpPr>
          <p:nvPr>
            <p:ph type="sldNum" sz="quarter" idx="4"/>
            <p:custDataLst>
              <p:tags r:id="rId22"/>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lt"/>
              </a:defRPr>
            </a:lvl1pPr>
          </a:lstStyle>
          <a:p>
            <a:fld id="{BE5F26B5-172A-4DC2-B0B7-181CFC56B87C}" type="slidenum">
              <a:rPr lang="en-US" smtClean="0"/>
            </a:fld>
            <a:endParaRPr lang="en-US"/>
          </a:p>
        </p:txBody>
      </p:sp>
      <p:sp>
        <p:nvSpPr>
          <p:cNvPr id="2" name="标题占位符 1"/>
          <p:cNvSpPr>
            <a:spLocks noGrp="1"/>
          </p:cNvSpPr>
          <p:nvPr>
            <p:ph type="title"/>
            <p:custDataLst>
              <p:tags r:id="rId23"/>
            </p:custDataLst>
          </p:nvPr>
        </p:nvSpPr>
        <p:spPr>
          <a:xfrm>
            <a:off x="695960" y="360000"/>
            <a:ext cx="10800000" cy="720000"/>
          </a:xfrm>
          <a:prstGeom prst="rect">
            <a:avLst/>
          </a:prstGeom>
        </p:spPr>
        <p:txBody>
          <a:bodyPr vert="horz" wrap="square" lIns="0" tIns="0" rIns="0" bIns="0" rtlCol="0" anchor="b" anchorCtr="0">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24"/>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mc:Choice xmlns:p14="http://schemas.microsoft.com/office/powerpoint/2010/main" Requires="p14">
      <p:transition spd="slow" p14:dur="2000">
        <p:wheel spokes="8"/>
        <p:sndAc>
          <p:stSnd>
            <p:snd r:embed="rId25" name="suction.wav"/>
          </p:stSnd>
        </p:sndAc>
      </p:transition>
    </mc:Choice>
    <mc:Fallback>
      <p:transition spd="slow">
        <p:wheel spokes="8"/>
        <p:sndAc>
          <p:stSnd>
            <p:snd r:embed="rId25" name="suction.wav"/>
          </p:stSnd>
        </p:sndAc>
      </p:transition>
    </mc:Fallback>
  </mc:AlternateContent>
  <p:txStyles>
    <p:titleStyle>
      <a:lvl1pPr algn="l" defTabSz="914400" rtl="0" eaLnBrk="1" latinLnBrk="0" hangingPunct="1">
        <a:lnSpc>
          <a:spcPct val="100000"/>
        </a:lnSpc>
        <a:spcBef>
          <a:spcPct val="0"/>
        </a:spcBef>
        <a:buNone/>
        <a:defRPr sz="3200" b="1" kern="1200">
          <a:solidFill>
            <a:schemeClr val="tx2"/>
          </a:solidFill>
          <a:latin typeface="Arial" panose="020B0604020202020204" pitchFamily="34" charset="0"/>
          <a:ea typeface="+mj-ea"/>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矩形 7"/>
          <p:cNvSpPr/>
          <p:nvPr>
            <p:custDataLst>
              <p:tags r:id="rId1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latin typeface="Arial" panose="020B0604020202020204" pitchFamily="34" charset="0"/>
            </a:endParaRPr>
          </a:p>
        </p:txBody>
      </p:sp>
      <p:sp>
        <p:nvSpPr>
          <p:cNvPr id="9" name="任意多边形: 形状 8"/>
          <p:cNvSpPr/>
          <p:nvPr>
            <p:custDataLst>
              <p:tags r:id="rId13"/>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latin typeface="Arial" panose="020B0604020202020204" pitchFamily="34" charset="0"/>
            </a:endParaRPr>
          </a:p>
        </p:txBody>
      </p:sp>
      <p:sp>
        <p:nvSpPr>
          <p:cNvPr id="11" name="矩形 10"/>
          <p:cNvSpPr/>
          <p:nvPr>
            <p:custDataLst>
              <p:tags r:id="rId14"/>
            </p:custDataLst>
          </p:nvPr>
        </p:nvSpPr>
        <p:spPr>
          <a:xfrm>
            <a:off x="1" y="0"/>
            <a:ext cx="12191998" cy="6369977"/>
          </a:xfrm>
          <a:prstGeom prst="rect">
            <a:avLst/>
          </a:prstGeom>
          <a:gradFill flip="none" rotWithShape="1">
            <a:gsLst>
              <a:gs pos="39000">
                <a:schemeClr val="bg2"/>
              </a:gs>
              <a:gs pos="97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latin typeface="Arial" panose="020B0604020202020204" pitchFamily="34" charset="0"/>
            </a:endParaRPr>
          </a:p>
        </p:txBody>
      </p:sp>
      <p:pic>
        <p:nvPicPr>
          <p:cNvPr id="12" name="图形 15"/>
          <p:cNvPicPr>
            <a:picLocks noChangeAspect="1"/>
          </p:cNvPicPr>
          <p:nvPr>
            <p:custDataLst>
              <p:tags r:id="rId15"/>
            </p:custDataLst>
          </p:nvPr>
        </p:nvPicPr>
        <p:blipFill>
          <a:blip r:embed="rId16">
            <a:extLst>
              <a:ext uri="{96DAC541-7B7A-43D3-8B79-37D633B846F1}">
                <asvg:svgBlip xmlns:asvg="http://schemas.microsoft.com/office/drawing/2016/SVG/main" r:embed="rId17"/>
              </a:ext>
            </a:extLst>
          </a:blip>
          <a:stretch>
            <a:fillRect/>
          </a:stretch>
        </p:blipFill>
        <p:spPr>
          <a:xfrm flipV="1">
            <a:off x="11252201" y="4613195"/>
            <a:ext cx="939799" cy="2244805"/>
          </a:xfrm>
          <a:prstGeom prst="rect">
            <a:avLst/>
          </a:prstGeom>
        </p:spPr>
      </p:pic>
      <p:sp>
        <p:nvSpPr>
          <p:cNvPr id="10" name="矩形 9"/>
          <p:cNvSpPr/>
          <p:nvPr>
            <p:custDataLst>
              <p:tags r:id="rId18"/>
            </p:custDataLst>
          </p:nvPr>
        </p:nvSpPr>
        <p:spPr>
          <a:xfrm>
            <a:off x="1" y="-13335"/>
            <a:ext cx="12191998" cy="6369977"/>
          </a:xfrm>
          <a:prstGeom prst="rect">
            <a:avLst/>
          </a:prstGeom>
          <a:gradFill flip="none" rotWithShape="1">
            <a:gsLst>
              <a:gs pos="0">
                <a:schemeClr val="accent1">
                  <a:alpha val="15000"/>
                </a:schemeClr>
              </a:gs>
              <a:gs pos="53000">
                <a:schemeClr val="bg2">
                  <a:alpha val="30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latin typeface="Arial" panose="020B0604020202020204" pitchFamily="34" charset="0"/>
            </a:endParaRPr>
          </a:p>
        </p:txBody>
      </p:sp>
      <p:sp>
        <p:nvSpPr>
          <p:cNvPr id="4" name="日期占位符 3"/>
          <p:cNvSpPr>
            <a:spLocks noGrp="1"/>
          </p:cNvSpPr>
          <p:nvPr>
            <p:ph type="dt" sz="half" idx="2"/>
            <p:custDataLst>
              <p:tags r:id="rId19"/>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lt"/>
              </a:defRPr>
            </a:lvl1pPr>
          </a:lstStyle>
          <a:p>
            <a:r>
              <a:rPr lang="en-US"/>
              <a:t>Date Area</a:t>
            </a:r>
            <a:endParaRPr lang="en-US"/>
          </a:p>
        </p:txBody>
      </p:sp>
      <p:sp>
        <p:nvSpPr>
          <p:cNvPr id="5" name="页脚占位符 4"/>
          <p:cNvSpPr>
            <a:spLocks noGrp="1"/>
          </p:cNvSpPr>
          <p:nvPr>
            <p:ph type="ftr" sz="quarter" idx="3"/>
            <p:custDataLst>
              <p:tags r:id="rId20"/>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lt"/>
              </a:defRPr>
            </a:lvl1pPr>
          </a:lstStyle>
          <a:p>
            <a:endParaRPr lang="en-US" dirty="0"/>
          </a:p>
        </p:txBody>
      </p:sp>
      <p:sp>
        <p:nvSpPr>
          <p:cNvPr id="6" name="灯片编号占位符 5"/>
          <p:cNvSpPr>
            <a:spLocks noGrp="1"/>
          </p:cNvSpPr>
          <p:nvPr>
            <p:ph type="sldNum" sz="quarter" idx="4"/>
            <p:custDataLst>
              <p:tags r:id="rId21"/>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lt"/>
              </a:defRPr>
            </a:lvl1pPr>
          </a:lstStyle>
          <a:p>
            <a:fld id="{BE5F26B5-172A-4DC2-B0B7-181CFC56B87C}" type="slidenum">
              <a:rPr lang="en-US" smtClean="0"/>
            </a:fld>
            <a:endParaRPr lang="en-US"/>
          </a:p>
        </p:txBody>
      </p:sp>
      <p:sp>
        <p:nvSpPr>
          <p:cNvPr id="2" name="标题占位符 1"/>
          <p:cNvSpPr>
            <a:spLocks noGrp="1"/>
          </p:cNvSpPr>
          <p:nvPr>
            <p:ph type="title"/>
            <p:custDataLst>
              <p:tags r:id="rId22"/>
            </p:custDataLst>
          </p:nvPr>
        </p:nvSpPr>
        <p:spPr>
          <a:xfrm>
            <a:off x="695960" y="360000"/>
            <a:ext cx="10800000" cy="720000"/>
          </a:xfrm>
          <a:prstGeom prst="rect">
            <a:avLst/>
          </a:prstGeom>
        </p:spPr>
        <p:txBody>
          <a:bodyPr vert="horz" wrap="square" lIns="0" tIns="0" rIns="0" bIns="0" rtlCol="0" anchor="b" anchorCtr="0">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23"/>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mc:Choice xmlns:p14="http://schemas.microsoft.com/office/powerpoint/2010/main" Requires="p14">
      <p:transition spd="slow" p14:dur="2000">
        <p:wheel spokes="8"/>
        <p:sndAc>
          <p:stSnd>
            <p:snd r:embed="rId24" name="suction.wav"/>
          </p:stSnd>
        </p:sndAc>
      </p:transition>
    </mc:Choice>
    <mc:Fallback>
      <p:transition spd="slow">
        <p:wheel spokes="8"/>
        <p:sndAc>
          <p:stSnd>
            <p:snd r:embed="rId24" name="suction.wav"/>
          </p:stSnd>
        </p:sndAc>
      </p:transition>
    </mc:Fallback>
  </mc:AlternateContent>
  <p:txStyles>
    <p:titleStyle>
      <a:lvl1pPr algn="l" defTabSz="914400" rtl="0" eaLnBrk="1" latinLnBrk="0" hangingPunct="1">
        <a:lnSpc>
          <a:spcPct val="100000"/>
        </a:lnSpc>
        <a:spcBef>
          <a:spcPct val="0"/>
        </a:spcBef>
        <a:buNone/>
        <a:defRPr sz="3200" b="1" kern="1200">
          <a:solidFill>
            <a:schemeClr val="tx2"/>
          </a:solidFill>
          <a:latin typeface="Arial" panose="020B0604020202020204" pitchFamily="34" charset="0"/>
          <a:ea typeface="+mj-ea"/>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p:custDataLst>
              <p:tags r:id="rId12"/>
            </p:custDataLst>
          </p:nvPr>
        </p:nvSpPr>
        <p:spPr>
          <a:xfrm>
            <a:off x="0" y="0"/>
            <a:ext cx="12192000" cy="6858000"/>
          </a:xfrm>
          <a:prstGeom prst="rect">
            <a:avLst/>
          </a:prstGeom>
          <a:gradFill flip="none" rotWithShape="1">
            <a:gsLst>
              <a:gs pos="6422">
                <a:schemeClr val="accent1">
                  <a:lumMod val="20000"/>
                  <a:lumOff val="80000"/>
                </a:schemeClr>
              </a:gs>
              <a:gs pos="53000">
                <a:schemeClr val="bg2"/>
              </a:gs>
              <a:gs pos="10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latin typeface="Arial" panose="020B0604020202020204" pitchFamily="34" charset="0"/>
            </a:endParaRPr>
          </a:p>
        </p:txBody>
      </p:sp>
      <p:sp>
        <p:nvSpPr>
          <p:cNvPr id="9" name="任意多边形: 形状 8"/>
          <p:cNvSpPr/>
          <p:nvPr>
            <p:custDataLst>
              <p:tags r:id="rId13"/>
            </p:custDataLst>
          </p:nvPr>
        </p:nvSpPr>
        <p:spPr>
          <a:xfrm flipH="1" flipV="1">
            <a:off x="9258304" y="3925701"/>
            <a:ext cx="2933696" cy="2932298"/>
          </a:xfrm>
          <a:custGeom>
            <a:avLst/>
            <a:gdLst>
              <a:gd name="connsiteX0" fmla="*/ 0 w 1556484"/>
              <a:gd name="connsiteY0" fmla="*/ 0 h 1555743"/>
              <a:gd name="connsiteX1" fmla="*/ 1556484 w 1556484"/>
              <a:gd name="connsiteY1" fmla="*/ 0 h 1555743"/>
              <a:gd name="connsiteX2" fmla="*/ 1548919 w 1556484"/>
              <a:gd name="connsiteY2" fmla="*/ 149820 h 1555743"/>
              <a:gd name="connsiteX3" fmla="*/ 150601 w 1556484"/>
              <a:gd name="connsiteY3" fmla="*/ 1548138 h 1555743"/>
              <a:gd name="connsiteX4" fmla="*/ 0 w 1556484"/>
              <a:gd name="connsiteY4" fmla="*/ 1555743 h 15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484" h="1555743">
                <a:moveTo>
                  <a:pt x="0" y="0"/>
                </a:moveTo>
                <a:lnTo>
                  <a:pt x="1556484" y="0"/>
                </a:lnTo>
                <a:lnTo>
                  <a:pt x="1548919" y="149820"/>
                </a:lnTo>
                <a:cubicBezTo>
                  <a:pt x="1474043" y="887113"/>
                  <a:pt x="887894" y="1473262"/>
                  <a:pt x="150601" y="1548138"/>
                </a:cubicBezTo>
                <a:lnTo>
                  <a:pt x="0" y="1555743"/>
                </a:lnTo>
                <a:close/>
              </a:path>
            </a:pathLst>
          </a:custGeom>
          <a:gradFill flip="none" rotWithShape="1">
            <a:gsLst>
              <a:gs pos="0">
                <a:schemeClr val="accent1">
                  <a:alpha val="50000"/>
                </a:schemeClr>
              </a:gs>
              <a:gs pos="57000">
                <a:schemeClr val="accent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lvl="0" algn="ctr"/>
            <a:endParaRPr lang="en-US">
              <a:latin typeface="Arial" panose="020B0604020202020204" pitchFamily="34" charset="0"/>
            </a:endParaRPr>
          </a:p>
        </p:txBody>
      </p:sp>
      <p:sp>
        <p:nvSpPr>
          <p:cNvPr id="11" name="矩形 10"/>
          <p:cNvSpPr/>
          <p:nvPr>
            <p:custDataLst>
              <p:tags r:id="rId14"/>
            </p:custDataLst>
          </p:nvPr>
        </p:nvSpPr>
        <p:spPr>
          <a:xfrm>
            <a:off x="1" y="0"/>
            <a:ext cx="12191998" cy="6369977"/>
          </a:xfrm>
          <a:prstGeom prst="rect">
            <a:avLst/>
          </a:prstGeom>
          <a:gradFill flip="none" rotWithShape="1">
            <a:gsLst>
              <a:gs pos="39000">
                <a:schemeClr val="bg2"/>
              </a:gs>
              <a:gs pos="97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latin typeface="Arial" panose="020B0604020202020204" pitchFamily="34" charset="0"/>
            </a:endParaRPr>
          </a:p>
        </p:txBody>
      </p:sp>
      <p:pic>
        <p:nvPicPr>
          <p:cNvPr id="12" name="图形 15"/>
          <p:cNvPicPr>
            <a:picLocks noChangeAspect="1"/>
          </p:cNvPicPr>
          <p:nvPr>
            <p:custDataLst>
              <p:tags r:id="rId15"/>
            </p:custDataLst>
          </p:nvPr>
        </p:nvPicPr>
        <p:blipFill>
          <a:blip r:embed="rId16">
            <a:extLst>
              <a:ext uri="{96DAC541-7B7A-43D3-8B79-37D633B846F1}">
                <asvg:svgBlip xmlns:asvg="http://schemas.microsoft.com/office/drawing/2016/SVG/main" r:embed="rId17"/>
              </a:ext>
            </a:extLst>
          </a:blip>
          <a:stretch>
            <a:fillRect/>
          </a:stretch>
        </p:blipFill>
        <p:spPr>
          <a:xfrm flipV="1">
            <a:off x="11252201" y="4613195"/>
            <a:ext cx="939799" cy="2244805"/>
          </a:xfrm>
          <a:prstGeom prst="rect">
            <a:avLst/>
          </a:prstGeom>
        </p:spPr>
      </p:pic>
      <p:sp>
        <p:nvSpPr>
          <p:cNvPr id="10" name="矩形 9"/>
          <p:cNvSpPr/>
          <p:nvPr>
            <p:custDataLst>
              <p:tags r:id="rId18"/>
            </p:custDataLst>
          </p:nvPr>
        </p:nvSpPr>
        <p:spPr>
          <a:xfrm>
            <a:off x="1" y="-13335"/>
            <a:ext cx="12191998" cy="6369977"/>
          </a:xfrm>
          <a:prstGeom prst="rect">
            <a:avLst/>
          </a:prstGeom>
          <a:gradFill flip="none" rotWithShape="1">
            <a:gsLst>
              <a:gs pos="0">
                <a:schemeClr val="accent1">
                  <a:alpha val="15000"/>
                </a:schemeClr>
              </a:gs>
              <a:gs pos="53000">
                <a:schemeClr val="bg2">
                  <a:alpha val="30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defRPr>
            </a:lvl1pPr>
            <a:lvl2pPr marL="457200" algn="l" defTabSz="914400" rtl="0" eaLnBrk="1" latinLnBrk="0" hangingPunct="1">
              <a:defRPr sz="1800" kern="1200">
                <a:solidFill>
                  <a:schemeClr val="lt1"/>
                </a:solidFill>
                <a:latin typeface="+mn-lt"/>
              </a:defRPr>
            </a:lvl2pPr>
            <a:lvl3pPr marL="914400" algn="l" defTabSz="914400" rtl="0" eaLnBrk="1" latinLnBrk="0" hangingPunct="1">
              <a:defRPr sz="1800" kern="1200">
                <a:solidFill>
                  <a:schemeClr val="lt1"/>
                </a:solidFill>
                <a:latin typeface="+mn-lt"/>
              </a:defRPr>
            </a:lvl3pPr>
            <a:lvl4pPr marL="1371600" algn="l" defTabSz="914400" rtl="0" eaLnBrk="1" latinLnBrk="0" hangingPunct="1">
              <a:defRPr sz="1800" kern="1200">
                <a:solidFill>
                  <a:schemeClr val="lt1"/>
                </a:solidFill>
                <a:latin typeface="+mn-lt"/>
              </a:defRPr>
            </a:lvl4pPr>
            <a:lvl5pPr marL="1828800" algn="l" defTabSz="914400" rtl="0" eaLnBrk="1" latinLnBrk="0" hangingPunct="1">
              <a:defRPr sz="1800" kern="1200">
                <a:solidFill>
                  <a:schemeClr val="lt1"/>
                </a:solidFill>
                <a:latin typeface="+mn-lt"/>
              </a:defRPr>
            </a:lvl5pPr>
            <a:lvl6pPr marL="2286000" algn="l" defTabSz="914400" rtl="0" eaLnBrk="1" latinLnBrk="0" hangingPunct="1">
              <a:defRPr sz="1800" kern="1200">
                <a:solidFill>
                  <a:schemeClr val="lt1"/>
                </a:solidFill>
                <a:latin typeface="+mn-lt"/>
              </a:defRPr>
            </a:lvl6pPr>
            <a:lvl7pPr marL="2743200" algn="l" defTabSz="914400" rtl="0" eaLnBrk="1" latinLnBrk="0" hangingPunct="1">
              <a:defRPr sz="1800" kern="1200">
                <a:solidFill>
                  <a:schemeClr val="lt1"/>
                </a:solidFill>
                <a:latin typeface="+mn-lt"/>
              </a:defRPr>
            </a:lvl7pPr>
            <a:lvl8pPr marL="3200400" algn="l" defTabSz="914400" rtl="0" eaLnBrk="1" latinLnBrk="0" hangingPunct="1">
              <a:defRPr sz="1800" kern="1200">
                <a:solidFill>
                  <a:schemeClr val="lt1"/>
                </a:solidFill>
                <a:latin typeface="+mn-lt"/>
              </a:defRPr>
            </a:lvl8pPr>
            <a:lvl9pPr marL="3657600" algn="l" defTabSz="914400" rtl="0" eaLnBrk="1" latinLnBrk="0" hangingPunct="1">
              <a:defRPr sz="1800" kern="1200">
                <a:solidFill>
                  <a:schemeClr val="lt1"/>
                </a:solidFill>
                <a:latin typeface="+mn-lt"/>
              </a:defRPr>
            </a:lvl9pPr>
          </a:lstStyle>
          <a:p>
            <a:pPr algn="ctr"/>
            <a:endParaRPr lang="en-US">
              <a:latin typeface="Arial" panose="020B0604020202020204" pitchFamily="34" charset="0"/>
            </a:endParaRPr>
          </a:p>
        </p:txBody>
      </p:sp>
      <p:sp>
        <p:nvSpPr>
          <p:cNvPr id="4" name="日期占位符 3"/>
          <p:cNvSpPr>
            <a:spLocks noGrp="1"/>
          </p:cNvSpPr>
          <p:nvPr>
            <p:ph type="dt" sz="half" idx="2"/>
            <p:custDataLst>
              <p:tags r:id="rId19"/>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lt"/>
              </a:defRPr>
            </a:lvl1pPr>
          </a:lstStyle>
          <a:p>
            <a:r>
              <a:rPr lang="en-US"/>
              <a:t>Date Area</a:t>
            </a:r>
            <a:endParaRPr lang="en-US"/>
          </a:p>
        </p:txBody>
      </p:sp>
      <p:sp>
        <p:nvSpPr>
          <p:cNvPr id="5" name="页脚占位符 4"/>
          <p:cNvSpPr>
            <a:spLocks noGrp="1"/>
          </p:cNvSpPr>
          <p:nvPr>
            <p:ph type="ftr" sz="quarter" idx="3"/>
            <p:custDataLst>
              <p:tags r:id="rId20"/>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lt"/>
              </a:defRPr>
            </a:lvl1pPr>
          </a:lstStyle>
          <a:p>
            <a:endParaRPr lang="en-US" dirty="0"/>
          </a:p>
        </p:txBody>
      </p:sp>
      <p:sp>
        <p:nvSpPr>
          <p:cNvPr id="6" name="灯片编号占位符 5"/>
          <p:cNvSpPr>
            <a:spLocks noGrp="1"/>
          </p:cNvSpPr>
          <p:nvPr>
            <p:ph type="sldNum" sz="quarter" idx="4"/>
            <p:custDataLst>
              <p:tags r:id="rId21"/>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lt"/>
              </a:defRPr>
            </a:lvl1pPr>
          </a:lstStyle>
          <a:p>
            <a:fld id="{BE5F26B5-172A-4DC2-B0B7-181CFC56B87C}" type="slidenum">
              <a:rPr lang="en-US" smtClean="0"/>
            </a:fld>
            <a:endParaRPr lang="en-US"/>
          </a:p>
        </p:txBody>
      </p:sp>
      <p:sp>
        <p:nvSpPr>
          <p:cNvPr id="2" name="标题占位符 1"/>
          <p:cNvSpPr>
            <a:spLocks noGrp="1"/>
          </p:cNvSpPr>
          <p:nvPr>
            <p:ph type="title"/>
            <p:custDataLst>
              <p:tags r:id="rId22"/>
            </p:custDataLst>
          </p:nvPr>
        </p:nvSpPr>
        <p:spPr>
          <a:xfrm>
            <a:off x="695960" y="360000"/>
            <a:ext cx="10800000" cy="720000"/>
          </a:xfrm>
          <a:prstGeom prst="rect">
            <a:avLst/>
          </a:prstGeom>
        </p:spPr>
        <p:txBody>
          <a:bodyPr vert="horz" wrap="square" lIns="0" tIns="0" rIns="0" bIns="0" rtlCol="0" anchor="b" anchorCtr="0">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23"/>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mc:AlternateContent xmlns:mc="http://schemas.openxmlformats.org/markup-compatibility/2006">
    <mc:Choice xmlns:p14="http://schemas.microsoft.com/office/powerpoint/2010/main" Requires="p14">
      <p:transition spd="slow" p14:dur="2000">
        <p:wheel spokes="8"/>
        <p:sndAc>
          <p:stSnd>
            <p:snd r:embed="rId24" name="suction.wav"/>
          </p:stSnd>
        </p:sndAc>
      </p:transition>
    </mc:Choice>
    <mc:Fallback>
      <p:transition spd="slow">
        <p:wheel spokes="8"/>
        <p:sndAc>
          <p:stSnd>
            <p:snd r:embed="rId24" name="suction.wav"/>
          </p:stSnd>
        </p:sndAc>
      </p:transition>
    </mc:Fallback>
  </mc:AlternateContent>
  <p:txStyles>
    <p:titleStyle>
      <a:lvl1pPr algn="l" defTabSz="914400" rtl="0" eaLnBrk="1" latinLnBrk="0" hangingPunct="1">
        <a:lnSpc>
          <a:spcPct val="100000"/>
        </a:lnSpc>
        <a:spcBef>
          <a:spcPct val="0"/>
        </a:spcBef>
        <a:buNone/>
        <a:defRPr sz="3200" b="1" kern="1200">
          <a:solidFill>
            <a:schemeClr val="tx2"/>
          </a:solidFill>
          <a:latin typeface="Arial" panose="020B0604020202020204" pitchFamily="34" charset="0"/>
          <a:ea typeface="+mj-ea"/>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audio" Target="../media/audio1.wav"/><Relationship Id="rId2" Type="http://schemas.openxmlformats.org/officeDocument/2006/relationships/image" Target="../media/image9.jpeg"/><Relationship Id="rId1" Type="http://schemas.openxmlformats.org/officeDocument/2006/relationships/tags" Target="../tags/tag414.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audio" Target="../media/audio1.wav"/><Relationship Id="rId2" Type="http://schemas.openxmlformats.org/officeDocument/2006/relationships/image" Target="../media/image10.jpeg"/><Relationship Id="rId1" Type="http://schemas.openxmlformats.org/officeDocument/2006/relationships/tags" Target="../tags/tag41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audio1.wav"/><Relationship Id="rId1" Type="http://schemas.openxmlformats.org/officeDocument/2006/relationships/tags" Target="../tags/tag41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audio1.wav"/><Relationship Id="rId1" Type="http://schemas.openxmlformats.org/officeDocument/2006/relationships/tags" Target="../tags/tag41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audio1.wav"/><Relationship Id="rId1" Type="http://schemas.openxmlformats.org/officeDocument/2006/relationships/tags" Target="../tags/tag418.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audio" Target="../media/audio1.wav"/><Relationship Id="rId2" Type="http://schemas.openxmlformats.org/officeDocument/2006/relationships/tags" Target="../tags/tag420.xml"/><Relationship Id="rId1" Type="http://schemas.openxmlformats.org/officeDocument/2006/relationships/tags" Target="../tags/tag419.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audio" Target="../media/audio1.wav"/><Relationship Id="rId2" Type="http://schemas.openxmlformats.org/officeDocument/2006/relationships/image" Target="../media/image11.jpeg"/><Relationship Id="rId1" Type="http://schemas.openxmlformats.org/officeDocument/2006/relationships/tags" Target="../tags/tag421.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audio" Target="../media/audio1.wav"/><Relationship Id="rId2" Type="http://schemas.openxmlformats.org/officeDocument/2006/relationships/image" Target="../media/image11.jpeg"/><Relationship Id="rId1" Type="http://schemas.openxmlformats.org/officeDocument/2006/relationships/tags" Target="../tags/tag42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audio" Target="../media/audio1.wav"/><Relationship Id="rId2" Type="http://schemas.openxmlformats.org/officeDocument/2006/relationships/image" Target="../media/image11.jpeg"/><Relationship Id="rId1" Type="http://schemas.openxmlformats.org/officeDocument/2006/relationships/tags" Target="../tags/tag423.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audio" Target="../media/audio1.wav"/><Relationship Id="rId2" Type="http://schemas.openxmlformats.org/officeDocument/2006/relationships/image" Target="../media/image13.png"/><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custDataLst>
              <p:tags r:id="rId1"/>
            </p:custDataLst>
          </p:nvPr>
        </p:nvSpPr>
        <p:spPr>
          <a:xfrm>
            <a:off x="1407160" y="914400"/>
            <a:ext cx="6487795" cy="2326005"/>
          </a:xfrm>
        </p:spPr>
        <p:txBody>
          <a:bodyPr>
            <a:normAutofit fontScale="90000"/>
          </a:bodyPr>
          <a:p>
            <a:r>
              <a:rPr lang="en-US" sz="8800"/>
              <a:t>        </a:t>
            </a:r>
            <a:r>
              <a:rPr lang="en-US" sz="8800">
                <a:effectLst>
                  <a:glow rad="228600">
                    <a:schemeClr val="accent5">
                      <a:satMod val="175000"/>
                      <a:alpha val="40000"/>
                    </a:schemeClr>
                  </a:glow>
                  <a:reflection blurRad="6350" stA="55000" endA="50" endPos="85000" dist="60007" dir="5400000" sy="-100000" algn="bl" rotWithShape="0"/>
                </a:effectLst>
              </a:rPr>
              <a:t>Welcome</a:t>
            </a:r>
            <a:endParaRPr lang="en-US" sz="8800">
              <a:effectLst>
                <a:glow rad="228600">
                  <a:schemeClr val="accent5">
                    <a:satMod val="175000"/>
                    <a:alpha val="40000"/>
                  </a:schemeClr>
                </a:glow>
                <a:reflection blurRad="6350" stA="55000" endA="50" endPos="85000" dist="60007" dir="5400000" sy="-100000" algn="bl" rotWithShape="0"/>
              </a:effectLst>
            </a:endParaRPr>
          </a:p>
        </p:txBody>
      </p:sp>
      <p:sp>
        <p:nvSpPr>
          <p:cNvPr id="6" name="Oval 5"/>
          <p:cNvSpPr/>
          <p:nvPr/>
        </p:nvSpPr>
        <p:spPr>
          <a:xfrm>
            <a:off x="0" y="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
        <p:nvSpPr>
          <p:cNvPr id="7" name="Oval 6"/>
          <p:cNvSpPr/>
          <p:nvPr/>
        </p:nvSpPr>
        <p:spPr>
          <a:xfrm>
            <a:off x="0" y="594360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
        <p:nvSpPr>
          <p:cNvPr id="8" name="Oval 7"/>
          <p:cNvSpPr/>
          <p:nvPr/>
        </p:nvSpPr>
        <p:spPr>
          <a:xfrm>
            <a:off x="7750810" y="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
        <p:nvSpPr>
          <p:cNvPr id="9" name="Oval 8"/>
          <p:cNvSpPr/>
          <p:nvPr/>
        </p:nvSpPr>
        <p:spPr>
          <a:xfrm>
            <a:off x="7750810" y="594360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pic>
        <p:nvPicPr>
          <p:cNvPr id="2" name="Picture 1" descr="Bird 3"/>
          <p:cNvPicPr>
            <a:picLocks noChangeAspect="1"/>
          </p:cNvPicPr>
          <p:nvPr/>
        </p:nvPicPr>
        <p:blipFill>
          <a:blip r:embed="rId2"/>
          <a:stretch>
            <a:fillRect/>
          </a:stretch>
        </p:blipFill>
        <p:spPr>
          <a:xfrm>
            <a:off x="7033895" y="0"/>
            <a:ext cx="5158105" cy="6858000"/>
          </a:xfrm>
          <a:prstGeom prst="rect">
            <a:avLst/>
          </a:prstGeom>
        </p:spPr>
      </p:pic>
      <p:sp>
        <p:nvSpPr>
          <p:cNvPr id="3" name="Oval 2"/>
          <p:cNvSpPr/>
          <p:nvPr/>
        </p:nvSpPr>
        <p:spPr>
          <a:xfrm>
            <a:off x="2610485" y="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
        <p:nvSpPr>
          <p:cNvPr id="10" name="Oval 9"/>
          <p:cNvSpPr/>
          <p:nvPr/>
        </p:nvSpPr>
        <p:spPr>
          <a:xfrm>
            <a:off x="0" y="310388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
        <p:nvSpPr>
          <p:cNvPr id="11" name="Oval 10"/>
          <p:cNvSpPr/>
          <p:nvPr/>
        </p:nvSpPr>
        <p:spPr>
          <a:xfrm>
            <a:off x="2610485" y="594360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
        <p:nvSpPr>
          <p:cNvPr id="12" name="Oval 11"/>
          <p:cNvSpPr/>
          <p:nvPr/>
        </p:nvSpPr>
        <p:spPr>
          <a:xfrm>
            <a:off x="6119495" y="594360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
        <p:nvSpPr>
          <p:cNvPr id="13" name="Oval 12"/>
          <p:cNvSpPr/>
          <p:nvPr/>
        </p:nvSpPr>
        <p:spPr>
          <a:xfrm>
            <a:off x="6119495" y="3240405"/>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
        <p:nvSpPr>
          <p:cNvPr id="14" name="Oval 13"/>
          <p:cNvSpPr/>
          <p:nvPr/>
        </p:nvSpPr>
        <p:spPr>
          <a:xfrm>
            <a:off x="6119495" y="0"/>
            <a:ext cx="914400" cy="914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3" name="suction.wav"/>
          </p:stSnd>
        </p:sndAc>
      </p:transition>
    </mc:Choice>
    <mc:Fallback>
      <p:transition spd="slow">
        <p:wheel spokes="8"/>
        <p:sndAc>
          <p:stSnd>
            <p:snd r:embed="rId3" name="suction.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xfrm>
            <a:off x="0" y="-307975"/>
            <a:ext cx="11496040" cy="6944360"/>
          </a:xfrm>
        </p:spPr>
        <p:txBody>
          <a:bodyPr/>
          <a:p>
            <a:pPr algn="ctr"/>
            <a:r>
              <a:rPr lang="en-US" sz="4400">
                <a:solidFill>
                  <a:srgbClr val="FF0000"/>
                </a:solidFill>
                <a:latin typeface="Kalpurush" panose="02000600000000000000" charset="0"/>
                <a:cs typeface="Kalpurush" panose="02000600000000000000" charset="0"/>
              </a:rPr>
              <a:t>শিক্ষক পরিচিতি</a:t>
            </a:r>
            <a:br>
              <a:rPr lang="en-US" sz="4400">
                <a:solidFill>
                  <a:srgbClr val="FF0000"/>
                </a:solidFill>
                <a:latin typeface="Kalpurush" panose="02000600000000000000" charset="0"/>
                <a:cs typeface="Kalpurush" panose="02000600000000000000" charset="0"/>
              </a:rPr>
            </a:br>
            <a:r>
              <a:rPr lang="en-US">
                <a:solidFill>
                  <a:schemeClr val="accent3">
                    <a:lumMod val="50000"/>
                  </a:schemeClr>
                </a:solidFill>
                <a:latin typeface="Kalpurush" panose="02000600000000000000" charset="0"/>
                <a:cs typeface="Kalpurush" panose="02000600000000000000" charset="0"/>
              </a:rPr>
              <a:t>সুবাস চন্দ্রা দাস</a:t>
            </a:r>
            <a:br>
              <a:rPr lang="en-US">
                <a:solidFill>
                  <a:schemeClr val="accent3">
                    <a:lumMod val="50000"/>
                  </a:schemeClr>
                </a:solidFill>
                <a:latin typeface="Kalpurush" panose="02000600000000000000" charset="0"/>
                <a:cs typeface="Kalpurush" panose="02000600000000000000" charset="0"/>
              </a:rPr>
            </a:br>
            <a:r>
              <a:rPr lang="en-US">
                <a:latin typeface="Kalpurush" panose="02000600000000000000" charset="0"/>
                <a:cs typeface="Kalpurush" panose="02000600000000000000" charset="0"/>
              </a:rPr>
              <a:t>প্রধান শিক্ষক</a:t>
            </a:r>
            <a:br>
              <a:rPr lang="en-US">
                <a:latin typeface="Kalpurush" panose="02000600000000000000" charset="0"/>
                <a:cs typeface="Kalpurush" panose="02000600000000000000" charset="0"/>
              </a:rPr>
            </a:br>
            <a:r>
              <a:rPr lang="en-US">
                <a:solidFill>
                  <a:srgbClr val="C00000"/>
                </a:solidFill>
                <a:latin typeface="Kalpurush" panose="02000600000000000000" charset="0"/>
                <a:cs typeface="Kalpurush" panose="02000600000000000000" charset="0"/>
              </a:rPr>
              <a:t>তেলিকোনা সরকারি প্রাথমিক বিদ্যালয়</a:t>
            </a:r>
            <a:br>
              <a:rPr lang="en-US">
                <a:solidFill>
                  <a:srgbClr val="C00000"/>
                </a:solidFill>
                <a:latin typeface="Kalpurush" panose="02000600000000000000" charset="0"/>
                <a:cs typeface="Kalpurush" panose="02000600000000000000" charset="0"/>
              </a:rPr>
            </a:br>
            <a:r>
              <a:rPr lang="en-US">
                <a:solidFill>
                  <a:schemeClr val="accent3">
                    <a:lumMod val="50000"/>
                  </a:schemeClr>
                </a:solidFill>
                <a:latin typeface="Kalpurush" panose="02000600000000000000" charset="0"/>
                <a:cs typeface="Kalpurush" panose="02000600000000000000" charset="0"/>
              </a:rPr>
              <a:t>বিশ্বনাথ,সিলেট </a:t>
            </a:r>
            <a:endParaRPr lang="en-US">
              <a:solidFill>
                <a:schemeClr val="accent3">
                  <a:lumMod val="50000"/>
                </a:schemeClr>
              </a:solidFill>
              <a:latin typeface="Kalpurush" panose="02000600000000000000" charset="0"/>
              <a:cs typeface="Kalpurush" panose="02000600000000000000" charset="0"/>
            </a:endParaRPr>
          </a:p>
        </p:txBody>
      </p:sp>
      <p:pic>
        <p:nvPicPr>
          <p:cNvPr id="3" name="Picture 2" descr="My photo 6"/>
          <p:cNvPicPr>
            <a:picLocks noChangeAspect="1"/>
          </p:cNvPicPr>
          <p:nvPr/>
        </p:nvPicPr>
        <p:blipFill>
          <a:blip r:embed="rId2"/>
          <a:srcRect l="8762" t="45502" r="17271" b="-3587"/>
          <a:stretch>
            <a:fillRect/>
          </a:stretch>
        </p:blipFill>
        <p:spPr>
          <a:xfrm>
            <a:off x="3842385" y="224155"/>
            <a:ext cx="3606800" cy="3554730"/>
          </a:xfrm>
          <a:prstGeom prst="ellipse">
            <a:avLst/>
          </a:prstGeom>
          <a:ln>
            <a:solidFill>
              <a:schemeClr val="accent1"/>
            </a:solidFill>
          </a:ln>
        </p:spPr>
      </p:pic>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3" name="suction.wav"/>
          </p:stSnd>
        </p:sndAc>
      </p:transition>
    </mc:Choice>
    <mc:Fallback>
      <p:transition spd="slow">
        <p:wheel spokes="8"/>
        <p:sndAc>
          <p:stSnd>
            <p:snd r:embed="rId3" name="suction.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xfrm>
            <a:off x="695960" y="360045"/>
            <a:ext cx="10800080" cy="6497955"/>
          </a:xfrm>
          <a:effectLst/>
        </p:spPr>
        <p:txBody>
          <a:bodyPr/>
          <a:p>
            <a:pPr lvl="0" algn="ctr"/>
            <a:r>
              <a:rPr lang="en-US" sz="8000">
                <a:solidFill>
                  <a:srgbClr val="FF0000"/>
                </a:solidFill>
                <a:effectLst>
                  <a:outerShdw blurRad="50800" dist="38100" dir="8100000" algn="tr" rotWithShape="0">
                    <a:prstClr val="black">
                      <a:alpha val="40000"/>
                    </a:prstClr>
                  </a:outerShdw>
                  <a:reflection blurRad="6350" stA="55000" endA="50" endPos="85000" dir="5400000" sy="-100000" algn="bl" rotWithShape="0"/>
                </a:effectLst>
                <a:latin typeface="Kalpurush" panose="02000600000000000000" charset="0"/>
                <a:cs typeface="Kalpurush" panose="02000600000000000000" charset="0"/>
              </a:rPr>
              <a:t>Warm up activities</a:t>
            </a:r>
            <a:br>
              <a:rPr lang="en-US" sz="8000">
                <a:solidFill>
                  <a:srgbClr val="FF0000"/>
                </a:solidFill>
                <a:effectLst>
                  <a:reflection blurRad="6350" stA="55000" endA="50" endPos="85000" dir="5400000" sy="-100000" algn="bl" rotWithShape="0"/>
                </a:effectLst>
                <a:latin typeface="Kalpurush" panose="02000600000000000000" charset="0"/>
                <a:cs typeface="Kalpurush" panose="02000600000000000000" charset="0"/>
              </a:rPr>
            </a:br>
            <a:br>
              <a:rPr lang="en-US" sz="8000">
                <a:solidFill>
                  <a:srgbClr val="FF0000"/>
                </a:solidFill>
                <a:effectLst>
                  <a:reflection blurRad="6350" stA="55000" endA="50" endPos="85000" dir="5400000" sy="-100000" algn="bl" rotWithShape="0"/>
                </a:effectLst>
                <a:latin typeface="Kalpurush" panose="02000600000000000000" charset="0"/>
                <a:cs typeface="Kalpurush" panose="02000600000000000000" charset="0"/>
              </a:rPr>
            </a:br>
            <a:endParaRPr lang="en-US" sz="8000">
              <a:solidFill>
                <a:srgbClr val="FF0000"/>
              </a:solidFill>
              <a:effectLst>
                <a:reflection blurRad="6350" stA="55000" endA="50" endPos="85000" dir="5400000" sy="-100000" algn="bl" rotWithShape="0"/>
              </a:effectLst>
              <a:latin typeface="Kalpurush" panose="02000600000000000000" charset="0"/>
              <a:cs typeface="Kalpurush" panose="02000600000000000000" charset="0"/>
            </a:endParaRPr>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 name="suction.wav"/>
          </p:stSnd>
        </p:sndAc>
      </p:transition>
    </mc:Choice>
    <mc:Fallback>
      <p:transition spd="slow">
        <p:wheel spokes="8"/>
        <p:sndAc>
          <p:stSnd>
            <p:snd r:embed="rId2" name="suction.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xfrm>
            <a:off x="695960" y="360045"/>
            <a:ext cx="10800080" cy="5148580"/>
          </a:xfrm>
        </p:spPr>
        <p:txBody>
          <a:bodyPr/>
          <a:p>
            <a:pPr algn="ctr"/>
            <a:r>
              <a:rPr lang="en-US" sz="4400">
                <a:solidFill>
                  <a:srgbClr val="C00000"/>
                </a:solidFill>
                <a:latin typeface="Kalpurush" panose="02000600000000000000" charset="0"/>
                <a:cs typeface="Kalpurush" panose="02000600000000000000" charset="0"/>
              </a:rPr>
              <a:t>পাঠ পরিচিতি</a:t>
            </a:r>
            <a:br>
              <a:rPr lang="en-US" sz="4400">
                <a:solidFill>
                  <a:srgbClr val="C00000"/>
                </a:solidFill>
                <a:latin typeface="Kalpurush" panose="02000600000000000000" charset="0"/>
                <a:cs typeface="Kalpurush" panose="02000600000000000000" charset="0"/>
              </a:rPr>
            </a:br>
            <a:r>
              <a:rPr lang="en-US">
                <a:solidFill>
                  <a:srgbClr val="002060"/>
                </a:solidFill>
                <a:latin typeface="Kalpurush" panose="02000600000000000000" charset="0"/>
                <a:cs typeface="Kalpurush" panose="02000600000000000000" charset="0"/>
              </a:rPr>
              <a:t>Class Four</a:t>
            </a:r>
            <a:br>
              <a:rPr lang="en-US">
                <a:solidFill>
                  <a:srgbClr val="002060"/>
                </a:solidFill>
                <a:latin typeface="Kalpurush" panose="02000600000000000000" charset="0"/>
                <a:cs typeface="Kalpurush" panose="02000600000000000000" charset="0"/>
              </a:rPr>
            </a:br>
            <a:r>
              <a:rPr lang="en-US">
                <a:solidFill>
                  <a:srgbClr val="002060"/>
                </a:solidFill>
                <a:latin typeface="Kalpurush" panose="02000600000000000000" charset="0"/>
                <a:cs typeface="Kalpurush" panose="02000600000000000000" charset="0"/>
              </a:rPr>
              <a:t>Unit Three</a:t>
            </a:r>
            <a:br>
              <a:rPr lang="en-US">
                <a:solidFill>
                  <a:srgbClr val="002060"/>
                </a:solidFill>
                <a:latin typeface="Kalpurush" panose="02000600000000000000" charset="0"/>
                <a:cs typeface="Kalpurush" panose="02000600000000000000" charset="0"/>
              </a:rPr>
            </a:br>
            <a:r>
              <a:rPr lang="en-US">
                <a:solidFill>
                  <a:srgbClr val="C00000"/>
                </a:solidFill>
                <a:latin typeface="Kalpurush" panose="02000600000000000000" charset="0"/>
                <a:cs typeface="Kalpurush" panose="02000600000000000000" charset="0"/>
              </a:rPr>
              <a:t>My School Assembly</a:t>
            </a:r>
            <a:br>
              <a:rPr lang="en-US">
                <a:solidFill>
                  <a:srgbClr val="C00000"/>
                </a:solidFill>
                <a:latin typeface="Kalpurush" panose="02000600000000000000" charset="0"/>
                <a:cs typeface="Kalpurush" panose="02000600000000000000" charset="0"/>
              </a:rPr>
            </a:br>
            <a:r>
              <a:rPr lang="en-US">
                <a:latin typeface="Kalpurush" panose="02000600000000000000" charset="0"/>
                <a:cs typeface="Kalpurush" panose="02000600000000000000" charset="0"/>
              </a:rPr>
              <a:t>(Language Focus)</a:t>
            </a:r>
            <a:br>
              <a:rPr lang="en-US">
                <a:latin typeface="Kalpurush" panose="02000600000000000000" charset="0"/>
                <a:cs typeface="Kalpurush" panose="02000600000000000000" charset="0"/>
              </a:rPr>
            </a:br>
            <a:endParaRPr lang="en-US">
              <a:latin typeface="Kalpurush" panose="02000600000000000000" charset="0"/>
              <a:cs typeface="Kalpurush" panose="02000600000000000000" charset="0"/>
            </a:endParaRPr>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 name="suction.wav"/>
          </p:stSnd>
        </p:sndAc>
      </p:transition>
    </mc:Choice>
    <mc:Fallback>
      <p:transition spd="slow">
        <p:wheel spokes="8"/>
        <p:sndAc>
          <p:stSnd>
            <p:snd r:embed="rId2" name="suction.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xfrm>
            <a:off x="695960" y="360045"/>
            <a:ext cx="10800080" cy="5626735"/>
          </a:xfrm>
        </p:spPr>
        <p:txBody>
          <a:bodyPr/>
          <a:p>
            <a:pPr algn="ctr"/>
            <a:r>
              <a:rPr lang="en-US" sz="6000">
                <a:solidFill>
                  <a:srgbClr val="C00000"/>
                </a:solidFill>
              </a:rPr>
              <a:t>Learnging Outcomes</a:t>
            </a:r>
            <a:br>
              <a:rPr lang="en-US" sz="6000">
                <a:solidFill>
                  <a:srgbClr val="C00000"/>
                </a:solidFill>
              </a:rPr>
            </a:br>
            <a:r>
              <a:rPr lang="en-US">
                <a:solidFill>
                  <a:schemeClr val="accent5"/>
                </a:solidFill>
              </a:rPr>
              <a:t>##</a:t>
            </a:r>
            <a:r>
              <a:rPr lang="en-US"/>
              <a:t> Students will be able to use preposition(</a:t>
            </a:r>
            <a:r>
              <a:rPr lang="en-US">
                <a:solidFill>
                  <a:srgbClr val="FF0000"/>
                </a:solidFill>
              </a:rPr>
              <a:t>in,on,at</a:t>
            </a:r>
            <a:r>
              <a:rPr lang="en-US"/>
              <a:t>) in their daily life.</a:t>
            </a:r>
            <a:br>
              <a:rPr lang="en-US"/>
            </a:br>
            <a:r>
              <a:rPr lang="en-US"/>
              <a:t>## Students can communicate with each other using preposition(</a:t>
            </a:r>
            <a:r>
              <a:rPr lang="en-US">
                <a:solidFill>
                  <a:srgbClr val="FF0000"/>
                </a:solidFill>
              </a:rPr>
              <a:t>in,on,at</a:t>
            </a:r>
            <a:r>
              <a:rPr lang="en-US"/>
              <a:t>)</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2" name="suction.wav"/>
          </p:stSnd>
        </p:sndAc>
      </p:transition>
    </mc:Choice>
    <mc:Fallback>
      <p:transition spd="slow">
        <p:wheel spokes="8"/>
        <p:sndAc>
          <p:stSnd>
            <p:snd r:embed="rId2" name="suction.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ctrTitle"/>
            <p:custDataLst>
              <p:tags r:id="rId1"/>
            </p:custDataLst>
          </p:nvPr>
        </p:nvSpPr>
        <p:spPr>
          <a:xfrm>
            <a:off x="0" y="0"/>
            <a:ext cx="7700010" cy="5073650"/>
          </a:xfrm>
        </p:spPr>
        <p:txBody>
          <a:bodyPr>
            <a:normAutofit/>
          </a:bodyPr>
          <a:p>
            <a:r>
              <a:rPr lang="en-US" sz="8000">
                <a:solidFill>
                  <a:schemeClr val="accent3"/>
                </a:solidFill>
                <a:latin typeface="Kalpurush" panose="02000600000000000000" charset="0"/>
                <a:cs typeface="Kalpurush" panose="02000600000000000000" charset="0"/>
              </a:rPr>
              <a:t>   সময়ের ক্ষেত্রে</a:t>
            </a:r>
            <a:br>
              <a:rPr lang="en-US" sz="8000">
                <a:solidFill>
                  <a:schemeClr val="accent3"/>
                </a:solidFill>
                <a:latin typeface="Kalpurush" panose="02000600000000000000" charset="0"/>
                <a:cs typeface="Kalpurush" panose="02000600000000000000" charset="0"/>
              </a:rPr>
            </a:br>
            <a:r>
              <a:rPr lang="en-US" sz="8000">
                <a:solidFill>
                  <a:schemeClr val="accent3"/>
                </a:solidFill>
                <a:latin typeface="Kalpurush" panose="02000600000000000000" charset="0"/>
                <a:cs typeface="Kalpurush" panose="02000600000000000000" charset="0"/>
              </a:rPr>
              <a:t>   </a:t>
            </a:r>
            <a:r>
              <a:rPr lang="en-US" sz="8000">
                <a:solidFill>
                  <a:schemeClr val="accent5"/>
                </a:solidFill>
                <a:latin typeface="Kalpurush" panose="02000600000000000000" charset="0"/>
                <a:cs typeface="Kalpurush" panose="02000600000000000000" charset="0"/>
              </a:rPr>
              <a:t>In/On/At-</a:t>
            </a:r>
            <a:br>
              <a:rPr lang="en-US" sz="8000">
                <a:latin typeface="Kalpurush" panose="02000600000000000000" charset="0"/>
                <a:cs typeface="Kalpurush" panose="02000600000000000000" charset="0"/>
              </a:rPr>
            </a:br>
            <a:r>
              <a:rPr lang="en-US" sz="8000">
                <a:latin typeface="Kalpurush" panose="02000600000000000000" charset="0"/>
                <a:cs typeface="Kalpurush" panose="02000600000000000000" charset="0"/>
              </a:rPr>
              <a:t>   এর ব্যবহার</a:t>
            </a:r>
            <a:br>
              <a:rPr lang="en-US" sz="8000">
                <a:latin typeface="Kalpurush" panose="02000600000000000000" charset="0"/>
                <a:cs typeface="Kalpurush" panose="02000600000000000000" charset="0"/>
              </a:rPr>
            </a:br>
            <a:endParaRPr lang="en-US" sz="8000">
              <a:latin typeface="Kalpurush" panose="02000600000000000000" charset="0"/>
              <a:cs typeface="Kalpurush" panose="02000600000000000000" charset="0"/>
            </a:endParaRPr>
          </a:p>
        </p:txBody>
      </p:sp>
      <p:sp>
        <p:nvSpPr>
          <p:cNvPr id="7" name="Text Placeholder 6"/>
          <p:cNvSpPr>
            <a:spLocks noGrp="1"/>
          </p:cNvSpPr>
          <p:nvPr>
            <p:ph type="body" sz="quarter" idx="16"/>
            <p:custDataLst>
              <p:tags r:id="rId2"/>
            </p:custDataLst>
          </p:nvPr>
        </p:nvSpPr>
        <p:spPr>
          <a:xfrm>
            <a:off x="12844145" y="5414645"/>
            <a:ext cx="424815" cy="504190"/>
          </a:xfrm>
        </p:spPr>
        <p:txBody>
          <a:bodyPr>
            <a:normAutofit fontScale="60000"/>
          </a:bodyPr>
          <a:p>
            <a:r>
              <a:rPr lang="en-US"/>
              <a:t>联系方式占位符</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3" name="suction.wav"/>
          </p:stSnd>
        </p:sndAc>
      </p:transition>
    </mc:Choice>
    <mc:Fallback>
      <p:transition spd="slow">
        <p:wheel spokes="8"/>
        <p:sndAc>
          <p:stSnd>
            <p:snd r:embed="rId3" name="suction.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custDataLst>
              <p:tags r:id="rId1"/>
            </p:custDataLst>
          </p:nvPr>
        </p:nvSpPr>
        <p:spPr>
          <a:xfrm>
            <a:off x="697230" y="2303780"/>
            <a:ext cx="11020425" cy="5749290"/>
          </a:xfrm>
        </p:spPr>
        <p:txBody>
          <a:bodyPr>
            <a:normAutofit fontScale="90000"/>
          </a:bodyPr>
          <a:p>
            <a:br>
              <a:rPr lang="en-US" sz="4000">
                <a:latin typeface="Kalpurush" panose="02000600000000000000" charset="0"/>
                <a:cs typeface="Kalpurush" panose="02000600000000000000" charset="0"/>
              </a:rPr>
            </a:br>
            <a:br>
              <a:rPr lang="en-US" sz="4000">
                <a:latin typeface="Kalpurush" panose="02000600000000000000" charset="0"/>
                <a:cs typeface="Kalpurush" panose="02000600000000000000" charset="0"/>
              </a:rPr>
            </a:br>
            <a:r>
              <a:rPr lang="en-US" sz="4000">
                <a:solidFill>
                  <a:schemeClr val="accent5"/>
                </a:solidFill>
                <a:latin typeface="Kalpurush" panose="02000600000000000000" charset="0"/>
                <a:cs typeface="Kalpurush" panose="02000600000000000000" charset="0"/>
              </a:rPr>
              <a:t>সালের পূর্বে বসেঃ</a:t>
            </a:r>
            <a:r>
              <a:rPr lang="en-US" sz="4000">
                <a:solidFill>
                  <a:schemeClr val="tx1"/>
                </a:solidFill>
                <a:latin typeface="Kalpurush" panose="02000600000000000000" charset="0"/>
                <a:cs typeface="Kalpurush" panose="02000600000000000000" charset="0"/>
              </a:rPr>
              <a:t>She</a:t>
            </a:r>
            <a:r>
              <a:rPr lang="en-US" sz="4000">
                <a:latin typeface="Kalpurush" panose="02000600000000000000" charset="0"/>
                <a:cs typeface="Kalpurush" panose="02000600000000000000" charset="0"/>
              </a:rPr>
              <a:t> was born </a:t>
            </a:r>
            <a:r>
              <a:rPr lang="en-US" sz="4000">
                <a:solidFill>
                  <a:schemeClr val="accent5"/>
                </a:solidFill>
                <a:latin typeface="Kalpurush" panose="02000600000000000000" charset="0"/>
                <a:cs typeface="Kalpurush" panose="02000600000000000000" charset="0"/>
              </a:rPr>
              <a:t>in</a:t>
            </a:r>
            <a:r>
              <a:rPr lang="en-US" sz="4000">
                <a:latin typeface="Kalpurush" panose="02000600000000000000" charset="0"/>
                <a:cs typeface="Kalpurush" panose="02000600000000000000" charset="0"/>
              </a:rPr>
              <a:t> 2020</a:t>
            </a:r>
            <a:br>
              <a:rPr lang="en-US" sz="4000">
                <a:latin typeface="Kalpurush" panose="02000600000000000000" charset="0"/>
                <a:cs typeface="Kalpurush" panose="02000600000000000000" charset="0"/>
              </a:rPr>
            </a:br>
            <a:r>
              <a:rPr lang="en-US" sz="4000">
                <a:latin typeface="Kalpurush" panose="02000600000000000000" charset="0"/>
                <a:cs typeface="Kalpurush" panose="02000600000000000000" charset="0"/>
              </a:rPr>
              <a:t>ঋতু্র পূর্বে বসেঃ</a:t>
            </a:r>
            <a:r>
              <a:rPr lang="en-US" sz="4445">
                <a:latin typeface="Kalpurush" panose="02000600000000000000" charset="0"/>
                <a:cs typeface="Kalpurush" panose="02000600000000000000" charset="0"/>
              </a:rPr>
              <a:t>Sh</a:t>
            </a:r>
            <a:r>
              <a:rPr lang="en-US" sz="4000">
                <a:latin typeface="Kalpurush" panose="02000600000000000000" charset="0"/>
                <a:cs typeface="Kalpurush" panose="02000600000000000000" charset="0"/>
              </a:rPr>
              <a:t>e was born </a:t>
            </a:r>
            <a:r>
              <a:rPr lang="en-US" sz="4000">
                <a:solidFill>
                  <a:schemeClr val="accent5"/>
                </a:solidFill>
                <a:latin typeface="Kalpurush" panose="02000600000000000000" charset="0"/>
                <a:cs typeface="Kalpurush" panose="02000600000000000000" charset="0"/>
              </a:rPr>
              <a:t>in</a:t>
            </a:r>
            <a:r>
              <a:rPr lang="en-US" sz="4000">
                <a:latin typeface="Kalpurush" panose="02000600000000000000" charset="0"/>
                <a:cs typeface="Kalpurush" panose="02000600000000000000" charset="0"/>
              </a:rPr>
              <a:t> winter.</a:t>
            </a:r>
            <a:br>
              <a:rPr lang="en-US" sz="4000">
                <a:latin typeface="Kalpurush" panose="02000600000000000000" charset="0"/>
                <a:cs typeface="Kalpurush" panose="02000600000000000000" charset="0"/>
              </a:rPr>
            </a:br>
            <a:r>
              <a:rPr lang="en-US" sz="4000">
                <a:solidFill>
                  <a:schemeClr val="accent5"/>
                </a:solidFill>
                <a:latin typeface="Kalpurush" panose="02000600000000000000" charset="0"/>
                <a:cs typeface="Kalpurush" panose="02000600000000000000" charset="0"/>
              </a:rPr>
              <a:t>মাসের পূর্বে বসেঃ</a:t>
            </a:r>
            <a:r>
              <a:rPr lang="en-US" sz="4000">
                <a:solidFill>
                  <a:schemeClr val="tx1"/>
                </a:solidFill>
                <a:latin typeface="Kalpurush" panose="02000600000000000000" charset="0"/>
                <a:cs typeface="Kalpurush" panose="02000600000000000000" charset="0"/>
              </a:rPr>
              <a:t>She</a:t>
            </a:r>
            <a:r>
              <a:rPr lang="en-US" sz="4000">
                <a:latin typeface="Kalpurush" panose="02000600000000000000" charset="0"/>
                <a:cs typeface="Kalpurush" panose="02000600000000000000" charset="0"/>
              </a:rPr>
              <a:t> was born </a:t>
            </a:r>
            <a:r>
              <a:rPr lang="en-US" sz="4000">
                <a:solidFill>
                  <a:schemeClr val="accent5"/>
                </a:solidFill>
                <a:latin typeface="Kalpurush" panose="02000600000000000000" charset="0"/>
                <a:cs typeface="Kalpurush" panose="02000600000000000000" charset="0"/>
              </a:rPr>
              <a:t>in</a:t>
            </a:r>
            <a:r>
              <a:rPr lang="en-US" sz="4000">
                <a:latin typeface="Kalpurush" panose="02000600000000000000" charset="0"/>
                <a:cs typeface="Kalpurush" panose="02000600000000000000" charset="0"/>
              </a:rPr>
              <a:t> January.</a:t>
            </a:r>
            <a:br>
              <a:rPr lang="en-US" sz="4000">
                <a:latin typeface="Kalpurush" panose="02000600000000000000" charset="0"/>
                <a:cs typeface="Kalpurush" panose="02000600000000000000" charset="0"/>
              </a:rPr>
            </a:br>
            <a:r>
              <a:rPr lang="en-US" sz="4000">
                <a:latin typeface="Kalpurush" panose="02000600000000000000" charset="0"/>
                <a:cs typeface="Kalpurush" panose="02000600000000000000" charset="0"/>
              </a:rPr>
              <a:t>সকালে </a:t>
            </a:r>
            <a:r>
              <a:rPr lang="en-US" sz="4440">
                <a:latin typeface="Kalpurush" panose="02000600000000000000" charset="0"/>
                <a:cs typeface="Kalpurush" panose="02000600000000000000" charset="0"/>
              </a:rPr>
              <a:t>বোঝাতেঃShe gets </a:t>
            </a:r>
            <a:r>
              <a:rPr lang="en-US" sz="4000">
                <a:latin typeface="Kalpurush" panose="02000600000000000000" charset="0"/>
                <a:cs typeface="Kalpurush" panose="02000600000000000000" charset="0"/>
              </a:rPr>
              <a:t>up early </a:t>
            </a:r>
            <a:r>
              <a:rPr lang="en-US" sz="4000">
                <a:solidFill>
                  <a:schemeClr val="accent5"/>
                </a:solidFill>
                <a:latin typeface="Kalpurush" panose="02000600000000000000" charset="0"/>
                <a:cs typeface="Kalpurush" panose="02000600000000000000" charset="0"/>
              </a:rPr>
              <a:t>in</a:t>
            </a:r>
            <a:r>
              <a:rPr lang="en-US" sz="4000">
                <a:latin typeface="Kalpurush" panose="02000600000000000000" charset="0"/>
                <a:cs typeface="Kalpurush" panose="02000600000000000000" charset="0"/>
              </a:rPr>
              <a:t> the morning.</a:t>
            </a:r>
            <a:br>
              <a:rPr lang="en-US" sz="4000">
                <a:latin typeface="Kalpurush" panose="02000600000000000000" charset="0"/>
                <a:cs typeface="Kalpurush" panose="02000600000000000000" charset="0"/>
              </a:rPr>
            </a:br>
            <a:r>
              <a:rPr lang="en-US" sz="4000">
                <a:solidFill>
                  <a:schemeClr val="accent5"/>
                </a:solidFill>
                <a:latin typeface="Kalpurush" panose="02000600000000000000" charset="0"/>
                <a:cs typeface="Kalpurush" panose="02000600000000000000" charset="0"/>
              </a:rPr>
              <a:t>বিকালে </a:t>
            </a:r>
            <a:r>
              <a:rPr lang="en-US" sz="4440">
                <a:solidFill>
                  <a:schemeClr val="accent5"/>
                </a:solidFill>
                <a:latin typeface="Kalpurush" panose="02000600000000000000" charset="0"/>
                <a:cs typeface="Kalpurush" panose="02000600000000000000" charset="0"/>
              </a:rPr>
              <a:t>বোঝাতেঃ</a:t>
            </a:r>
            <a:r>
              <a:rPr lang="en-US" sz="4440">
                <a:solidFill>
                  <a:schemeClr val="tx1"/>
                </a:solidFill>
                <a:latin typeface="Kalpurush" panose="02000600000000000000" charset="0"/>
                <a:cs typeface="Kalpurush" panose="02000600000000000000" charset="0"/>
              </a:rPr>
              <a:t>She</a:t>
            </a:r>
            <a:r>
              <a:rPr lang="en-US" sz="4440">
                <a:latin typeface="Kalpurush" panose="02000600000000000000" charset="0"/>
                <a:cs typeface="Kalpurush" panose="02000600000000000000" charset="0"/>
              </a:rPr>
              <a:t> plays </a:t>
            </a:r>
            <a:r>
              <a:rPr lang="en-US" sz="4000">
                <a:solidFill>
                  <a:schemeClr val="accent5"/>
                </a:solidFill>
                <a:latin typeface="Kalpurush" panose="02000600000000000000" charset="0"/>
                <a:cs typeface="Kalpurush" panose="02000600000000000000" charset="0"/>
              </a:rPr>
              <a:t>in</a:t>
            </a:r>
            <a:r>
              <a:rPr lang="en-US" sz="4000">
                <a:latin typeface="Kalpurush" panose="02000600000000000000" charset="0"/>
                <a:cs typeface="Kalpurush" panose="02000600000000000000" charset="0"/>
              </a:rPr>
              <a:t> the afternoon.</a:t>
            </a:r>
            <a:br>
              <a:rPr lang="en-US" sz="4000">
                <a:latin typeface="Kalpurush" panose="02000600000000000000" charset="0"/>
                <a:cs typeface="Kalpurush" panose="02000600000000000000" charset="0"/>
              </a:rPr>
            </a:br>
            <a:r>
              <a:rPr lang="en-US" sz="4000">
                <a:latin typeface="Kalpurush" panose="02000600000000000000" charset="0"/>
                <a:cs typeface="Kalpurush" panose="02000600000000000000" charset="0"/>
              </a:rPr>
              <a:t>সন্ধ্যা </a:t>
            </a:r>
            <a:r>
              <a:rPr lang="en-US" sz="4440">
                <a:latin typeface="Kalpurush" panose="02000600000000000000" charset="0"/>
                <a:cs typeface="Kalpurush" panose="02000600000000000000" charset="0"/>
              </a:rPr>
              <a:t>বোঝাতেঃShe sits </a:t>
            </a:r>
            <a:r>
              <a:rPr lang="en-US" sz="4000">
                <a:latin typeface="Kalpurush" panose="02000600000000000000" charset="0"/>
                <a:cs typeface="Kalpurush" panose="02000600000000000000" charset="0"/>
              </a:rPr>
              <a:t>for studay </a:t>
            </a:r>
            <a:r>
              <a:rPr lang="en-US" sz="4000">
                <a:solidFill>
                  <a:schemeClr val="accent5"/>
                </a:solidFill>
                <a:latin typeface="Kalpurush" panose="02000600000000000000" charset="0"/>
                <a:cs typeface="Kalpurush" panose="02000600000000000000" charset="0"/>
              </a:rPr>
              <a:t>in</a:t>
            </a:r>
            <a:r>
              <a:rPr lang="en-US" sz="4000">
                <a:latin typeface="Kalpurush" panose="02000600000000000000" charset="0"/>
                <a:cs typeface="Kalpurush" panose="02000600000000000000" charset="0"/>
              </a:rPr>
              <a:t> the evening.</a:t>
            </a:r>
            <a:br>
              <a:rPr lang="en-US" sz="4000">
                <a:latin typeface="Kalpurush" panose="02000600000000000000" charset="0"/>
                <a:cs typeface="Kalpurush" panose="02000600000000000000" charset="0"/>
              </a:rPr>
            </a:br>
            <a:br>
              <a:rPr lang="en-US" sz="4000">
                <a:latin typeface="Kalpurush" panose="02000600000000000000" charset="0"/>
                <a:cs typeface="Kalpurush" panose="02000600000000000000" charset="0"/>
              </a:rPr>
            </a:br>
            <a:br>
              <a:rPr lang="en-US" sz="4000"/>
            </a:br>
            <a:endParaRPr lang="en-US" sz="4000"/>
          </a:p>
        </p:txBody>
      </p:sp>
      <p:sp>
        <p:nvSpPr>
          <p:cNvPr id="5" name="Oval 4"/>
          <p:cNvSpPr/>
          <p:nvPr/>
        </p:nvSpPr>
        <p:spPr>
          <a:xfrm>
            <a:off x="2221230" y="106680"/>
            <a:ext cx="4365625" cy="219773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en-US" sz="8800">
                <a:solidFill>
                  <a:schemeClr val="bg1"/>
                </a:solidFill>
              </a:rPr>
              <a:t>In</a:t>
            </a:r>
            <a:endParaRPr lang="en-US" sz="8800">
              <a:solidFill>
                <a:schemeClr val="bg1"/>
              </a:solidFill>
            </a:endParaRPr>
          </a:p>
        </p:txBody>
      </p:sp>
      <p:sp>
        <p:nvSpPr>
          <p:cNvPr id="6" name="Rectangle 5"/>
          <p:cNvSpPr/>
          <p:nvPr/>
        </p:nvSpPr>
        <p:spPr>
          <a:xfrm>
            <a:off x="12426315" y="1354455"/>
            <a:ext cx="1861820" cy="13912850"/>
          </a:xfrm>
          <a:prstGeom prst="rect">
            <a:avLst/>
          </a:prstGeom>
          <a:noFill/>
          <a:ln>
            <a:noFill/>
          </a:ln>
        </p:spPr>
        <p:txBody>
          <a:bodyPr wrap="square" rtlCol="0" anchor="t">
            <a:noAutofit/>
          </a:bodyPr>
          <a:p>
            <a:pPr algn="ctr"/>
            <a:r>
              <a:rPr lang="en-US" altLang="zh-CN" sz="7200" b="1">
                <a:ln w="12700">
                  <a:solidFill>
                    <a:schemeClr val="accent5"/>
                  </a:solidFill>
                  <a:prstDash val="solid"/>
                </a:ln>
                <a:pattFill prst="ltDnDiag">
                  <a:fgClr>
                    <a:schemeClr val="accent5">
                      <a:lumMod val="60000"/>
                      <a:lumOff val="40000"/>
                    </a:schemeClr>
                  </a:fgClr>
                  <a:bgClr>
                    <a:schemeClr val="bg1"/>
                  </a:bgClr>
                </a:pattFill>
                <a:effectLst/>
              </a:rPr>
              <a:t>Your text here</a:t>
            </a:r>
            <a:endParaRPr lang="en-US" altLang="zh-CN" sz="7200" b="1">
              <a:ln w="12700">
                <a:solidFill>
                  <a:schemeClr val="accent5"/>
                </a:solidFill>
                <a:prstDash val="solid"/>
              </a:ln>
              <a:pattFill prst="ltDnDiag">
                <a:fgClr>
                  <a:schemeClr val="accent5">
                    <a:lumMod val="60000"/>
                    <a:lumOff val="40000"/>
                  </a:schemeClr>
                </a:fgClr>
                <a:bgClr>
                  <a:schemeClr val="bg1"/>
                </a:bgClr>
              </a:pattFill>
              <a:effectLst/>
            </a:endParaRPr>
          </a:p>
        </p:txBody>
      </p:sp>
      <p:pic>
        <p:nvPicPr>
          <p:cNvPr id="7" name="Picture 6" descr="Student"/>
          <p:cNvPicPr>
            <a:picLocks noChangeAspect="1"/>
          </p:cNvPicPr>
          <p:nvPr/>
        </p:nvPicPr>
        <p:blipFill>
          <a:blip r:embed="rId2"/>
          <a:stretch>
            <a:fillRect/>
          </a:stretch>
        </p:blipFill>
        <p:spPr>
          <a:xfrm>
            <a:off x="8613140" y="386080"/>
            <a:ext cx="3343910" cy="32969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3" name="suction.wav"/>
          </p:stSnd>
        </p:sndAc>
      </p:transition>
    </mc:Choice>
    <mc:Fallback>
      <p:transition spd="slow">
        <p:wheel spokes="8"/>
        <p:sndAc>
          <p:stSnd>
            <p:snd r:embed="rId3" name="suction.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custDataLst>
              <p:tags r:id="rId1"/>
            </p:custDataLst>
          </p:nvPr>
        </p:nvSpPr>
        <p:spPr>
          <a:xfrm>
            <a:off x="695960" y="360045"/>
            <a:ext cx="9542780" cy="6497320"/>
          </a:xfrm>
        </p:spPr>
        <p:txBody>
          <a:bodyPr/>
          <a:p>
            <a:r>
              <a:rPr lang="en-US" sz="4000">
                <a:solidFill>
                  <a:schemeClr val="accent5"/>
                </a:solidFill>
                <a:latin typeface="Kalpurush" panose="02000600000000000000" charset="0"/>
                <a:cs typeface="Kalpurush" panose="02000600000000000000" charset="0"/>
              </a:rPr>
              <a:t>বারের পূর্বে বসেঃ</a:t>
            </a:r>
            <a:r>
              <a:rPr lang="en-US" sz="4000">
                <a:latin typeface="Kalpurush" panose="02000600000000000000" charset="0"/>
                <a:cs typeface="Kalpurush" panose="02000600000000000000" charset="0"/>
              </a:rPr>
              <a:t>She was born </a:t>
            </a:r>
            <a:r>
              <a:rPr lang="en-US" sz="4000">
                <a:solidFill>
                  <a:schemeClr val="accent5"/>
                </a:solidFill>
                <a:latin typeface="Kalpurush" panose="02000600000000000000" charset="0"/>
                <a:cs typeface="Kalpurush" panose="02000600000000000000" charset="0"/>
              </a:rPr>
              <a:t>on</a:t>
            </a:r>
            <a:r>
              <a:rPr lang="en-US" sz="4000">
                <a:latin typeface="Kalpurush" panose="02000600000000000000" charset="0"/>
                <a:cs typeface="Kalpurush" panose="02000600000000000000" charset="0"/>
              </a:rPr>
              <a:t> Sunday.</a:t>
            </a:r>
            <a:br>
              <a:rPr lang="en-US" sz="4000">
                <a:latin typeface="Kalpurush" panose="02000600000000000000" charset="0"/>
                <a:cs typeface="Kalpurush" panose="02000600000000000000" charset="0"/>
              </a:rPr>
            </a:br>
            <a:r>
              <a:rPr lang="en-US" sz="4000">
                <a:latin typeface="Kalpurush" panose="02000600000000000000" charset="0"/>
                <a:cs typeface="Kalpurush" panose="02000600000000000000" charset="0"/>
              </a:rPr>
              <a:t>তারিখের পূর্বে বসেঃShe was born </a:t>
            </a:r>
            <a:r>
              <a:rPr lang="en-US" sz="4000">
                <a:solidFill>
                  <a:schemeClr val="accent5"/>
                </a:solidFill>
                <a:latin typeface="Kalpurush" panose="02000600000000000000" charset="0"/>
                <a:cs typeface="Kalpurush" panose="02000600000000000000" charset="0"/>
              </a:rPr>
              <a:t>on </a:t>
            </a:r>
            <a:r>
              <a:rPr lang="en-US" sz="4000">
                <a:latin typeface="Kalpurush" panose="02000600000000000000" charset="0"/>
                <a:cs typeface="Kalpurush" panose="02000600000000000000" charset="0"/>
              </a:rPr>
              <a:t>1st January.</a:t>
            </a:r>
            <a:br>
              <a:rPr lang="en-US" sz="4000">
                <a:latin typeface="Kalpurush" panose="02000600000000000000" charset="0"/>
                <a:cs typeface="Kalpurush" panose="02000600000000000000" charset="0"/>
              </a:rPr>
            </a:br>
            <a:br>
              <a:rPr lang="en-US" sz="4000">
                <a:latin typeface="Kalpurush" panose="02000600000000000000" charset="0"/>
                <a:cs typeface="Kalpurush" panose="02000600000000000000" charset="0"/>
              </a:rPr>
            </a:br>
            <a:endParaRPr lang="en-US" sz="4000">
              <a:latin typeface="Kalpurush" panose="02000600000000000000" charset="0"/>
              <a:cs typeface="Kalpurush" panose="02000600000000000000" charset="0"/>
            </a:endParaRPr>
          </a:p>
        </p:txBody>
      </p:sp>
      <p:sp>
        <p:nvSpPr>
          <p:cNvPr id="5" name="Oval 4"/>
          <p:cNvSpPr/>
          <p:nvPr/>
        </p:nvSpPr>
        <p:spPr>
          <a:xfrm>
            <a:off x="2557780" y="1650365"/>
            <a:ext cx="3669030" cy="16256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en-US" sz="8800"/>
              <a:t>On</a:t>
            </a:r>
            <a:endParaRPr lang="en-US" sz="8800"/>
          </a:p>
        </p:txBody>
      </p:sp>
      <p:pic>
        <p:nvPicPr>
          <p:cNvPr id="6" name="Picture 5" descr="Student"/>
          <p:cNvPicPr>
            <a:picLocks noChangeAspect="1"/>
          </p:cNvPicPr>
          <p:nvPr/>
        </p:nvPicPr>
        <p:blipFill>
          <a:blip r:embed="rId2"/>
          <a:stretch>
            <a:fillRect/>
          </a:stretch>
        </p:blipFill>
        <p:spPr>
          <a:xfrm>
            <a:off x="6944360" y="360045"/>
            <a:ext cx="3294380" cy="30689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3" name="suction.wav"/>
          </p:stSnd>
        </p:sndAc>
      </p:transition>
    </mc:Choice>
    <mc:Fallback>
      <p:transition spd="slow">
        <p:wheel spokes="8"/>
        <p:sndAc>
          <p:stSnd>
            <p:snd r:embed="rId3" name="suction.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custDataLst>
              <p:tags r:id="rId1"/>
            </p:custDataLst>
          </p:nvPr>
        </p:nvSpPr>
        <p:spPr>
          <a:xfrm>
            <a:off x="120650" y="360045"/>
            <a:ext cx="11375390" cy="5911215"/>
          </a:xfrm>
        </p:spPr>
        <p:txBody>
          <a:bodyPr/>
          <a:p>
            <a:r>
              <a:rPr lang="en-US" sz="4000">
                <a:latin typeface="Kalpurush" panose="02000600000000000000" charset="0"/>
                <a:cs typeface="Kalpurush" panose="02000600000000000000" charset="0"/>
              </a:rPr>
              <a:t>  </a:t>
            </a:r>
            <a:r>
              <a:rPr lang="en-US" sz="4000">
                <a:solidFill>
                  <a:schemeClr val="accent5"/>
                </a:solidFill>
                <a:latin typeface="Kalpurush" panose="02000600000000000000" charset="0"/>
                <a:cs typeface="Kalpurush" panose="02000600000000000000" charset="0"/>
              </a:rPr>
              <a:t>দুপুর বেলায়ঃ</a:t>
            </a:r>
            <a:r>
              <a:rPr lang="en-US" sz="4000">
                <a:latin typeface="Kalpurush" panose="02000600000000000000" charset="0"/>
                <a:cs typeface="Kalpurush" panose="02000600000000000000" charset="0"/>
              </a:rPr>
              <a:t>She takes her lunch </a:t>
            </a:r>
            <a:r>
              <a:rPr lang="en-US" sz="4000">
                <a:solidFill>
                  <a:schemeClr val="accent5"/>
                </a:solidFill>
                <a:latin typeface="Kalpurush" panose="02000600000000000000" charset="0"/>
                <a:cs typeface="Kalpurush" panose="02000600000000000000" charset="0"/>
              </a:rPr>
              <a:t>at</a:t>
            </a:r>
            <a:r>
              <a:rPr lang="en-US" sz="4000">
                <a:latin typeface="Kalpurush" panose="02000600000000000000" charset="0"/>
                <a:cs typeface="Kalpurush" panose="02000600000000000000" charset="0"/>
              </a:rPr>
              <a:t> noon.</a:t>
            </a:r>
            <a:br>
              <a:rPr lang="en-US" sz="4000">
                <a:latin typeface="Kalpurush" panose="02000600000000000000" charset="0"/>
                <a:cs typeface="Kalpurush" panose="02000600000000000000" charset="0"/>
              </a:rPr>
            </a:br>
            <a:r>
              <a:rPr lang="en-US" sz="4000">
                <a:latin typeface="Kalpurush" panose="02000600000000000000" charset="0"/>
                <a:cs typeface="Kalpurush" panose="02000600000000000000" charset="0"/>
              </a:rPr>
              <a:t>  রাতের বেলায়ঃShe goes to bed </a:t>
            </a:r>
            <a:r>
              <a:rPr lang="en-US" sz="4000">
                <a:solidFill>
                  <a:schemeClr val="accent5"/>
                </a:solidFill>
                <a:latin typeface="Kalpurush" panose="02000600000000000000" charset="0"/>
                <a:cs typeface="Kalpurush" panose="02000600000000000000" charset="0"/>
              </a:rPr>
              <a:t>at</a:t>
            </a:r>
            <a:r>
              <a:rPr lang="en-US" sz="4000">
                <a:latin typeface="Kalpurush" panose="02000600000000000000" charset="0"/>
                <a:cs typeface="Kalpurush" panose="02000600000000000000" charset="0"/>
              </a:rPr>
              <a:t> night.</a:t>
            </a:r>
            <a:br>
              <a:rPr lang="en-US" sz="4000">
                <a:latin typeface="Kalpurush" panose="02000600000000000000" charset="0"/>
                <a:cs typeface="Kalpurush" panose="02000600000000000000" charset="0"/>
              </a:rPr>
            </a:br>
            <a:r>
              <a:rPr lang="en-US" sz="4000">
                <a:latin typeface="Kalpurush" panose="02000600000000000000" charset="0"/>
                <a:cs typeface="Kalpurush" panose="02000600000000000000" charset="0"/>
              </a:rPr>
              <a:t>  </a:t>
            </a:r>
            <a:r>
              <a:rPr lang="en-US" sz="4000">
                <a:solidFill>
                  <a:schemeClr val="accent5"/>
                </a:solidFill>
                <a:latin typeface="Kalpurush" panose="02000600000000000000" charset="0"/>
                <a:cs typeface="Kalpurush" panose="02000600000000000000" charset="0"/>
              </a:rPr>
              <a:t>নির্দিষ্ট সময় বোঝাতেঃ</a:t>
            </a:r>
            <a:r>
              <a:rPr lang="en-US" sz="4000">
                <a:latin typeface="Kalpurush" panose="02000600000000000000" charset="0"/>
                <a:cs typeface="Kalpurush" panose="02000600000000000000" charset="0"/>
              </a:rPr>
              <a:t>She goes to school </a:t>
            </a:r>
            <a:r>
              <a:rPr lang="en-US" sz="4000">
                <a:solidFill>
                  <a:schemeClr val="accent5"/>
                </a:solidFill>
                <a:latin typeface="Kalpurush" panose="02000600000000000000" charset="0"/>
                <a:cs typeface="Kalpurush" panose="02000600000000000000" charset="0"/>
              </a:rPr>
              <a:t>at</a:t>
            </a:r>
            <a:r>
              <a:rPr lang="en-US" sz="4000">
                <a:latin typeface="Kalpurush" panose="02000600000000000000" charset="0"/>
                <a:cs typeface="Kalpurush" panose="02000600000000000000" charset="0"/>
              </a:rPr>
              <a:t> 9 a.m.</a:t>
            </a:r>
            <a:endParaRPr lang="en-US" sz="4000">
              <a:latin typeface="Kalpurush" panose="02000600000000000000" charset="0"/>
              <a:cs typeface="Kalpurush" panose="02000600000000000000" charset="0"/>
            </a:endParaRPr>
          </a:p>
        </p:txBody>
      </p:sp>
      <p:sp>
        <p:nvSpPr>
          <p:cNvPr id="5" name="Oval 4"/>
          <p:cNvSpPr/>
          <p:nvPr/>
        </p:nvSpPr>
        <p:spPr>
          <a:xfrm>
            <a:off x="2169160" y="1825625"/>
            <a:ext cx="3436620" cy="177038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en-US" sz="8800">
                <a:latin typeface="Kalpurush" panose="02000600000000000000" charset="0"/>
                <a:cs typeface="Kalpurush" panose="02000600000000000000" charset="0"/>
              </a:rPr>
              <a:t>At</a:t>
            </a:r>
            <a:endParaRPr lang="en-US" sz="8800">
              <a:latin typeface="Kalpurush" panose="02000600000000000000" charset="0"/>
              <a:cs typeface="Kalpurush" panose="02000600000000000000" charset="0"/>
            </a:endParaRPr>
          </a:p>
        </p:txBody>
      </p:sp>
      <p:pic>
        <p:nvPicPr>
          <p:cNvPr id="6" name="Picture 5" descr="Student"/>
          <p:cNvPicPr>
            <a:picLocks noChangeAspect="1"/>
          </p:cNvPicPr>
          <p:nvPr/>
        </p:nvPicPr>
        <p:blipFill>
          <a:blip r:embed="rId2"/>
          <a:stretch>
            <a:fillRect/>
          </a:stretch>
        </p:blipFill>
        <p:spPr>
          <a:xfrm>
            <a:off x="7064375" y="632460"/>
            <a:ext cx="3300095" cy="34766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3" name="suction.wav"/>
          </p:stSnd>
        </p:sndAc>
      </p:transition>
    </mc:Choice>
    <mc:Fallback>
      <p:transition spd="slow">
        <p:wheel spokes="8"/>
        <p:sndAc>
          <p:stSnd>
            <p:snd r:embed="rId3" name="suction.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Hare and rose"/>
          <p:cNvPicPr>
            <a:picLocks noChangeAspect="1"/>
          </p:cNvPicPr>
          <p:nvPr/>
        </p:nvPicPr>
        <p:blipFill>
          <a:blip r:embed="rId1"/>
          <a:stretch>
            <a:fillRect/>
          </a:stretch>
        </p:blipFill>
        <p:spPr>
          <a:xfrm>
            <a:off x="9144000" y="0"/>
            <a:ext cx="3048000" cy="4572000"/>
          </a:xfrm>
          <a:prstGeom prst="rect">
            <a:avLst/>
          </a:prstGeom>
        </p:spPr>
      </p:pic>
      <p:pic>
        <p:nvPicPr>
          <p:cNvPr id="6" name="Picture 5" descr="Rose gif 3"/>
          <p:cNvPicPr>
            <a:picLocks noChangeAspect="1"/>
          </p:cNvPicPr>
          <p:nvPr/>
        </p:nvPicPr>
        <p:blipFill>
          <a:blip r:embed="rId2"/>
          <a:stretch>
            <a:fillRect/>
          </a:stretch>
        </p:blipFill>
        <p:spPr>
          <a:xfrm>
            <a:off x="-361950" y="1606550"/>
            <a:ext cx="4305300" cy="4876800"/>
          </a:xfrm>
          <a:prstGeom prst="rect">
            <a:avLst/>
          </a:prstGeom>
        </p:spPr>
      </p:pic>
      <p:sp>
        <p:nvSpPr>
          <p:cNvPr id="7" name="Rectangle 6"/>
          <p:cNvSpPr/>
          <p:nvPr/>
        </p:nvSpPr>
        <p:spPr>
          <a:xfrm>
            <a:off x="3450590" y="0"/>
            <a:ext cx="5693410" cy="2319655"/>
          </a:xfrm>
          <a:prstGeom prst="rect">
            <a:avLst/>
          </a:prstGeom>
          <a:solidFill>
            <a:srgbClr val="FF0000"/>
          </a:solidFill>
          <a:ln>
            <a:noFill/>
          </a:ln>
          <a:effectLst>
            <a:reflection blurRad="6350" stA="50000" endA="300" endPos="90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en-US" sz="8800" b="1">
                <a:latin typeface="Kalpurush" panose="02000600000000000000" charset="0"/>
                <a:cs typeface="Kalpurush" panose="02000600000000000000" charset="0"/>
              </a:rPr>
              <a:t>THANKS</a:t>
            </a:r>
            <a:endParaRPr lang="en-US" sz="8800" b="1">
              <a:latin typeface="Kalpurush" panose="02000600000000000000" charset="0"/>
              <a:cs typeface="Kalpurush" panose="02000600000000000000" charset="0"/>
            </a:endParaRPr>
          </a:p>
        </p:txBody>
      </p:sp>
      <p:sp>
        <p:nvSpPr>
          <p:cNvPr id="8" name="Cylinder 7"/>
          <p:cNvSpPr/>
          <p:nvPr/>
        </p:nvSpPr>
        <p:spPr>
          <a:xfrm>
            <a:off x="4377690" y="4046220"/>
            <a:ext cx="3277235" cy="2666365"/>
          </a:xfrm>
          <a:prstGeom prst="can">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en-US" sz="3200"/>
              <a:t>Subas das</a:t>
            </a:r>
            <a:endParaRPr lang="en-US" sz="3200"/>
          </a:p>
          <a:p>
            <a:pPr algn="ctr"/>
            <a:r>
              <a:rPr lang="en-US" sz="3200"/>
              <a:t>Head Teacher</a:t>
            </a:r>
            <a:endParaRPr lang="en-US" sz="3200"/>
          </a:p>
          <a:p>
            <a:pPr algn="ctr"/>
            <a:r>
              <a:rPr lang="en-US" sz="3200"/>
              <a:t>Telikona GPS</a:t>
            </a:r>
            <a:endParaRPr lang="en-US" sz="3200"/>
          </a:p>
        </p:txBody>
      </p:sp>
    </p:spTree>
  </p:cSld>
  <p:clrMapOvr>
    <a:masterClrMapping/>
  </p:clrMapOvr>
  <mc:AlternateContent xmlns:mc="http://schemas.openxmlformats.org/markup-compatibility/2006">
    <mc:Choice xmlns:p14="http://schemas.microsoft.com/office/powerpoint/2010/main" Requires="p14">
      <p:transition spd="slow" p14:dur="2000">
        <p:wheel spokes="8"/>
        <p:sndAc>
          <p:stSnd>
            <p:snd r:embed="rId3" name="suction.wav"/>
          </p:stSnd>
        </p:sndAc>
      </p:transition>
    </mc:Choice>
    <mc:Fallback>
      <p:transition spd="slow">
        <p:wheel spokes="8"/>
        <p:sndAc>
          <p:stSnd>
            <p:snd r:embed="rId3" name="suction.wav"/>
          </p:stSnd>
        </p:sndAc>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3.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3.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3.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3.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3.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3.0"/>
  <p:tag name="KSO_WM_BEAUTIFY_FLAG" val="#wm#"/>
</p:tagLst>
</file>

<file path=ppt/tags/tag7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80.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4.xml><?xml version="1.0" encoding="utf-8"?>
<p:tagLst xmlns:p="http://schemas.openxmlformats.org/presentationml/2006/main">
  <p:tag name="KSO_WM_UNIT_SUBTYPE" val="g"/>
  <p:tag name="KSO_WM_UNIT_PRESET_TEXT" val="公司名占位符"/>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5"/>
  <p:tag name="KSO_WM_UNIT_ID" val="_1*f*5"/>
  <p:tag name="KSO_WM_UNIT_LAYERLEVEL" val="1"/>
  <p:tag name="KSO_WM_TAG_VERSION" val="3.0"/>
  <p:tag name="KSO_WM_BEAUTIFY_FLAG" val="#wm#"/>
</p:tagLst>
</file>

<file path=ppt/tags/tag85.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f*4"/>
  <p:tag name="KSO_WM_UNIT_LAYERLEVEL" val="1"/>
  <p:tag name="KSO_WM_TAG_VERSION" val="3.0"/>
  <p:tag name="KSO_WM_BEAUTIFY_FLAG" val="#wm#"/>
</p:tagLst>
</file>

<file path=ppt/tags/tag8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8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3*i*4"/>
  <p:tag name="KSO_WM_UNIT_LAYERLEVEL" val="1"/>
  <p:tag name="KSO_WM_TAG_VERSION" val="3.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3.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3*i*7"/>
  <p:tag name="KSO_WM_UNIT_LAYERLEVEL" val="1"/>
  <p:tag name="KSO_WM_TAG_VERSION" val="3.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3*i*8"/>
  <p:tag name="KSO_WM_UNIT_LAYERLEVEL" val="1"/>
  <p:tag name="KSO_WM_TAG_VERSION" val="3.0"/>
  <p:tag name="KSO_WM_BEAUTIFY_FLAG" val="#wm#"/>
</p:tagLst>
</file>

<file path=ppt/tags/tag98.xml><?xml version="1.0" encoding="utf-8"?>
<p:tagLst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3.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3.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3.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4*i*7"/>
  <p:tag name="KSO_WM_UNIT_LAYERLEVEL" val="1"/>
  <p:tag name="KSO_WM_TAG_VERSION" val="3.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4*i*8"/>
  <p:tag name="KSO_WM_UNIT_LAYERLEVEL" val="1"/>
  <p:tag name="KSO_WM_TAG_VERSION" val="3.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4*i*9"/>
  <p:tag name="KSO_WM_UNIT_LAYERLEVEL" val="1"/>
  <p:tag name="KSO_WM_TAG_VERSION" val="3.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4*i*10"/>
  <p:tag name="KSO_WM_UNIT_LAYERLEVEL" val="1"/>
  <p:tag name="KSO_WM_TAG_VERSION" val="3.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4*i*11"/>
  <p:tag name="KSO_WM_UNIT_LAYERLEVEL" val="1"/>
  <p:tag name="KSO_WM_TAG_VERSION" val="3.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4*i*12"/>
  <p:tag name="KSO_WM_UNIT_LAYERLEVEL" val="1"/>
  <p:tag name="KSO_WM_TAG_VERSION" val="3.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4*i*13"/>
  <p:tag name="KSO_WM_UNIT_LAYERLEVEL" val="1"/>
  <p:tag name="KSO_WM_TAG_VERSION" val="3.0"/>
  <p:tag name="KSO_WM_BEAUTIFY_FLAG" val="#wm#"/>
</p:tagLst>
</file>

<file path=ppt/tags/tag11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116.xml><?xml version="1.0" encoding="utf-8"?>
<p:tagLst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4*i*14"/>
  <p:tag name="KSO_WM_UNIT_LAYERLEVEL" val="1"/>
  <p:tag name="KSO_WM_TAG_VERSION" val="3.0"/>
  <p:tag name="KSO_WM_BEAUTIFY_FLAG" val="#wm#"/>
</p:tagLst>
</file>

<file path=ppt/tags/tag121.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12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123.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2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128.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129.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130.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13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3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4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4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147.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3.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3.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3.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3.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3.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3.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3.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3.0"/>
  <p:tag name="KSO_WM_BEAUTIFY_FLAG" val="#wm#"/>
</p:tagLst>
</file>

<file path=ppt/tags/tag16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16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67.xml><?xml version="1.0" encoding="utf-8"?>
<p:tagLst xmlns:p="http://schemas.openxmlformats.org/presentationml/2006/main">
  <p:tag name="KSO_WM_UNIT_SUBTYPE" val="g"/>
  <p:tag name="KSO_WM_UNIT_PRESET_TEXT" val="公司名占位符"/>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6"/>
  <p:tag name="KSO_WM_UNIT_ID" val="_11*f*6"/>
  <p:tag name="KSO_WM_UNIT_LAYERLEVEL" val="1"/>
  <p:tag name="KSO_WM_TAG_VERSION" val="3.0"/>
  <p:tag name="KSO_WM_BEAUTIFY_FLAG" val="#wm#"/>
</p:tagLst>
</file>

<file path=ppt/tags/tag168.xml><?xml version="1.0" encoding="utf-8"?>
<p:tagLst xmlns:p="http://schemas.openxmlformats.org/presentationml/2006/main">
  <p:tag name="KSO_WM_UNIT_SUBTYPE" val="c"/>
  <p:tag name="KSO_WM_UNIT_PRESET_TEXT" val="日期时间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_11*f*2"/>
  <p:tag name="KSO_WM_UNIT_LAYERLEVEL" val="1"/>
  <p:tag name="KSO_WM_TAG_VERSION" val="3.0"/>
  <p:tag name="KSO_WM_BEAUTIFY_FLAG" val="#wm#"/>
</p:tagLst>
</file>

<file path=ppt/tags/tag169.xml><?xml version="1.0" encoding="utf-8"?>
<p:tagLst xmlns:p="http://schemas.openxmlformats.org/presentationml/2006/main">
  <p:tag name="KSO_WM_UNIT_SUBTYPE" val="d"/>
  <p:tag name="KSO_WM_UNIT_PRESET_TEXT" val="联系方式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1*f*4"/>
  <p:tag name="KSO_WM_UNIT_LAYERLEVEL" val="1"/>
  <p:tag name="KSO_WM_TAG_VERSION" val="3.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0*i*3"/>
  <p:tag name="KSO_WM_UNIT_LAYERLEVEL" val="1"/>
  <p:tag name="KSO_WM_TAG_VERSION" val="3.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0*i*4"/>
  <p:tag name="KSO_WM_UNIT_LAYERLEVEL" val="1"/>
  <p:tag name="KSO_WM_TAG_VERSION" val="3.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0*i*5"/>
  <p:tag name="KSO_WM_UNIT_LAYERLEVEL" val="1"/>
  <p:tag name="KSO_WM_TAG_VERSION" val="3.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7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8096"/>
</p:tagLst>
</file>

<file path=ppt/tags/tag179.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VALUE" val="34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8096"/>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3.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3.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3.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3.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3.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3.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3.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3.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3.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3.0"/>
  <p:tag name="KSO_WM_BEAUTIFY_FLAG" val="#wm#"/>
</p:tagLst>
</file>

<file path=ppt/tags/tag19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197.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01.xml><?xml version="1.0" encoding="utf-8"?>
<p:tagLst xmlns:p="http://schemas.openxmlformats.org/presentationml/2006/main">
  <p:tag name="KSO_WM_UNIT_SUBTYPE" val="g"/>
  <p:tag name="KSO_WM_UNIT_PRESET_TEXT" val="公司名占位符"/>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5"/>
  <p:tag name="KSO_WM_UNIT_ID" val="_1*f*5"/>
  <p:tag name="KSO_WM_UNIT_LAYERLEVEL" val="1"/>
  <p:tag name="KSO_WM_TAG_VERSION" val="3.0"/>
  <p:tag name="KSO_WM_BEAUTIFY_FLAG" val="#wm#"/>
</p:tagLst>
</file>

<file path=ppt/tags/tag202.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f*4"/>
  <p:tag name="KSO_WM_UNIT_LAYERLEVEL" val="1"/>
  <p:tag name="KSO_WM_TAG_VERSION" val="3.0"/>
  <p:tag name="KSO_WM_BEAUTIFY_FLAG" val="#wm#"/>
</p:tagLst>
</file>

<file path=ppt/tags/tag20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20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3*i*4"/>
  <p:tag name="KSO_WM_UNIT_LAYERLEVEL" val="1"/>
  <p:tag name="KSO_WM_TAG_VERSION" val="3.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3.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3*i*7"/>
  <p:tag name="KSO_WM_UNIT_LAYERLEVEL" val="1"/>
  <p:tag name="KSO_WM_TAG_VERSION" val="3.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3*i*8"/>
  <p:tag name="KSO_WM_UNIT_LAYERLEVEL" val="1"/>
  <p:tag name="KSO_WM_TAG_VERSION" val="3.0"/>
  <p:tag name="KSO_WM_BEAUTIFY_FLAG" val="#wm#"/>
</p:tagLst>
</file>

<file path=ppt/tags/tag215.xml><?xml version="1.0" encoding="utf-8"?>
<p:tagLst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3.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3.0"/>
  <p:tag name="KSO_WM_BEAUTIFY_FLAG" val="#w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3.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4*i*7"/>
  <p:tag name="KSO_WM_UNIT_LAYERLEVEL" val="1"/>
  <p:tag name="KSO_WM_TAG_VERSION" val="3.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4*i*8"/>
  <p:tag name="KSO_WM_UNIT_LAYERLEVEL" val="1"/>
  <p:tag name="KSO_WM_TAG_VERSION" val="3.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4*i*9"/>
  <p:tag name="KSO_WM_UNIT_LAYERLEVEL" val="1"/>
  <p:tag name="KSO_WM_TAG_VERSION" val="3.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4*i*10"/>
  <p:tag name="KSO_WM_UNIT_LAYERLEVEL" val="1"/>
  <p:tag name="KSO_WM_TAG_VERSION" val="3.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4*i*11"/>
  <p:tag name="KSO_WM_UNIT_LAYERLEVEL" val="1"/>
  <p:tag name="KSO_WM_TAG_VERSION" val="3.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4*i*12"/>
  <p:tag name="KSO_WM_UNIT_LAYERLEVEL" val="1"/>
  <p:tag name="KSO_WM_TAG_VERSION" val="3.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4*i*13"/>
  <p:tag name="KSO_WM_UNIT_LAYERLEVEL" val="1"/>
  <p:tag name="KSO_WM_TAG_VERSION" val="3.0"/>
  <p:tag name="KSO_WM_BEAUTIFY_FLAG" val="#wm#"/>
</p:tagLst>
</file>

<file path=ppt/tags/tag23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233.xml><?xml version="1.0" encoding="utf-8"?>
<p:tagLst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4*i*14"/>
  <p:tag name="KSO_WM_UNIT_LAYERLEVEL" val="1"/>
  <p:tag name="KSO_WM_TAG_VERSION" val="3.0"/>
  <p:tag name="KSO_WM_BEAUTIFY_FLAG" val="#wm#"/>
</p:tagLst>
</file>

<file path=ppt/tags/tag23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239.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24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4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245.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24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247.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248.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5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59.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6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264.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3.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3.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3.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3.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3.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3.0"/>
  <p:tag name="KSO_WM_BEAUTIFY_FLAG" val="#wm#"/>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3.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3.0"/>
  <p:tag name="KSO_WM_BEAUTIFY_FLAG" val="#wm#"/>
</p:tagLst>
</file>

<file path=ppt/tags/tag28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28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84.xml><?xml version="1.0" encoding="utf-8"?>
<p:tagLst xmlns:p="http://schemas.openxmlformats.org/presentationml/2006/main">
  <p:tag name="KSO_WM_UNIT_SUBTYPE" val="g"/>
  <p:tag name="KSO_WM_UNIT_PRESET_TEXT" val="公司名占位符"/>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6"/>
  <p:tag name="KSO_WM_UNIT_ID" val="_11*f*6"/>
  <p:tag name="KSO_WM_UNIT_LAYERLEVEL" val="1"/>
  <p:tag name="KSO_WM_TAG_VERSION" val="3.0"/>
  <p:tag name="KSO_WM_BEAUTIFY_FLAG" val="#wm#"/>
</p:tagLst>
</file>

<file path=ppt/tags/tag285.xml><?xml version="1.0" encoding="utf-8"?>
<p:tagLst xmlns:p="http://schemas.openxmlformats.org/presentationml/2006/main">
  <p:tag name="KSO_WM_UNIT_SUBTYPE" val="c"/>
  <p:tag name="KSO_WM_UNIT_PRESET_TEXT" val="日期时间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_11*f*2"/>
  <p:tag name="KSO_WM_UNIT_LAYERLEVEL" val="1"/>
  <p:tag name="KSO_WM_TAG_VERSION" val="3.0"/>
  <p:tag name="KSO_WM_BEAUTIFY_FLAG" val="#wm#"/>
</p:tagLst>
</file>

<file path=ppt/tags/tag286.xml><?xml version="1.0" encoding="utf-8"?>
<p:tagLst xmlns:p="http://schemas.openxmlformats.org/presentationml/2006/main">
  <p:tag name="KSO_WM_UNIT_SUBTYPE" val="d"/>
  <p:tag name="KSO_WM_UNIT_PRESET_TEXT" val="联系方式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1*f*4"/>
  <p:tag name="KSO_WM_UNIT_LAYERLEVEL" val="1"/>
  <p:tag name="KSO_WM_TAG_VERSION" val="3.0"/>
  <p:tag name="KSO_WM_BEAUTIFY_FLAG" val="#wm#"/>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0*i*3"/>
  <p:tag name="KSO_WM_UNIT_LAYERLEVEL" val="1"/>
  <p:tag name="KSO_WM_TAG_VERSION" val="3.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0*i*4"/>
  <p:tag name="KSO_WM_UNIT_LAYERLEVEL" val="1"/>
  <p:tag name="KSO_WM_TAG_VERSION" val="3.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0*i*5"/>
  <p:tag name="KSO_WM_UNIT_LAYERLEVEL" val="1"/>
  <p:tag name="KSO_WM_TAG_VERSION" val="3.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9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8096"/>
</p:tagLst>
</file>

<file path=ppt/tags/tag296.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VALUE" val="34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8096"/>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 name="KSO_WM_BEAUTIFY_FLAG" val="#wm#"/>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 name="KSO_WM_BEAUTIFY_FLAG" val="#wm#"/>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3.0"/>
  <p:tag name="KSO_WM_BEAUTIFY_FLAG" val="#wm#"/>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3.0"/>
  <p:tag name="KSO_WM_BEAUTIFY_FLAG" val="#wm#"/>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i*9"/>
  <p:tag name="KSO_WM_UNIT_LAYERLEVEL" val="1"/>
  <p:tag name="KSO_WM_TAG_VERSION" val="3.0"/>
  <p:tag name="KSO_WM_BEAUTIFY_FLAG" val="#wm#"/>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i*10"/>
  <p:tag name="KSO_WM_UNIT_LAYERLEVEL" val="1"/>
  <p:tag name="KSO_WM_TAG_VERSION" val="3.0"/>
  <p:tag name="KSO_WM_BEAUTIFY_FLAG" val="#wm#"/>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1*i*11"/>
  <p:tag name="KSO_WM_UNIT_LAYERLEVEL" val="1"/>
  <p:tag name="KSO_WM_TAG_VERSION" val="3.0"/>
  <p:tag name="KSO_WM_BEAUTIFY_FLAG" val="#wm#"/>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i*12"/>
  <p:tag name="KSO_WM_UNIT_LAYERLEVEL" val="1"/>
  <p:tag name="KSO_WM_TAG_VERSION" val="3.0"/>
  <p:tag name="KSO_WM_BEAUTIFY_FLAG" val="#wm#"/>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3.0"/>
  <p:tag name="KSO_WM_BEAUTIFY_FLAG" val="#wm#"/>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3.0"/>
  <p:tag name="KSO_WM_BEAUTIFY_FLAG" val="#wm#"/>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3.0"/>
  <p:tag name="KSO_WM_BEAUTIFY_FLAG" val="#wm#"/>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_1*i*16"/>
  <p:tag name="KSO_WM_UNIT_LAYERLEVEL" val="1"/>
  <p:tag name="KSO_WM_TAG_VERSION" val="3.0"/>
  <p:tag name="KSO_WM_BEAUTIFY_FLAG" val="#wm#"/>
</p:tagLst>
</file>

<file path=ppt/tags/tag31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314.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18.xml><?xml version="1.0" encoding="utf-8"?>
<p:tagLst xmlns:p="http://schemas.openxmlformats.org/presentationml/2006/main">
  <p:tag name="KSO_WM_UNIT_SUBTYPE" val="g"/>
  <p:tag name="KSO_WM_UNIT_PRESET_TEXT" val="公司名占位符"/>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5"/>
  <p:tag name="KSO_WM_UNIT_ID" val="_1*f*5"/>
  <p:tag name="KSO_WM_UNIT_LAYERLEVEL" val="1"/>
  <p:tag name="KSO_WM_TAG_VERSION" val="3.0"/>
  <p:tag name="KSO_WM_BEAUTIFY_FLAG" val="#wm#"/>
</p:tagLst>
</file>

<file path=ppt/tags/tag319.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f*4"/>
  <p:tag name="KSO_WM_UNIT_LAYERLEVEL" val="1"/>
  <p:tag name="KSO_WM_TAG_VERSION" val="3.0"/>
  <p:tag name="KSO_WM_BEAUTIFY_FLAG" val="#wm#"/>
</p:tagLst>
</file>

<file path=ppt/tags/tag32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32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3*i*4"/>
  <p:tag name="KSO_WM_UNIT_LAYERLEVEL" val="1"/>
  <p:tag name="KSO_WM_TAG_VERSION" val="3.0"/>
  <p:tag name="KSO_WM_BEAUTIFY_FLAG" val="#wm#"/>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3*i*6"/>
  <p:tag name="KSO_WM_UNIT_LAYERLEVEL" val="1"/>
  <p:tag name="KSO_WM_TAG_VERSION" val="3.0"/>
  <p:tag name="KSO_WM_BEAUTIFY_FLAG" val="#wm#"/>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3*i*7"/>
  <p:tag name="KSO_WM_UNIT_LAYERLEVEL" val="1"/>
  <p:tag name="KSO_WM_TAG_VERSION" val="3.0"/>
  <p:tag name="KSO_WM_BEAUTIFY_FLAG" val="#wm#"/>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3*i*8"/>
  <p:tag name="KSO_WM_UNIT_LAYERLEVEL" val="1"/>
  <p:tag name="KSO_WM_TAG_VERSION" val="3.0"/>
  <p:tag name="KSO_WM_BEAUTIFY_FLAG" val="#wm#"/>
</p:tagLst>
</file>

<file path=ppt/tags/tag332.xml><?xml version="1.0" encoding="utf-8"?>
<p:tagLst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3.0"/>
  <p:tag name="KSO_WM_BEAUTIFY_FLAG" val="#wm#"/>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3.0"/>
  <p:tag name="KSO_WM_BEAUTIFY_FLAG" val="#wm#"/>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3.0"/>
  <p:tag name="KSO_WM_BEAUTIFY_FLAG" val="#wm#"/>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4*i*7"/>
  <p:tag name="KSO_WM_UNIT_LAYERLEVEL" val="1"/>
  <p:tag name="KSO_WM_TAG_VERSION" val="3.0"/>
  <p:tag name="KSO_WM_BEAUTIFY_FLAG" val="#wm#"/>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4*i*8"/>
  <p:tag name="KSO_WM_UNIT_LAYERLEVEL" val="1"/>
  <p:tag name="KSO_WM_TAG_VERSION" val="3.0"/>
  <p:tag name="KSO_WM_BEAUTIFY_FLAG" val="#wm#"/>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4*i*9"/>
  <p:tag name="KSO_WM_UNIT_LAYERLEVEL" val="1"/>
  <p:tag name="KSO_WM_TAG_VERSION" val="3.0"/>
  <p:tag name="KSO_WM_BEAUTIFY_FLAG" val="#wm#"/>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4*i*10"/>
  <p:tag name="KSO_WM_UNIT_LAYERLEVEL" val="1"/>
  <p:tag name="KSO_WM_TAG_VERSION" val="3.0"/>
  <p:tag name="KSO_WM_BEAUTIFY_FLAG" val="#wm#"/>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4*i*11"/>
  <p:tag name="KSO_WM_UNIT_LAYERLEVEL" val="1"/>
  <p:tag name="KSO_WM_TAG_VERSION" val="3.0"/>
  <p:tag name="KSO_WM_BEAUTIFY_FLAG" val="#wm#"/>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4*i*12"/>
  <p:tag name="KSO_WM_UNIT_LAYERLEVEL" val="1"/>
  <p:tag name="KSO_WM_TAG_VERSION" val="3.0"/>
  <p:tag name="KSO_WM_BEAUTIFY_FLAG" val="#wm#"/>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4*i*13"/>
  <p:tag name="KSO_WM_UNIT_LAYERLEVEL" val="1"/>
  <p:tag name="KSO_WM_TAG_VERSION" val="3.0"/>
  <p:tag name="KSO_WM_BEAUTIFY_FLAG" val="#wm#"/>
</p:tagLst>
</file>

<file path=ppt/tags/tag34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350.xml><?xml version="1.0" encoding="utf-8"?>
<p:tagLst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_4*i*14"/>
  <p:tag name="KSO_WM_UNIT_LAYERLEVEL" val="1"/>
  <p:tag name="KSO_WM_TAG_VERSION" val="3.0"/>
  <p:tag name="KSO_WM_BEAUTIFY_FLAG" val="#wm#"/>
</p:tagLst>
</file>

<file path=ppt/tags/tag35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35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35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1.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362.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363.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364.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36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6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7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8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381.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3.0"/>
  <p:tag name="KSO_WM_BEAUTIFY_FLAG" val="#wm#"/>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3.0"/>
  <p:tag name="KSO_WM_BEAUTIFY_FLAG" val="#wm#"/>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1*i*7"/>
  <p:tag name="KSO_WM_UNIT_LAYERLEVEL" val="1"/>
  <p:tag name="KSO_WM_TAG_VERSION" val="3.0"/>
  <p:tag name="KSO_WM_BEAUTIFY_FLAG" val="#wm#"/>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1*i*8"/>
  <p:tag name="KSO_WM_UNIT_LAYERLEVEL" val="1"/>
  <p:tag name="KSO_WM_TAG_VERSION" val="3.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1*i*9"/>
  <p:tag name="KSO_WM_UNIT_LAYERLEVEL" val="1"/>
  <p:tag name="KSO_WM_TAG_VERSION" val="3.0"/>
  <p:tag name="KSO_WM_BEAUTIFY_FLAG" val="#wm#"/>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1*i*10"/>
  <p:tag name="KSO_WM_UNIT_LAYERLEVEL" val="1"/>
  <p:tag name="KSO_WM_TAG_VERSION" val="3.0"/>
  <p:tag name="KSO_WM_BEAUTIFY_FLAG" val="#wm#"/>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11*i*11"/>
  <p:tag name="KSO_WM_UNIT_LAYERLEVEL" val="1"/>
  <p:tag name="KSO_WM_TAG_VERSION" val="3.0"/>
  <p:tag name="KSO_WM_BEAUTIFY_FLAG" val="#wm#"/>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11*i*12"/>
  <p:tag name="KSO_WM_UNIT_LAYERLEVEL" val="1"/>
  <p:tag name="KSO_WM_TAG_VERSION" val="3.0"/>
  <p:tag name="KSO_WM_BEAUTIFY_FLAG" val="#wm#"/>
</p:tagLst>
</file>

<file path=ppt/tags/tag39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39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401.xml><?xml version="1.0" encoding="utf-8"?>
<p:tagLst xmlns:p="http://schemas.openxmlformats.org/presentationml/2006/main">
  <p:tag name="KSO_WM_UNIT_SUBTYPE" val="g"/>
  <p:tag name="KSO_WM_UNIT_PRESET_TEXT" val="公司名占位符"/>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6"/>
  <p:tag name="KSO_WM_UNIT_ID" val="_11*f*6"/>
  <p:tag name="KSO_WM_UNIT_LAYERLEVEL" val="1"/>
  <p:tag name="KSO_WM_TAG_VERSION" val="3.0"/>
  <p:tag name="KSO_WM_BEAUTIFY_FLAG" val="#wm#"/>
</p:tagLst>
</file>

<file path=ppt/tags/tag402.xml><?xml version="1.0" encoding="utf-8"?>
<p:tagLst xmlns:p="http://schemas.openxmlformats.org/presentationml/2006/main">
  <p:tag name="KSO_WM_UNIT_SUBTYPE" val="c"/>
  <p:tag name="KSO_WM_UNIT_PRESET_TEXT" val="日期时间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2"/>
  <p:tag name="KSO_WM_UNIT_ID" val="_11*f*2"/>
  <p:tag name="KSO_WM_UNIT_LAYERLEVEL" val="1"/>
  <p:tag name="KSO_WM_TAG_VERSION" val="3.0"/>
  <p:tag name="KSO_WM_BEAUTIFY_FLAG" val="#wm#"/>
</p:tagLst>
</file>

<file path=ppt/tags/tag403.xml><?xml version="1.0" encoding="utf-8"?>
<p:tagLst xmlns:p="http://schemas.openxmlformats.org/presentationml/2006/main">
  <p:tag name="KSO_WM_UNIT_SUBTYPE" val="d"/>
  <p:tag name="KSO_WM_UNIT_PRESET_TEXT" val="联系方式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1*f*4"/>
  <p:tag name="KSO_WM_UNIT_LAYERLEVEL" val="1"/>
  <p:tag name="KSO_WM_TAG_VERSION" val="3.0"/>
  <p:tag name="KSO_WM_BEAUTIFY_FLAG" val="#wm#"/>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0*i*3"/>
  <p:tag name="KSO_WM_UNIT_LAYERLEVEL" val="1"/>
  <p:tag name="KSO_WM_TAG_VERSION" val="3.0"/>
  <p:tag name="KSO_WM_BEAUTIFY_FLAG" val="#wm#"/>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0*i*4"/>
  <p:tag name="KSO_WM_UNIT_LAYERLEVEL" val="1"/>
  <p:tag name="KSO_WM_TAG_VERSION" val="3.0"/>
  <p:tag name="KSO_WM_BEAUTIFY_FLAG" val="#wm#"/>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0*i*5"/>
  <p:tag name="KSO_WM_UNIT_LAYERLEVEL" val="1"/>
  <p:tag name="KSO_WM_TAG_VERSION" val="3.0"/>
  <p:tag name="KSO_WM_BEAUTIFY_FLAG" val="#wm#"/>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1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8096"/>
</p:tagLst>
</file>

<file path=ppt/tags/tag413.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VALUE" val="34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8096"/>
</p:tagLst>
</file>

<file path=ppt/tags/tag41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1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1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wpp_generatetext" val="1"/>
</p:tagLst>
</file>

<file path=ppt/tags/tag41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1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1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420.xml><?xml version="1.0" encoding="utf-8"?>
<p:tagLst xmlns:p="http://schemas.openxmlformats.org/presentationml/2006/main">
  <p:tag name="KSO_WM_UNIT_SUBTYPE" val="d"/>
  <p:tag name="KSO_WM_UNIT_PRESET_TEXT" val="联系方式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1*f*4"/>
  <p:tag name="KSO_WM_UNIT_LAYERLEVEL" val="1"/>
  <p:tag name="KSO_WM_TAG_VERSION" val="3.0"/>
  <p:tag name="KSO_WM_BEAUTIFY_FLAG" val="#wm#"/>
</p:tagLst>
</file>

<file path=ppt/tags/tag421.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2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2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24.xml><?xml version="1.0" encoding="utf-8"?>
<p:tagLst xmlns:p="http://schemas.openxmlformats.org/presentationml/2006/main">
  <p:tag name="resource_record_key" val="{&quot;65&quot;:[20238002],&quot;70&quot;:[3312565]}"/>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2024.3.12-7">
      <a:dk1>
        <a:srgbClr val="333333"/>
      </a:dk1>
      <a:lt1>
        <a:srgbClr val="FFFFFF"/>
      </a:lt1>
      <a:dk2>
        <a:srgbClr val="111807"/>
      </a:dk2>
      <a:lt2>
        <a:srgbClr val="F7FFFB"/>
      </a:lt2>
      <a:accent1>
        <a:srgbClr val="8DC63F"/>
      </a:accent1>
      <a:accent2>
        <a:srgbClr val="D7DF23"/>
      </a:accent2>
      <a:accent3>
        <a:srgbClr val="00A44A"/>
      </a:accent3>
      <a:accent4>
        <a:srgbClr val="43B3C9"/>
      </a:accent4>
      <a:accent5>
        <a:srgbClr val="D74C3D"/>
      </a:accent5>
      <a:accent6>
        <a:srgbClr val="FFC715"/>
      </a:accent6>
      <a:hlink>
        <a:srgbClr val="304FFE"/>
      </a:hlink>
      <a:folHlink>
        <a:srgbClr val="492067"/>
      </a:folHlink>
    </a:clrScheme>
    <a:fontScheme name="传统">
      <a:majorFont>
        <a:latin typeface="Crimson Text SemiBold"/>
        <a:ea typeface="Crimson Text SemiBold"/>
        <a:cs typeface=""/>
      </a:majorFont>
      <a:minorFont>
        <a:latin typeface="Charis SIL"/>
        <a:ea typeface="Charis SI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rmAutofit/>
      </a:bodyPr>
      <a:lstStyle>
        <a:defPPr algn="l">
          <a:lnSpc>
            <a:spcPct val="140000"/>
          </a:lnSpc>
          <a:defRPr sz="2400" kern="100" dirty="0">
            <a:effectLst/>
            <a:latin typeface="+mn-ea"/>
            <a:cs typeface="江城圆体 400W" panose="020B0500000000000000"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2024.3.12-7">
      <a:dk1>
        <a:srgbClr val="333333"/>
      </a:dk1>
      <a:lt1>
        <a:srgbClr val="FFFFFF"/>
      </a:lt1>
      <a:dk2>
        <a:srgbClr val="111807"/>
      </a:dk2>
      <a:lt2>
        <a:srgbClr val="F7FFFB"/>
      </a:lt2>
      <a:accent1>
        <a:srgbClr val="8DC63F"/>
      </a:accent1>
      <a:accent2>
        <a:srgbClr val="D7DF23"/>
      </a:accent2>
      <a:accent3>
        <a:srgbClr val="00A44A"/>
      </a:accent3>
      <a:accent4>
        <a:srgbClr val="43B3C9"/>
      </a:accent4>
      <a:accent5>
        <a:srgbClr val="D74C3D"/>
      </a:accent5>
      <a:accent6>
        <a:srgbClr val="FFC715"/>
      </a:accent6>
      <a:hlink>
        <a:srgbClr val="304FFE"/>
      </a:hlink>
      <a:folHlink>
        <a:srgbClr val="492067"/>
      </a:folHlink>
    </a:clrScheme>
    <a:fontScheme name="传统">
      <a:majorFont>
        <a:latin typeface="Crimson Text SemiBold"/>
        <a:ea typeface="Crimson Text SemiBold"/>
        <a:cs typeface=""/>
      </a:majorFont>
      <a:minorFont>
        <a:latin typeface="Charis SIL"/>
        <a:ea typeface="Charis SI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rmAutofit/>
      </a:bodyPr>
      <a:lstStyle>
        <a:defPPr algn="l">
          <a:lnSpc>
            <a:spcPct val="140000"/>
          </a:lnSpc>
          <a:defRPr sz="2400" kern="100" dirty="0">
            <a:effectLst/>
            <a:latin typeface="+mn-ea"/>
            <a:cs typeface="江城圆体 400W" panose="020B0500000000000000"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2024.3.12-7">
      <a:dk1>
        <a:srgbClr val="333333"/>
      </a:dk1>
      <a:lt1>
        <a:srgbClr val="FFFFFF"/>
      </a:lt1>
      <a:dk2>
        <a:srgbClr val="111807"/>
      </a:dk2>
      <a:lt2>
        <a:srgbClr val="F7FFFB"/>
      </a:lt2>
      <a:accent1>
        <a:srgbClr val="8DC63F"/>
      </a:accent1>
      <a:accent2>
        <a:srgbClr val="D7DF23"/>
      </a:accent2>
      <a:accent3>
        <a:srgbClr val="00A44A"/>
      </a:accent3>
      <a:accent4>
        <a:srgbClr val="43B3C9"/>
      </a:accent4>
      <a:accent5>
        <a:srgbClr val="D74C3D"/>
      </a:accent5>
      <a:accent6>
        <a:srgbClr val="FFC715"/>
      </a:accent6>
      <a:hlink>
        <a:srgbClr val="304FFE"/>
      </a:hlink>
      <a:folHlink>
        <a:srgbClr val="492067"/>
      </a:folHlink>
    </a:clrScheme>
    <a:fontScheme name="传统">
      <a:majorFont>
        <a:latin typeface="Crimson Text SemiBold"/>
        <a:ea typeface="Crimson Text SemiBold"/>
        <a:cs typeface=""/>
      </a:majorFont>
      <a:minorFont>
        <a:latin typeface="Charis SIL"/>
        <a:ea typeface="Charis SI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rmAutofit/>
      </a:bodyPr>
      <a:lstStyle>
        <a:defPPr algn="l">
          <a:lnSpc>
            <a:spcPct val="140000"/>
          </a:lnSpc>
          <a:defRPr sz="2400" kern="100" dirty="0">
            <a:effectLst/>
            <a:latin typeface="+mn-ea"/>
            <a:cs typeface="江城圆体 400W" panose="020B0500000000000000"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966</Words>
  <Application>WPS Presentation</Application>
  <PresentationFormat>Widescreen</PresentationFormat>
  <Paragraphs>34</Paragraphs>
  <Slides>10</Slides>
  <Notes>0</Notes>
  <HiddenSlides>0</HiddenSlides>
  <MMClips>0</MMClips>
  <ScaleCrop>false</ScaleCrop>
  <HeadingPairs>
    <vt:vector size="6" baseType="variant">
      <vt:variant>
        <vt:lpstr>已用的字体</vt:lpstr>
      </vt:variant>
      <vt:variant>
        <vt:i4>12</vt:i4>
      </vt:variant>
      <vt:variant>
        <vt:lpstr>主题</vt:lpstr>
      </vt:variant>
      <vt:variant>
        <vt:i4>4</vt:i4>
      </vt:variant>
      <vt:variant>
        <vt:lpstr>幻灯片标题</vt:lpstr>
      </vt:variant>
      <vt:variant>
        <vt:i4>10</vt:i4>
      </vt:variant>
    </vt:vector>
  </HeadingPairs>
  <TitlesOfParts>
    <vt:vector size="26" baseType="lpstr">
      <vt:lpstr>Arial</vt:lpstr>
      <vt:lpstr>SimSun</vt:lpstr>
      <vt:lpstr>Wingdings</vt:lpstr>
      <vt:lpstr>Wingdings</vt:lpstr>
      <vt:lpstr>江城圆体 400W</vt:lpstr>
      <vt:lpstr>Kalpurush</vt:lpstr>
      <vt:lpstr>Charis SIL</vt:lpstr>
      <vt:lpstr>Siyam Rupali</vt:lpstr>
      <vt:lpstr>Microsoft YaHei</vt:lpstr>
      <vt:lpstr>Arial Unicode MS</vt:lpstr>
      <vt:lpstr>Crimson Text SemiBold</vt:lpstr>
      <vt:lpstr>Calibri</vt:lpstr>
      <vt:lpstr>WPS</vt:lpstr>
      <vt:lpstr>1_Office Theme</vt:lpstr>
      <vt:lpstr>2_Office Theme</vt:lpstr>
      <vt:lpstr>Office Theme</vt:lpstr>
      <vt:lpstr>        Welcome</vt:lpstr>
      <vt:lpstr>শিক্ষক পরিচিতি সুবাস চন্দ্রা দাস প্রধান শিক্ষক তেলিকোনা সরকারি প্রাথমিক বিদ্যালয় বিশ্বনাথ,সিলেট </vt:lpstr>
      <vt:lpstr>Warm up activities  </vt:lpstr>
      <vt:lpstr>পাঠ পরিচিতি Class Four Unit Three My School Assembly (Language Focus) </vt:lpstr>
      <vt:lpstr>Learnging Outcomes ## Students will be able to use preposition(in,on,at) in their daily life. ## Students can communicate with each other using preposition(in,on,at)</vt:lpstr>
      <vt:lpstr>   সময়ের ক্ষেত্রে    In/On/At-    এর ব্যবহার </vt:lpstr>
      <vt:lpstr>  সালের পূর্বে বসেঃShe was born in 2020 ঋতু্র পূর্বে বসেঃShe was born in winter. মাসের পূর্বে বসেঃShe was born in January. সকালে বোঝাতেঃShe gets up early in the morning. বিকালে বোঝাতেঃShe plays in the afternoon. সন্ধ্যা বোঝাতেঃShe sits for studay in the evening.   </vt:lpstr>
      <vt:lpstr>বারের পূর্বে বসেঃShe was born on Sunday. তারিখের পূর্বে বসেঃShe was born on 1st January.  </vt:lpstr>
      <vt:lpstr>  দুপুর বেলায়ঃShe takes her lunch at noon.   রাতের বেলায়ঃShe goes to bed at night.   নির্দিষ্ট সময় বোঝাতেঃShe goes to school at 9 a.m.</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the 7 days</dc:title>
  <dc:creator/>
  <cp:lastModifiedBy>Subas 78</cp:lastModifiedBy>
  <cp:revision>18</cp:revision>
  <dcterms:created xsi:type="dcterms:W3CDTF">2026-05-30T07:14:00Z</dcterms:created>
  <dcterms:modified xsi:type="dcterms:W3CDTF">2026-07-03T05:33:43Z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1033-12.1.0.26880</vt:lpwstr>
  </property>
  <property fmtid="{D5CDD505-2E9C-101B-9397-08002B2CF9AE}" pid="3" name="ICV">
    <vt:lpwstr>830F1D48246243329308D5A92658ED8C_13</vt:lpwstr>
  </property>
</Properties>
</file>