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82" r:id="rId3"/>
  </p:sldMasterIdLst>
  <p:notesMasterIdLst>
    <p:notesMasterId r:id="rId27"/>
  </p:notesMasterIdLst>
  <p:sldIdLst>
    <p:sldId id="302" r:id="rId4"/>
    <p:sldId id="303" r:id="rId5"/>
    <p:sldId id="276" r:id="rId6"/>
    <p:sldId id="258" r:id="rId7"/>
    <p:sldId id="259" r:id="rId8"/>
    <p:sldId id="297" r:id="rId9"/>
    <p:sldId id="292" r:id="rId10"/>
    <p:sldId id="295" r:id="rId11"/>
    <p:sldId id="294" r:id="rId12"/>
    <p:sldId id="296" r:id="rId13"/>
    <p:sldId id="289" r:id="rId14"/>
    <p:sldId id="299" r:id="rId15"/>
    <p:sldId id="266" r:id="rId16"/>
    <p:sldId id="267" r:id="rId17"/>
    <p:sldId id="268" r:id="rId18"/>
    <p:sldId id="286" r:id="rId19"/>
    <p:sldId id="300" r:id="rId20"/>
    <p:sldId id="301" r:id="rId21"/>
    <p:sldId id="278" r:id="rId22"/>
    <p:sldId id="269" r:id="rId23"/>
    <p:sldId id="285" r:id="rId24"/>
    <p:sldId id="290" r:id="rId25"/>
    <p:sldId id="29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9F87D-C104-45E2-B8C5-4F5F807AF313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25BDC-7FFB-4651-B778-BC7E88C7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25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25BDC-7FFB-4651-B778-BC7E88C721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35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182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1901455" y="1526886"/>
            <a:ext cx="2840361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5" y="1553012"/>
            <a:ext cx="2774555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163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50" b="89655" l="3378" r="92342">
                        <a14:foregroundMark x1="8784" y1="48589" x2="8784" y2="48589"/>
                        <a14:foregroundMark x1="4730" y1="47022" x2="4730" y2="47022"/>
                        <a14:foregroundMark x1="62838" y1="32288" x2="62838" y2="32288"/>
                        <a14:foregroundMark x1="61712" y1="31975" x2="61712" y2="31975"/>
                        <a14:foregroundMark x1="92793" y1="40439" x2="92793" y2="40439"/>
                        <a14:foregroundMark x1="81757" y1="65831" x2="81757" y2="65831"/>
                        <a14:foregroundMark x1="81757" y1="65831" x2="81757" y2="65831"/>
                        <a14:foregroundMark x1="24550" y1="32288" x2="24550" y2="32288"/>
                        <a14:foregroundMark x1="42793" y1="8464" x2="42793" y2="8464"/>
                        <a14:foregroundMark x1="41216" y1="29781" x2="41216" y2="29781"/>
                        <a14:foregroundMark x1="3378" y1="46082" x2="3378" y2="46082"/>
                        <a14:foregroundMark x1="38063" y1="34796" x2="38063" y2="34796"/>
                        <a14:foregroundMark x1="55180" y1="27273" x2="55180" y2="27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50" b="89655" l="3378" r="92342">
                        <a14:foregroundMark x1="8784" y1="48589" x2="8784" y2="48589"/>
                        <a14:foregroundMark x1="4730" y1="47022" x2="4730" y2="47022"/>
                        <a14:foregroundMark x1="62838" y1="32288" x2="62838" y2="32288"/>
                        <a14:foregroundMark x1="61712" y1="31975" x2="61712" y2="31975"/>
                        <a14:foregroundMark x1="92793" y1="40439" x2="92793" y2="40439"/>
                        <a14:foregroundMark x1="81757" y1="65831" x2="81757" y2="65831"/>
                        <a14:foregroundMark x1="81757" y1="65831" x2="81757" y2="65831"/>
                        <a14:foregroundMark x1="24550" y1="32288" x2="24550" y2="32288"/>
                        <a14:foregroundMark x1="42793" y1="8464" x2="42793" y2="8464"/>
                        <a14:foregroundMark x1="41216" y1="29781" x2="41216" y2="29781"/>
                        <a14:foregroundMark x1="3378" y1="46082" x2="3378" y2="46082"/>
                        <a14:foregroundMark x1="38063" y1="34796" x2="38063" y2="34796"/>
                        <a14:foregroundMark x1="55180" y1="27273" x2="55180" y2="27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38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15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48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02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98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95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3429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149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9280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335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859762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323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134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632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2145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5"/>
            <a:ext cx="8128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30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120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022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4532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3181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29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661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1187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934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007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8499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0454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327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7807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5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5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26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xmlns="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20993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C2868C-DED8-4580-9A16-B7653E25E7F4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08/01/2026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5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90428-D388-4381-83BC-C7EA22D196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121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7EF11-3F14-42ED-9E80-D4186099C9E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2111-DAE2-46A8-A68C-82B24F8C4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40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hyperlink" Target="https://www.google.com/search?q=%E0%A6%A4%E0%A7%8B%E0%A6%A4%E0%A6%BE+%E0%A6%AA%E0%A6%BE%E0%A6%96%E0%A6%BF+%E0%A6%9B%E0%A6%A1%E0%A6%BC%E0%A6%BE&amp;sca_esv=2c899562bebaec1d&amp;rlz=1C1RXQR_enBD1153BD1154&amp;sxsrf=ANbL-n6RThqEa2o6QXzuW1vr5vtwqnFDKg:1767881438636&amp;ei=3rpfafzKJoOs4-EPuMrT6QU&amp;oq=+%E0%A6%A4%E0%A7%8B%E0%A6%A4%E0%A6%BE+%E0%A6%A6%E0%A6%BF%E0%A6%AF%E0%A6%BC%E0%A7%87+%E0%A6%9B%E0%A6%A1%E0%A6%BC%E0%A6%BE&amp;gs_lp=Egxnd3Mtd2l6LXNlcnAiKiDgpqTgp4vgpqTgpr4g4Kam4Ka_4Kav4Ka84KeHIOCmm-CmoeCmvOCmvioCCAAyBRAAGO8FMgUQABjvBTIFEAAY7wUyBRAAGO8FMgUQABjvBUj68QFQighY2NQBcAV4AZABAJgB1wGgAawXqgEGMC4xNS4zuAEByAEA-AEBmAIVoAKtF8ICChAAGLADGNYEGEfCAgcQIxiwAhgnwgIEEAAYHsICBhAAGA0YHsICBhAAGAcYHsICCBAAGIAEGKIEwgIIEAAYogQYiQWYAwCIBgGQBgiSBwY1LjEzLjOgB65GsgcGMC4xMy4zuAfSFsIHCDItMS4xNS41yAegAoAIAA&amp;sclient=gws-wiz-serp#fpstate=ive&amp;vld=cid:2d059e08,vid:MB4KGk9nAcY,st: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microsoft.com/office/2007/relationships/hdphoto" Target="../media/hdphoto4.wdp"/><Relationship Id="rId2" Type="http://schemas.openxmlformats.org/officeDocument/2006/relationships/hyperlink" Target="https://www.youtube.com/watch?v=iiMLgJn02F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microsoft.com/office/2007/relationships/hdphoto" Target="../media/hdphoto3.wdp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9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0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674C46C-8984-49DA-CC91-EA5145E50AED}"/>
              </a:ext>
            </a:extLst>
          </p:cNvPr>
          <p:cNvSpPr txBox="1"/>
          <p:nvPr/>
        </p:nvSpPr>
        <p:spPr>
          <a:xfrm>
            <a:off x="6661875" y="2081185"/>
            <a:ext cx="6368327" cy="378565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বউ। </a:t>
            </a:r>
          </a:p>
          <a:p>
            <a:pPr algn="l"/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৪৫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৮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১১;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পিরিয়ড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১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D330D4E-4FF4-F61D-3AC9-609A917855B6}"/>
              </a:ext>
            </a:extLst>
          </p:cNvPr>
          <p:cNvSpPr txBox="1"/>
          <p:nvPr/>
        </p:nvSpPr>
        <p:spPr>
          <a:xfrm>
            <a:off x="615023" y="2499213"/>
            <a:ext cx="60389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সূর্বণা</a:t>
            </a:r>
            <a:r>
              <a:rPr lang="en-US" sz="6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endParaRPr lang="en-US" sz="6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সাদুরিয়া</a:t>
            </a:r>
            <a:r>
              <a:rPr lang="en-US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সর:প্রাথ:বিদ্যা</a:t>
            </a:r>
            <a:r>
              <a:rPr lang="en-US" sz="44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r>
              <a:rPr lang="en-US" sz="44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হাকিমপু,দিনাজপুর</a:t>
            </a:r>
            <a:r>
              <a:rPr lang="en-US" sz="4400" b="1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b="1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320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1442" y="1195468"/>
            <a:ext cx="10311281" cy="3785652"/>
          </a:xfrm>
          <a:custGeom>
            <a:avLst/>
            <a:gdLst>
              <a:gd name="csX0" fmla="*/ 0 w 10311281"/>
              <a:gd name="csY0" fmla="*/ 0 h 3785652"/>
              <a:gd name="csX1" fmla="*/ 10311281 w 10311281"/>
              <a:gd name="csY1" fmla="*/ 0 h 3785652"/>
              <a:gd name="csX2" fmla="*/ 10311281 w 10311281"/>
              <a:gd name="csY2" fmla="*/ 3785652 h 3785652"/>
              <a:gd name="csX3" fmla="*/ 0 w 10311281"/>
              <a:gd name="csY3" fmla="*/ 3785652 h 3785652"/>
              <a:gd name="csX4" fmla="*/ 0 w 10311281"/>
              <a:gd name="csY4" fmla="*/ 0 h 37856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311281" h="3785652" extrusionOk="0">
                <a:moveTo>
                  <a:pt x="0" y="0"/>
                </a:moveTo>
                <a:cubicBezTo>
                  <a:pt x="3432562" y="118645"/>
                  <a:pt x="7449030" y="116012"/>
                  <a:pt x="10311281" y="0"/>
                </a:cubicBezTo>
                <a:cubicBezTo>
                  <a:pt x="10178399" y="637042"/>
                  <a:pt x="10396232" y="3121186"/>
                  <a:pt x="10311281" y="3785652"/>
                </a:cubicBezTo>
                <a:cubicBezTo>
                  <a:pt x="8522778" y="3920252"/>
                  <a:pt x="4669748" y="3628456"/>
                  <a:pt x="0" y="3785652"/>
                </a:cubicBezTo>
                <a:cubicBezTo>
                  <a:pt x="-20187" y="3244272"/>
                  <a:pt x="-152480" y="680335"/>
                  <a:pt x="0" y="0"/>
                </a:cubicBezTo>
                <a:close/>
              </a:path>
            </a:pathLst>
          </a:custGeom>
          <a:noFill/>
          <a:ln w="190500" cap="rnd" cmpd="tri">
            <a:noFill/>
            <a:prstDash val="sysDash"/>
            <a:miter lim="800000"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en-US" sz="3200" b="1" dirty="0">
              <a:solidFill>
                <a:schemeClr val="bg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এ পাঠ শেষে শিক্ষার্থীরা –</a:t>
            </a:r>
          </a:p>
          <a:p>
            <a:r>
              <a:rPr lang="bn-IN" sz="4000" b="1" dirty="0">
                <a:latin typeface="NikoshBAN" pitchFamily="2" charset="0"/>
                <a:cs typeface="NikoshBAN" pitchFamily="2" charset="0"/>
              </a:rPr>
              <a:t>৪.১.১ ছড়া শুনে  আনন্দের সঙ্গে নিজের মত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করে বলতে পারবে।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bn-IN" sz="4000" b="1" dirty="0">
                <a:latin typeface="NikoshBAN" pitchFamily="2" charset="0"/>
                <a:cs typeface="NikoshBAN" pitchFamily="2" charset="0"/>
              </a:rPr>
              <a:t>৮.১.১ পাঠের  ছড়া বলতে পারবে।</a:t>
            </a:r>
          </a:p>
          <a:p>
            <a:r>
              <a:rPr lang="bn-IN" sz="4000" b="1" dirty="0">
                <a:latin typeface="NikoshBAN" pitchFamily="2" charset="0"/>
                <a:cs typeface="NikoshBAN" pitchFamily="2" charset="0"/>
              </a:rPr>
              <a:t>৮.৪.১  পাঠের শব্দ ,বাক্য ও চরণ বলতে পারবে।</a:t>
            </a:r>
          </a:p>
          <a:p>
            <a:endParaRPr lang="bn-IN" sz="1600" b="1" dirty="0">
              <a:solidFill>
                <a:schemeClr val="bg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1600" b="1" dirty="0">
              <a:solidFill>
                <a:schemeClr val="bg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1600" b="1" dirty="0">
              <a:solidFill>
                <a:schemeClr val="bg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48" y="466931"/>
            <a:ext cx="2780017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0071" y="540583"/>
            <a:ext cx="5106708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ভিডিও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দেখি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9" y="1463914"/>
            <a:ext cx="9961419" cy="539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2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10" y="526474"/>
            <a:ext cx="4775028" cy="283325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248" y="526474"/>
            <a:ext cx="4793661" cy="283325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AutoShape 2" descr="আতাফলের বাণিজ্যিক চাষ - News Nine 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578" y="3576869"/>
            <a:ext cx="4558148" cy="26438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08" y="3576869"/>
            <a:ext cx="4775029" cy="26438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494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D5466FB-091C-EAF7-E036-54839B59B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25" y="762001"/>
            <a:ext cx="5028611" cy="4274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D5466FB-091C-EAF7-E036-54839B59B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234" y="762001"/>
            <a:ext cx="5023657" cy="4274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0173FC-05AC-EEBD-EE0D-4426BC2AFFE2}"/>
              </a:ext>
            </a:extLst>
          </p:cNvPr>
          <p:cNvSpPr txBox="1"/>
          <p:nvPr/>
        </p:nvSpPr>
        <p:spPr>
          <a:xfrm>
            <a:off x="5168384" y="5254626"/>
            <a:ext cx="3296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NikoshBAN" pitchFamily="2" charset="0"/>
                <a:cs typeface="NikoshBAN" pitchFamily="2" charset="0"/>
              </a:rPr>
              <a:t>আতা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ফল</a:t>
            </a:r>
            <a:r>
              <a:rPr lang="bn-IN" sz="6000" dirty="0">
                <a:latin typeface="NikoshBAN" pitchFamily="2" charset="0"/>
                <a:cs typeface="NikoshBAN" pitchFamily="2" charset="0"/>
              </a:rPr>
              <a:t>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72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D5466FB-091C-EAF7-E036-54839B59B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5" y="831277"/>
            <a:ext cx="4835236" cy="4388143"/>
          </a:xfrm>
          <a:prstGeom prst="rect">
            <a:avLst/>
          </a:prstGeom>
          <a:ln w="285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D5466FB-091C-EAF7-E036-54839B59B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262" y="831277"/>
            <a:ext cx="4557108" cy="438814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A0173FC-05AC-EEBD-EE0D-4426BC2AFFE2}"/>
              </a:ext>
            </a:extLst>
          </p:cNvPr>
          <p:cNvSpPr txBox="1"/>
          <p:nvPr/>
        </p:nvSpPr>
        <p:spPr>
          <a:xfrm>
            <a:off x="4876698" y="5465421"/>
            <a:ext cx="3296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NikoshBAN" pitchFamily="2" charset="0"/>
                <a:cs typeface="NikoshBAN" pitchFamily="2" charset="0"/>
              </a:rPr>
              <a:t>ডালিম</a:t>
            </a:r>
            <a:r>
              <a:rPr lang="bn-IN" sz="6000" dirty="0">
                <a:latin typeface="NikoshBAN" pitchFamily="2" charset="0"/>
                <a:cs typeface="NikoshBAN" pitchFamily="2" charset="0"/>
              </a:rPr>
              <a:t>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9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D5466FB-091C-EAF7-E036-54839B59B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05" y="942109"/>
            <a:ext cx="5257799" cy="4216558"/>
          </a:xfrm>
          <a:prstGeom prst="ellipse">
            <a:avLst/>
          </a:prstGeom>
          <a:ln w="63500" cap="rnd">
            <a:solidFill>
              <a:schemeClr val="bg2">
                <a:lumMod val="1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D5466FB-091C-EAF7-E036-54839B59B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59" y="942110"/>
            <a:ext cx="5057775" cy="4216558"/>
          </a:xfrm>
          <a:prstGeom prst="ellipse">
            <a:avLst/>
          </a:prstGeom>
          <a:ln w="63500" cap="rnd">
            <a:solidFill>
              <a:schemeClr val="tx1">
                <a:lumMod val="95000"/>
                <a:lumOff val="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A0173FC-05AC-EEBD-EE0D-4426BC2AFFE2}"/>
              </a:ext>
            </a:extLst>
          </p:cNvPr>
          <p:cNvSpPr txBox="1"/>
          <p:nvPr/>
        </p:nvSpPr>
        <p:spPr>
          <a:xfrm>
            <a:off x="4341246" y="5482358"/>
            <a:ext cx="3296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NikoshBAN" pitchFamily="2" charset="0"/>
                <a:cs typeface="NikoshBAN" pitchFamily="2" charset="0"/>
              </a:rPr>
              <a:t>তোতা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পাখি</a:t>
            </a:r>
            <a:r>
              <a:rPr lang="bn-IN" sz="6000" dirty="0">
                <a:latin typeface="NikoshBAN" pitchFamily="2" charset="0"/>
                <a:cs typeface="NikoshBAN" pitchFamily="2" charset="0"/>
              </a:rPr>
              <a:t>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7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A887601-B1CF-874D-C314-FBEC8270D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" y="183327"/>
            <a:ext cx="11815763" cy="649134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90E99228-2451-8814-A918-EDCBF9ACB0D7}"/>
              </a:ext>
            </a:extLst>
          </p:cNvPr>
          <p:cNvGrpSpPr/>
          <p:nvPr/>
        </p:nvGrpSpPr>
        <p:grpSpPr>
          <a:xfrm>
            <a:off x="185739" y="170240"/>
            <a:ext cx="10372725" cy="6563299"/>
            <a:chOff x="-709227" y="340486"/>
            <a:chExt cx="9202017" cy="6563299"/>
          </a:xfrm>
          <a:solidFill>
            <a:schemeClr val="bg2">
              <a:alpha val="6549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8073B3C9-781A-511D-1109-16B8CC980748}"/>
                </a:ext>
              </a:extLst>
            </p:cNvPr>
            <p:cNvSpPr/>
            <p:nvPr/>
          </p:nvSpPr>
          <p:spPr>
            <a:xfrm>
              <a:off x="-709227" y="340486"/>
              <a:ext cx="2953407" cy="65436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="" xmlns:a16="http://schemas.microsoft.com/office/drawing/2014/main" id="{A0DB378E-30E2-60E7-586C-DF4B2FE3C580}"/>
                </a:ext>
              </a:extLst>
            </p:cNvPr>
            <p:cNvSpPr/>
            <p:nvPr/>
          </p:nvSpPr>
          <p:spPr>
            <a:xfrm rot="10800000" flipH="1">
              <a:off x="2244180" y="353569"/>
              <a:ext cx="6248610" cy="655021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3B0F4A2-0DA7-6E59-DE36-692CB6B9775F}"/>
              </a:ext>
            </a:extLst>
          </p:cNvPr>
          <p:cNvSpPr/>
          <p:nvPr/>
        </p:nvSpPr>
        <p:spPr>
          <a:xfrm>
            <a:off x="495810" y="645447"/>
            <a:ext cx="4901919" cy="11079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6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 </a:t>
            </a:r>
            <a:r>
              <a:rPr lang="en-US" sz="6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bn-BD" sz="6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>
                <a:ln w="0"/>
                <a:solidFill>
                  <a:srgbClr val="C00000"/>
                </a:solidFill>
                <a:effectLst/>
                <a:latin typeface="NikoshBAN" pitchFamily="2" charset="0"/>
                <a:cs typeface="NikoshBAN" pitchFamily="2" charset="0"/>
              </a:rPr>
              <a:t>পড়ব</a:t>
            </a:r>
            <a:r>
              <a:rPr lang="bn-BD" sz="6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66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62144AD-449E-F14B-1BA9-EE6312E2588A}"/>
              </a:ext>
            </a:extLst>
          </p:cNvPr>
          <p:cNvSpPr txBox="1"/>
          <p:nvPr/>
        </p:nvSpPr>
        <p:spPr>
          <a:xfrm>
            <a:off x="297467" y="2215567"/>
            <a:ext cx="9603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ছড়া (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বউ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286BA48-2A7F-F31B-7834-E73B22E9A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773" y="2084151"/>
            <a:ext cx="3124387" cy="2689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2744A5E-7B7C-75DD-5EF5-020DDCF9C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964" y="3994309"/>
            <a:ext cx="3334589" cy="287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9C2084A-DC42-BD1C-5F2E-226850A6F0CA}"/>
              </a:ext>
            </a:extLst>
          </p:cNvPr>
          <p:cNvSpPr txBox="1"/>
          <p:nvPr/>
        </p:nvSpPr>
        <p:spPr>
          <a:xfrm>
            <a:off x="733014" y="514658"/>
            <a:ext cx="85542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পাঠ্য বইয়ের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১১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নং পৃষ্টা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বের ক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রো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B5BA75A-696E-A703-3C23-26E48CA35B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015" y="1222546"/>
            <a:ext cx="10890951" cy="5095141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84" y="1503562"/>
            <a:ext cx="4170219" cy="4399903"/>
          </a:xfrm>
          <a:prstGeom prst="roundRect">
            <a:avLst>
              <a:gd name="adj" fmla="val 16667"/>
            </a:avLst>
          </a:prstGeom>
          <a:ln w="38100"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847" y="1597566"/>
            <a:ext cx="4433455" cy="4305901"/>
          </a:xfrm>
          <a:prstGeom prst="roundRect">
            <a:avLst>
              <a:gd name="adj" fmla="val 16667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7590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B5BA75A-696E-A703-3C23-26E48CA35B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015" y="623455"/>
            <a:ext cx="10890951" cy="566651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15" y="623456"/>
            <a:ext cx="10890951" cy="5666509"/>
          </a:xfrm>
          <a:prstGeom prst="roundRect">
            <a:avLst>
              <a:gd name="adj" fmla="val 16667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9640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419055" y="509414"/>
            <a:ext cx="4824412" cy="54759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5019" tIns="52509" rIns="105019" bIns="52509" rtlCol="0" anchor="ctr"/>
          <a:lstStyle/>
          <a:p>
            <a:pPr algn="ctr"/>
            <a:r>
              <a:rPr lang="en-US" sz="4000" b="1" u="sng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শিক্ষকের</a:t>
            </a:r>
            <a:r>
              <a:rPr lang="en-US" sz="4000" b="1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u="sng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u="sng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4000" b="1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11" y="1326835"/>
            <a:ext cx="10903527" cy="4810733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206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388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1490" y="638113"/>
            <a:ext cx="5608807" cy="6218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CDEF81A-03FD-4497-A615-5933B5B25A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974" y="1676661"/>
            <a:ext cx="4635033" cy="38028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779933" y="5479506"/>
            <a:ext cx="426911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তোতা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CC634B2-978B-4140-8D08-64BC9BF1F4F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653" y="1676660"/>
            <a:ext cx="4990107" cy="38028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6815435" y="5479506"/>
            <a:ext cx="32688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ডালিম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মউ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57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1490" y="424902"/>
            <a:ext cx="5608807" cy="6218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3132" y="5178441"/>
            <a:ext cx="5408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তবু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endParaRPr lang="bn-IN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79155" y="5212053"/>
            <a:ext cx="491284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কও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বউ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DB55C54-B29D-49C3-AD59-5BA64679D7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488" y="1330690"/>
            <a:ext cx="5137617" cy="3597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391" y="1247778"/>
            <a:ext cx="5004199" cy="37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9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5915" y="758221"/>
            <a:ext cx="7894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সমস্বরে</a:t>
            </a:r>
            <a:r>
              <a:rPr lang="en-U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তালে</a:t>
            </a:r>
            <a:r>
              <a:rPr lang="en-US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তালে</a:t>
            </a:r>
            <a:r>
              <a:rPr lang="bn-IN" sz="7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আবৃত্তি</a:t>
            </a:r>
            <a:endParaRPr lang="en-US" sz="7200" b="1" dirty="0">
              <a:solidFill>
                <a:schemeClr val="accent6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91344C5-6736-27CD-E247-141815FB1E0C}"/>
              </a:ext>
            </a:extLst>
          </p:cNvPr>
          <p:cNvSpPr/>
          <p:nvPr/>
        </p:nvSpPr>
        <p:spPr>
          <a:xfrm>
            <a:off x="3303891" y="2414380"/>
            <a:ext cx="4357687" cy="280076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তোতা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ডালিম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মউ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তবু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কও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বউ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538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2725" y="2235815"/>
            <a:ext cx="3037675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সবুজ</a:t>
            </a:r>
            <a:r>
              <a:rPr kumimoji="0" lang="en-US" sz="5400" b="1" i="0" u="none" strike="noStrike" kern="120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দল</a:t>
            </a:r>
            <a:endParaRPr kumimoji="0" lang="en-US" sz="54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2725" y="5066102"/>
            <a:ext cx="3037675" cy="92333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লাল</a:t>
            </a:r>
            <a:r>
              <a:rPr kumimoji="0" lang="en-US" sz="5400" b="1" i="0" u="none" strike="noStrike" kern="120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দল</a:t>
            </a:r>
            <a:endParaRPr kumimoji="0" lang="en-US" sz="54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35411" y="2395253"/>
            <a:ext cx="51892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আতা</a:t>
            </a:r>
            <a:r>
              <a:rPr lang="en-US" sz="3600" b="1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গাছে</a:t>
            </a:r>
            <a:r>
              <a:rPr lang="en-US" sz="3600" b="1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তোতা</a:t>
            </a:r>
            <a:r>
              <a:rPr lang="en-US" sz="3600" b="1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পাখি</a:t>
            </a:r>
            <a:r>
              <a:rPr lang="en-US" sz="3600" b="1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ডালিম</a:t>
            </a:r>
            <a:r>
              <a:rPr kumimoji="0" lang="en-US" sz="3600" b="1" i="0" u="none" strike="noStrike" kern="1200" cap="none" spc="0" normalizeH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গাছে</a:t>
            </a:r>
            <a:r>
              <a:rPr kumimoji="0" lang="en-US" sz="3600" b="1" i="0" u="none" strike="noStrike" kern="1200" cap="none" spc="0" normalizeH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মউ</a:t>
            </a:r>
            <a:r>
              <a:rPr kumimoji="0" lang="en-US" sz="3600" b="1" i="0" u="none" strike="noStrike" kern="1200" cap="none" spc="0" normalizeH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  <a:endParaRPr kumimoji="0" lang="en-US" sz="3600" b="1" i="0" u="none" strike="noStrike" kern="1200" cap="none" spc="0" normalizeH="0" baseline="0" noProof="0" dirty="0" smtClean="0">
              <a:ln w="12700">
                <a:solidFill>
                  <a:srgbClr val="04617B">
                    <a:satMod val="155000"/>
                  </a:srgbClr>
                </a:solidFill>
                <a:prstDash val="solid"/>
              </a:ln>
              <a:solidFill>
                <a:srgbClr val="DBF5F9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07533" y="4699508"/>
            <a:ext cx="56110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এত</a:t>
            </a:r>
            <a:r>
              <a:rPr lang="en-US" sz="3600" b="1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ডাকি</a:t>
            </a:r>
            <a:r>
              <a:rPr lang="en-US" sz="3600" b="1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তবু</a:t>
            </a:r>
            <a:r>
              <a:rPr lang="en-US" sz="3600" b="1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600" b="1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কও</a:t>
            </a:r>
            <a:r>
              <a:rPr kumimoji="0" lang="en-US" sz="3600" b="1" i="0" u="none" strike="noStrike" kern="1200" cap="none" spc="0" normalizeH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না</a:t>
            </a:r>
            <a:r>
              <a:rPr kumimoji="0" lang="en-US" sz="3600" b="1" i="0" u="none" strike="noStrike" kern="1200" cap="none" spc="0" normalizeH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কেন</a:t>
            </a:r>
            <a:r>
              <a:rPr kumimoji="0" lang="en-US" sz="3600" b="1" i="0" u="none" strike="noStrike" kern="1200" cap="none" spc="0" normalizeH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বউ</a:t>
            </a:r>
            <a:r>
              <a:rPr kumimoji="0" lang="en-US" sz="3600" b="1" i="0" u="none" strike="noStrike" kern="1200" cap="none" spc="0" normalizeH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  <a:endParaRPr kumimoji="0" lang="en-US" sz="3600" b="1" i="0" u="none" strike="noStrike" kern="1200" cap="none" spc="0" normalizeH="0" baseline="0" noProof="0" dirty="0" smtClean="0">
              <a:ln w="12700">
                <a:solidFill>
                  <a:srgbClr val="04617B">
                    <a:satMod val="155000"/>
                  </a:srgbClr>
                </a:solidFill>
                <a:prstDash val="solid"/>
              </a:ln>
              <a:solidFill>
                <a:srgbClr val="DBF5F9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94909" y="764446"/>
            <a:ext cx="34636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64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28110" y="2187428"/>
            <a:ext cx="57219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আতা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গাছে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তোতা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পাখি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ডালিম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গাছে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মউ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3034136" y="4699508"/>
            <a:ext cx="5597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এত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ডাকি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তবু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কথা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কও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না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কেন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বউ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rgbClr val="04617B">
                      <a:satMod val="155000"/>
                    </a:srgbClr>
                  </a:solidFill>
                  <a:prstDash val="solid"/>
                </a:ln>
                <a:solidFill>
                  <a:srgbClr val="DBF5F9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</a:p>
        </p:txBody>
      </p:sp>
      <p:sp>
        <p:nvSpPr>
          <p:cNvPr id="2" name="Rectangle 1"/>
          <p:cNvSpPr/>
          <p:nvPr/>
        </p:nvSpPr>
        <p:spPr>
          <a:xfrm>
            <a:off x="3255804" y="764446"/>
            <a:ext cx="62068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জোড়া</a:t>
            </a:r>
            <a:r>
              <a:rPr kumimoji="0" lang="en-US" sz="54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য় </a:t>
            </a:r>
            <a:r>
              <a:rPr kumimoji="0" lang="en-US" sz="5400" b="0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কাজ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65" y="1468582"/>
            <a:ext cx="3332019" cy="32309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922" y="3782295"/>
            <a:ext cx="3706089" cy="284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23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6B2F545-2A52-EDEB-331A-11B7CA9AE9B1}"/>
              </a:ext>
            </a:extLst>
          </p:cNvPr>
          <p:cNvSpPr/>
          <p:nvPr/>
        </p:nvSpPr>
        <p:spPr>
          <a:xfrm>
            <a:off x="5984328" y="2699182"/>
            <a:ext cx="46502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তোতা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ডালিম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মউ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তবু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কও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বউ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66" y="1870364"/>
            <a:ext cx="4107873" cy="454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7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2848" y="344117"/>
            <a:ext cx="36620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8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8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5852" y="2701404"/>
            <a:ext cx="40290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endParaRPr lang="bn-IN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85853" y="4629150"/>
            <a:ext cx="3381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মউ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Right Arrow 4"/>
          <p:cNvSpPr/>
          <p:nvPr/>
        </p:nvSpPr>
        <p:spPr>
          <a:xfrm>
            <a:off x="4864346" y="3072032"/>
            <a:ext cx="514351" cy="35718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22103" y="2710696"/>
            <a:ext cx="481894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864346" y="4912177"/>
            <a:ext cx="514351" cy="35718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14864" y="4546061"/>
            <a:ext cx="42426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মৌমাছি</a:t>
            </a:r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98583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7" grpId="0" animBg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900" y="1967359"/>
            <a:ext cx="4991101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চরনটি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5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9651" y="3758061"/>
            <a:ext cx="5010151" cy="1446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তোতা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-------------------------</a:t>
            </a:r>
            <a:endParaRPr lang="bn-IN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81751" y="3758059"/>
            <a:ext cx="5010151" cy="1446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তবু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-------------------------</a:t>
            </a:r>
            <a:endParaRPr lang="bn-IN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52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8267" y="2289496"/>
            <a:ext cx="857683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ছন্দে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ছন্দে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ছড়াটি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94" y="3200392"/>
            <a:ext cx="4558145" cy="299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1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2" y="568037"/>
            <a:ext cx="11152911" cy="5555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5470825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855</TotalTime>
  <Words>228</Words>
  <Application>Microsoft Office PowerPoint</Application>
  <PresentationFormat>Custom</PresentationFormat>
  <Paragraphs>61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Bangla Theme</vt:lpstr>
      <vt:lpstr>Flow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Xttem</cp:lastModifiedBy>
  <cp:revision>122</cp:revision>
  <dcterms:created xsi:type="dcterms:W3CDTF">2024-07-05T15:11:22Z</dcterms:created>
  <dcterms:modified xsi:type="dcterms:W3CDTF">2026-01-08T14:53:23Z</dcterms:modified>
</cp:coreProperties>
</file>