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5"/>
  </p:notesMasterIdLst>
  <p:sldIdLst>
    <p:sldId id="291" r:id="rId2"/>
    <p:sldId id="288" r:id="rId3"/>
    <p:sldId id="290" r:id="rId4"/>
    <p:sldId id="287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9144000" cy="5153025"/>
  <p:notesSz cx="6858000" cy="9144000"/>
  <p:embeddedFontLst>
    <p:embeddedFont>
      <p:font typeface="Kalpurush" panose="02000600000000000000" pitchFamily="2" charset="0"/>
      <p:regular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0C51E-A6F0-44D6-87A6-6565B69A4318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0563" y="1143000"/>
            <a:ext cx="547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DB372-8BB9-42D2-B1DF-2B2F8C177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20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6DB372-8BB9-42D2-B1DF-2B2F8C177D3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55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55905-CA21-04A0-4E36-E2EF9E762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2B780F40-DC90-4EF1-573A-6AB9C9E438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4762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3A087F-98CE-DBA7-5EEC-39BB0122D2C9}"/>
              </a:ext>
            </a:extLst>
          </p:cNvPr>
          <p:cNvSpPr txBox="1"/>
          <p:nvPr/>
        </p:nvSpPr>
        <p:spPr>
          <a:xfrm>
            <a:off x="5232945" y="1300162"/>
            <a:ext cx="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46069C-C0C7-9AA0-A961-1FF8CEA7287E}"/>
              </a:ext>
            </a:extLst>
          </p:cNvPr>
          <p:cNvSpPr txBox="1"/>
          <p:nvPr/>
        </p:nvSpPr>
        <p:spPr>
          <a:xfrm>
            <a:off x="1821264" y="1540786"/>
            <a:ext cx="584722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en-US" sz="54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ক্লাসে</a:t>
            </a:r>
            <a:r>
              <a:rPr lang="en-US" sz="54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সবাইকে</a:t>
            </a:r>
            <a:r>
              <a:rPr lang="en-US" sz="54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স্বাগত</a:t>
            </a:r>
            <a:endParaRPr lang="en-US" sz="54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8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5D9075-FD0A-09C4-2AE6-E9DEA1931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08BEAF-77F2-8548-37F1-509170F5C09E}"/>
              </a:ext>
            </a:extLst>
          </p:cNvPr>
          <p:cNvSpPr txBox="1"/>
          <p:nvPr/>
        </p:nvSpPr>
        <p:spPr>
          <a:xfrm>
            <a:off x="4890633" y="1387058"/>
            <a:ext cx="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E083A4-ACDE-429B-3372-C62580C8B06F}"/>
              </a:ext>
            </a:extLst>
          </p:cNvPr>
          <p:cNvSpPr txBox="1"/>
          <p:nvPr/>
        </p:nvSpPr>
        <p:spPr>
          <a:xfrm>
            <a:off x="3083160" y="976583"/>
            <a:ext cx="2687393" cy="3600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sz="36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3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endParaRPr sz="3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FE8795-5528-714F-D878-787DB267C367}"/>
              </a:ext>
            </a:extLst>
          </p:cNvPr>
          <p:cNvSpPr txBox="1"/>
          <p:nvPr/>
        </p:nvSpPr>
        <p:spPr>
          <a:xfrm>
            <a:off x="3083160" y="1972525"/>
            <a:ext cx="265214" cy="1737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নাম</a:t>
            </a:r>
            <a:endParaRPr sz="1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F4F53B-105E-D4DA-33A1-8869ECBFA6AE}"/>
              </a:ext>
            </a:extLst>
          </p:cNvPr>
          <p:cNvSpPr txBox="1"/>
          <p:nvPr/>
        </p:nvSpPr>
        <p:spPr>
          <a:xfrm>
            <a:off x="2430994" y="2242876"/>
            <a:ext cx="917381" cy="1303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শিপন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চন্দ্র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পাল</a:t>
            </a:r>
            <a:endParaRPr sz="1200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8A33D5-EA72-C2C3-09F6-6C32D986C964}"/>
              </a:ext>
            </a:extLst>
          </p:cNvPr>
          <p:cNvSpPr txBox="1"/>
          <p:nvPr/>
        </p:nvSpPr>
        <p:spPr>
          <a:xfrm>
            <a:off x="5200760" y="1972525"/>
            <a:ext cx="720175" cy="1737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স্কুলের</a:t>
            </a:r>
            <a:r>
              <a:rPr sz="16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নাম</a:t>
            </a:r>
            <a:endParaRPr sz="1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A41D71-B7AE-2D96-DDFA-A5071F09F2A9}"/>
              </a:ext>
            </a:extLst>
          </p:cNvPr>
          <p:cNvSpPr txBox="1"/>
          <p:nvPr/>
        </p:nvSpPr>
        <p:spPr>
          <a:xfrm>
            <a:off x="5200759" y="2242877"/>
            <a:ext cx="1103118" cy="1303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ইলিয়টগঞ্জ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রাজেন্দ্র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বিশ্বনাথ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উচ্চ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endParaRPr sz="1200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D15FB8-ABA4-4D5B-FCDB-EEC3F3D45FD7}"/>
              </a:ext>
            </a:extLst>
          </p:cNvPr>
          <p:cNvSpPr txBox="1"/>
          <p:nvPr/>
        </p:nvSpPr>
        <p:spPr>
          <a:xfrm>
            <a:off x="2482839" y="3006706"/>
            <a:ext cx="933450" cy="1737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মোবাইল</a:t>
            </a:r>
            <a:r>
              <a:rPr sz="16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নম্বর</a:t>
            </a:r>
            <a:endParaRPr sz="1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E7E581-9B4E-4212-5492-B1A1A0E329D7}"/>
              </a:ext>
            </a:extLst>
          </p:cNvPr>
          <p:cNvSpPr txBox="1"/>
          <p:nvPr/>
        </p:nvSpPr>
        <p:spPr>
          <a:xfrm>
            <a:off x="2145151" y="3277058"/>
            <a:ext cx="1271139" cy="1303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০১৮২৯৫৩৮৩২৮</a:t>
            </a:r>
            <a:endParaRPr sz="1200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9D43C0-F9FB-C365-0F5C-11A693756203}"/>
              </a:ext>
            </a:extLst>
          </p:cNvPr>
          <p:cNvSpPr txBox="1"/>
          <p:nvPr/>
        </p:nvSpPr>
        <p:spPr>
          <a:xfrm>
            <a:off x="5195774" y="2939615"/>
            <a:ext cx="365074" cy="1737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পদবি</a:t>
            </a:r>
            <a:endParaRPr sz="1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23E9F0-3DB3-3582-3145-1D54EC0D2CB5}"/>
              </a:ext>
            </a:extLst>
          </p:cNvPr>
          <p:cNvSpPr txBox="1"/>
          <p:nvPr/>
        </p:nvSpPr>
        <p:spPr>
          <a:xfrm>
            <a:off x="5195775" y="3209967"/>
            <a:ext cx="701125" cy="1303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সহকারী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যোগাযোগ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প্রযুক্তি</a:t>
            </a:r>
            <a:r>
              <a:rPr lang="en-US" sz="1200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  <a:endParaRPr sz="1200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5BD2633-E662-FE9D-F319-DC814B2A3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882" y="1725687"/>
            <a:ext cx="1408298" cy="1811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E3AA164-1418-8D21-8978-4F3460E2F1AD}"/>
              </a:ext>
            </a:extLst>
          </p:cNvPr>
          <p:cNvSpPr txBox="1"/>
          <p:nvPr/>
        </p:nvSpPr>
        <p:spPr>
          <a:xfrm>
            <a:off x="1316182" y="4019656"/>
            <a:ext cx="64700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bn-IN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এম.এসসি(</a:t>
            </a:r>
            <a:r>
              <a:rPr lang="en-US" sz="1200" dirty="0" err="1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কম্পিউটার</a:t>
            </a:r>
            <a:r>
              <a:rPr lang="en-US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সায়েন্স</a:t>
            </a:r>
            <a:r>
              <a:rPr lang="bn-IN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 অ্যান্ড ইঞ্জিনিয়ারিং), </a:t>
            </a:r>
            <a:r>
              <a:rPr lang="en-US" sz="1200" dirty="0" err="1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বি</a:t>
            </a:r>
            <a:r>
              <a:rPr lang="bn-IN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.এসসি</a:t>
            </a:r>
            <a:r>
              <a:rPr lang="en-US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(</a:t>
            </a:r>
            <a:r>
              <a:rPr lang="en-US" sz="1200" dirty="0" err="1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কম্পিউটার</a:t>
            </a:r>
            <a:r>
              <a:rPr lang="en-US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সায়েন্স</a:t>
            </a:r>
            <a:r>
              <a:rPr lang="bn-IN" sz="1200" dirty="0">
                <a:solidFill>
                  <a:schemeClr val="bg1"/>
                </a:solidFill>
                <a:latin typeface="Kalpurush" pitchFamily="2" charset="0"/>
                <a:ea typeface="Calibri" panose="020F0502020204030204" pitchFamily="34" charset="0"/>
                <a:cs typeface="Kalpurush" pitchFamily="2" charset="0"/>
                <a:sym typeface="Wingdings 2" panose="05020102010507070707" pitchFamily="18" charset="2"/>
              </a:rPr>
              <a:t> অ্যান্ড ইঞ্জিনিয়ারিং)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AA111B-E182-046F-D7AD-A113E0EF622E}"/>
              </a:ext>
            </a:extLst>
          </p:cNvPr>
          <p:cNvSpPr txBox="1"/>
          <p:nvPr/>
        </p:nvSpPr>
        <p:spPr>
          <a:xfrm>
            <a:off x="3738018" y="3786435"/>
            <a:ext cx="365074" cy="1737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শিক্ষাগত</a:t>
            </a:r>
            <a:r>
              <a:rPr lang="en-US" sz="16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যোগ্যতা</a:t>
            </a:r>
            <a:endParaRPr sz="16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49CD71A-3FB9-3363-66F1-8B9A6CBF68A0}"/>
              </a:ext>
            </a:extLst>
          </p:cNvPr>
          <p:cNvSpPr txBox="1"/>
          <p:nvPr/>
        </p:nvSpPr>
        <p:spPr>
          <a:xfrm>
            <a:off x="3641038" y="3954481"/>
            <a:ext cx="701125" cy="1303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 sz="1200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6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7345E-921A-9DC8-9425-8519E76A3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7659" y="2186222"/>
            <a:ext cx="690495" cy="690495"/>
          </a:xfrm>
          <a:custGeom>
            <a:avLst/>
            <a:gdLst/>
            <a:ahLst/>
            <a:cxnLst/>
            <a:rect l="0" t="0" r="0" b="0"/>
            <a:pathLst>
              <a:path w="690495" h="690495">
                <a:moveTo>
                  <a:pt x="0" y="345252"/>
                </a:moveTo>
                <a:cubicBezTo>
                  <a:pt x="0" y="535924"/>
                  <a:pt x="154571" y="690495"/>
                  <a:pt x="345252" y="690495"/>
                </a:cubicBezTo>
                <a:cubicBezTo>
                  <a:pt x="535924" y="690495"/>
                  <a:pt x="690495" y="535924"/>
                  <a:pt x="690495" y="345252"/>
                </a:cubicBezTo>
                <a:cubicBezTo>
                  <a:pt x="690495" y="154571"/>
                  <a:pt x="535924" y="0"/>
                  <a:pt x="345252" y="0"/>
                </a:cubicBezTo>
                <a:cubicBezTo>
                  <a:pt x="154571" y="0"/>
                  <a:pt x="0" y="154571"/>
                  <a:pt x="0" y="345252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97659" y="2186222"/>
            <a:ext cx="690497" cy="690497"/>
          </a:xfrm>
          <a:custGeom>
            <a:avLst/>
            <a:gdLst/>
            <a:ahLst/>
            <a:cxnLst/>
            <a:rect l="0" t="0" r="0" b="0"/>
            <a:pathLst>
              <a:path w="690497" h="690497">
                <a:moveTo>
                  <a:pt x="0" y="345248"/>
                </a:moveTo>
                <a:cubicBezTo>
                  <a:pt x="0" y="535924"/>
                  <a:pt x="154573" y="690497"/>
                  <a:pt x="345248" y="690497"/>
                </a:cubicBezTo>
                <a:cubicBezTo>
                  <a:pt x="535924" y="690497"/>
                  <a:pt x="690497" y="535924"/>
                  <a:pt x="690497" y="345248"/>
                </a:cubicBezTo>
                <a:cubicBezTo>
                  <a:pt x="690497" y="154573"/>
                  <a:pt x="535924" y="0"/>
                  <a:pt x="345248" y="0"/>
                </a:cubicBezTo>
                <a:cubicBezTo>
                  <a:pt x="154573" y="0"/>
                  <a:pt x="0" y="154573"/>
                  <a:pt x="0" y="345248"/>
                </a:cubicBez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82576" y="2062310"/>
            <a:ext cx="929580" cy="1121297"/>
          </a:xfrm>
          <a:custGeom>
            <a:avLst/>
            <a:gdLst/>
            <a:ahLst/>
            <a:cxnLst/>
            <a:rect l="0" t="0" r="0" b="0"/>
            <a:pathLst>
              <a:path w="929580" h="1121297">
                <a:moveTo>
                  <a:pt x="0" y="464670"/>
                </a:moveTo>
                <a:cubicBezTo>
                  <a:pt x="0" y="374513"/>
                  <a:pt x="26998" y="286381"/>
                  <a:pt x="77580" y="211418"/>
                </a:cubicBezTo>
                <a:cubicBezTo>
                  <a:pt x="128162" y="136456"/>
                  <a:pt x="200055" y="78030"/>
                  <a:pt x="284170" y="43529"/>
                </a:cubicBezTo>
                <a:cubicBezTo>
                  <a:pt x="368284" y="9027"/>
                  <a:pt x="460841" y="0"/>
                  <a:pt x="550137" y="17588"/>
                </a:cubicBezTo>
                <a:cubicBezTo>
                  <a:pt x="639433" y="35177"/>
                  <a:pt x="721456" y="78592"/>
                  <a:pt x="785834" y="142342"/>
                </a:cubicBezTo>
                <a:cubicBezTo>
                  <a:pt x="850213" y="206093"/>
                  <a:pt x="894055" y="287315"/>
                  <a:pt x="911817" y="375740"/>
                </a:cubicBezTo>
                <a:cubicBezTo>
                  <a:pt x="929580" y="464164"/>
                  <a:pt x="920463" y="555818"/>
                  <a:pt x="885622" y="639112"/>
                </a:cubicBezTo>
                <a:cubicBezTo>
                  <a:pt x="850780" y="722406"/>
                  <a:pt x="791778" y="793599"/>
                  <a:pt x="716077" y="843687"/>
                </a:cubicBezTo>
                <a:cubicBezTo>
                  <a:pt x="640376" y="893775"/>
                  <a:pt x="554116" y="920510"/>
                  <a:pt x="463071" y="920510"/>
                </a:cubicBezTo>
                <a:lnTo>
                  <a:pt x="463072" y="1121297"/>
                </a:lnTo>
                <a:moveTo>
                  <a:pt x="382538" y="1041835"/>
                </a:moveTo>
                <a:lnTo>
                  <a:pt x="463072" y="1121297"/>
                </a:lnTo>
                <a:moveTo>
                  <a:pt x="463072" y="1121297"/>
                </a:moveTo>
                <a:lnTo>
                  <a:pt x="543606" y="1041835"/>
                </a:lnTo>
              </a:path>
            </a:pathLst>
          </a:custGeom>
          <a:noFill/>
          <a:ln w="71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608819" y="2186222"/>
            <a:ext cx="690495" cy="690495"/>
          </a:xfrm>
          <a:custGeom>
            <a:avLst/>
            <a:gdLst/>
            <a:ahLst/>
            <a:cxnLst/>
            <a:rect l="0" t="0" r="0" b="0"/>
            <a:pathLst>
              <a:path w="690495" h="690495">
                <a:moveTo>
                  <a:pt x="0" y="345252"/>
                </a:moveTo>
                <a:cubicBezTo>
                  <a:pt x="0" y="535924"/>
                  <a:pt x="154571" y="690495"/>
                  <a:pt x="345252" y="690495"/>
                </a:cubicBezTo>
                <a:cubicBezTo>
                  <a:pt x="535924" y="690495"/>
                  <a:pt x="690495" y="535924"/>
                  <a:pt x="690495" y="345252"/>
                </a:cubicBezTo>
                <a:cubicBezTo>
                  <a:pt x="690495" y="154571"/>
                  <a:pt x="535924" y="0"/>
                  <a:pt x="345252" y="0"/>
                </a:cubicBezTo>
                <a:cubicBezTo>
                  <a:pt x="154571" y="0"/>
                  <a:pt x="0" y="154571"/>
                  <a:pt x="0" y="345252"/>
                </a:cubicBez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08819" y="2186222"/>
            <a:ext cx="690497" cy="690497"/>
          </a:xfrm>
          <a:custGeom>
            <a:avLst/>
            <a:gdLst/>
            <a:ahLst/>
            <a:cxnLst/>
            <a:rect l="0" t="0" r="0" b="0"/>
            <a:pathLst>
              <a:path w="690497" h="690497">
                <a:moveTo>
                  <a:pt x="0" y="345248"/>
                </a:moveTo>
                <a:cubicBezTo>
                  <a:pt x="0" y="535924"/>
                  <a:pt x="154573" y="690497"/>
                  <a:pt x="345248" y="690497"/>
                </a:cubicBezTo>
                <a:cubicBezTo>
                  <a:pt x="535924" y="690497"/>
                  <a:pt x="690497" y="535924"/>
                  <a:pt x="690497" y="345248"/>
                </a:cubicBezTo>
                <a:cubicBezTo>
                  <a:pt x="690497" y="154573"/>
                  <a:pt x="535924" y="0"/>
                  <a:pt x="345248" y="0"/>
                </a:cubicBezTo>
                <a:cubicBezTo>
                  <a:pt x="154573" y="0"/>
                  <a:pt x="0" y="154573"/>
                  <a:pt x="0" y="345248"/>
                </a:cubicBez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93736" y="2062310"/>
            <a:ext cx="929580" cy="1121297"/>
          </a:xfrm>
          <a:custGeom>
            <a:avLst/>
            <a:gdLst/>
            <a:ahLst/>
            <a:cxnLst/>
            <a:rect l="0" t="0" r="0" b="0"/>
            <a:pathLst>
              <a:path w="929580" h="1121297">
                <a:moveTo>
                  <a:pt x="0" y="464670"/>
                </a:moveTo>
                <a:cubicBezTo>
                  <a:pt x="0" y="374513"/>
                  <a:pt x="26998" y="286381"/>
                  <a:pt x="77580" y="211418"/>
                </a:cubicBezTo>
                <a:cubicBezTo>
                  <a:pt x="128162" y="136456"/>
                  <a:pt x="200055" y="78030"/>
                  <a:pt x="284170" y="43529"/>
                </a:cubicBezTo>
                <a:cubicBezTo>
                  <a:pt x="368284" y="9027"/>
                  <a:pt x="460841" y="0"/>
                  <a:pt x="550137" y="17588"/>
                </a:cubicBezTo>
                <a:cubicBezTo>
                  <a:pt x="639433" y="35177"/>
                  <a:pt x="721456" y="78592"/>
                  <a:pt x="785834" y="142342"/>
                </a:cubicBezTo>
                <a:cubicBezTo>
                  <a:pt x="850213" y="206093"/>
                  <a:pt x="894055" y="287315"/>
                  <a:pt x="911817" y="375740"/>
                </a:cubicBezTo>
                <a:cubicBezTo>
                  <a:pt x="929580" y="464164"/>
                  <a:pt x="920463" y="555818"/>
                  <a:pt x="885622" y="639112"/>
                </a:cubicBezTo>
                <a:cubicBezTo>
                  <a:pt x="850780" y="722406"/>
                  <a:pt x="791778" y="793599"/>
                  <a:pt x="716077" y="843687"/>
                </a:cubicBezTo>
                <a:cubicBezTo>
                  <a:pt x="640376" y="893775"/>
                  <a:pt x="554116" y="920510"/>
                  <a:pt x="463071" y="920510"/>
                </a:cubicBezTo>
                <a:lnTo>
                  <a:pt x="463072" y="1121297"/>
                </a:lnTo>
                <a:moveTo>
                  <a:pt x="382538" y="1041835"/>
                </a:moveTo>
                <a:lnTo>
                  <a:pt x="463072" y="1121297"/>
                </a:lnTo>
                <a:moveTo>
                  <a:pt x="463072" y="1121297"/>
                </a:moveTo>
                <a:lnTo>
                  <a:pt x="543606" y="1041835"/>
                </a:lnTo>
              </a:path>
            </a:pathLst>
          </a:custGeom>
          <a:noFill/>
          <a:ln w="71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19979" y="2186222"/>
            <a:ext cx="690495" cy="690495"/>
          </a:xfrm>
          <a:custGeom>
            <a:avLst/>
            <a:gdLst/>
            <a:ahLst/>
            <a:cxnLst/>
            <a:rect l="0" t="0" r="0" b="0"/>
            <a:pathLst>
              <a:path w="690495" h="690495">
                <a:moveTo>
                  <a:pt x="0" y="345252"/>
                </a:moveTo>
                <a:cubicBezTo>
                  <a:pt x="0" y="535924"/>
                  <a:pt x="154571" y="690495"/>
                  <a:pt x="345252" y="690495"/>
                </a:cubicBezTo>
                <a:cubicBezTo>
                  <a:pt x="535924" y="690495"/>
                  <a:pt x="690495" y="535924"/>
                  <a:pt x="690495" y="345252"/>
                </a:cubicBezTo>
                <a:cubicBezTo>
                  <a:pt x="690495" y="154571"/>
                  <a:pt x="535924" y="0"/>
                  <a:pt x="345252" y="0"/>
                </a:cubicBezTo>
                <a:cubicBezTo>
                  <a:pt x="154571" y="0"/>
                  <a:pt x="0" y="154571"/>
                  <a:pt x="0" y="345252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19979" y="2186222"/>
            <a:ext cx="690497" cy="690497"/>
          </a:xfrm>
          <a:custGeom>
            <a:avLst/>
            <a:gdLst/>
            <a:ahLst/>
            <a:cxnLst/>
            <a:rect l="0" t="0" r="0" b="0"/>
            <a:pathLst>
              <a:path w="690497" h="690497">
                <a:moveTo>
                  <a:pt x="0" y="345248"/>
                </a:moveTo>
                <a:cubicBezTo>
                  <a:pt x="0" y="535924"/>
                  <a:pt x="154573" y="690497"/>
                  <a:pt x="345248" y="690497"/>
                </a:cubicBezTo>
                <a:cubicBezTo>
                  <a:pt x="535924" y="690497"/>
                  <a:pt x="690497" y="535924"/>
                  <a:pt x="690497" y="345248"/>
                </a:cubicBezTo>
                <a:cubicBezTo>
                  <a:pt x="690497" y="154573"/>
                  <a:pt x="535924" y="0"/>
                  <a:pt x="345248" y="0"/>
                </a:cubicBezTo>
                <a:cubicBezTo>
                  <a:pt x="154573" y="0"/>
                  <a:pt x="0" y="154573"/>
                  <a:pt x="0" y="345248"/>
                </a:cubicBez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04897" y="2062310"/>
            <a:ext cx="929580" cy="1121297"/>
          </a:xfrm>
          <a:custGeom>
            <a:avLst/>
            <a:gdLst/>
            <a:ahLst/>
            <a:cxnLst/>
            <a:rect l="0" t="0" r="0" b="0"/>
            <a:pathLst>
              <a:path w="929580" h="1121297">
                <a:moveTo>
                  <a:pt x="0" y="464670"/>
                </a:moveTo>
                <a:cubicBezTo>
                  <a:pt x="0" y="374513"/>
                  <a:pt x="26998" y="286381"/>
                  <a:pt x="77580" y="211418"/>
                </a:cubicBezTo>
                <a:cubicBezTo>
                  <a:pt x="128162" y="136456"/>
                  <a:pt x="200055" y="78030"/>
                  <a:pt x="284170" y="43529"/>
                </a:cubicBezTo>
                <a:cubicBezTo>
                  <a:pt x="368284" y="9027"/>
                  <a:pt x="460841" y="0"/>
                  <a:pt x="550137" y="17588"/>
                </a:cubicBezTo>
                <a:cubicBezTo>
                  <a:pt x="639433" y="35177"/>
                  <a:pt x="721456" y="78592"/>
                  <a:pt x="785834" y="142342"/>
                </a:cubicBezTo>
                <a:cubicBezTo>
                  <a:pt x="850213" y="206093"/>
                  <a:pt x="894055" y="287315"/>
                  <a:pt x="911817" y="375740"/>
                </a:cubicBezTo>
                <a:cubicBezTo>
                  <a:pt x="929580" y="464164"/>
                  <a:pt x="920463" y="555818"/>
                  <a:pt x="885622" y="639112"/>
                </a:cubicBezTo>
                <a:cubicBezTo>
                  <a:pt x="850780" y="722406"/>
                  <a:pt x="791778" y="793599"/>
                  <a:pt x="716077" y="843687"/>
                </a:cubicBezTo>
                <a:cubicBezTo>
                  <a:pt x="640376" y="893775"/>
                  <a:pt x="554116" y="920510"/>
                  <a:pt x="463071" y="920510"/>
                </a:cubicBezTo>
                <a:lnTo>
                  <a:pt x="463072" y="1121297"/>
                </a:lnTo>
                <a:moveTo>
                  <a:pt x="382538" y="1041835"/>
                </a:moveTo>
                <a:lnTo>
                  <a:pt x="463072" y="1121297"/>
                </a:lnTo>
                <a:moveTo>
                  <a:pt x="463072" y="1121297"/>
                </a:moveTo>
                <a:lnTo>
                  <a:pt x="543606" y="1041835"/>
                </a:lnTo>
              </a:path>
            </a:pathLst>
          </a:custGeom>
          <a:noFill/>
          <a:ln w="71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31140" y="2186222"/>
            <a:ext cx="690495" cy="690495"/>
          </a:xfrm>
          <a:custGeom>
            <a:avLst/>
            <a:gdLst/>
            <a:ahLst/>
            <a:cxnLst/>
            <a:rect l="0" t="0" r="0" b="0"/>
            <a:pathLst>
              <a:path w="690495" h="690495">
                <a:moveTo>
                  <a:pt x="0" y="345252"/>
                </a:moveTo>
                <a:cubicBezTo>
                  <a:pt x="0" y="535924"/>
                  <a:pt x="154571" y="690495"/>
                  <a:pt x="345252" y="690495"/>
                </a:cubicBezTo>
                <a:cubicBezTo>
                  <a:pt x="535924" y="690495"/>
                  <a:pt x="690495" y="535924"/>
                  <a:pt x="690495" y="345252"/>
                </a:cubicBezTo>
                <a:cubicBezTo>
                  <a:pt x="690495" y="154571"/>
                  <a:pt x="535924" y="0"/>
                  <a:pt x="345252" y="0"/>
                </a:cubicBezTo>
                <a:cubicBezTo>
                  <a:pt x="154571" y="0"/>
                  <a:pt x="0" y="154571"/>
                  <a:pt x="0" y="345252"/>
                </a:cubicBez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31140" y="2186222"/>
            <a:ext cx="690497" cy="690497"/>
          </a:xfrm>
          <a:custGeom>
            <a:avLst/>
            <a:gdLst/>
            <a:ahLst/>
            <a:cxnLst/>
            <a:rect l="0" t="0" r="0" b="0"/>
            <a:pathLst>
              <a:path w="690497" h="690497">
                <a:moveTo>
                  <a:pt x="0" y="345248"/>
                </a:moveTo>
                <a:cubicBezTo>
                  <a:pt x="0" y="535924"/>
                  <a:pt x="154573" y="690497"/>
                  <a:pt x="345248" y="690497"/>
                </a:cubicBezTo>
                <a:cubicBezTo>
                  <a:pt x="535924" y="690497"/>
                  <a:pt x="690497" y="535924"/>
                  <a:pt x="690497" y="345248"/>
                </a:cubicBezTo>
                <a:cubicBezTo>
                  <a:pt x="690497" y="154573"/>
                  <a:pt x="535924" y="0"/>
                  <a:pt x="345248" y="0"/>
                </a:cubicBezTo>
                <a:cubicBezTo>
                  <a:pt x="154573" y="0"/>
                  <a:pt x="0" y="154573"/>
                  <a:pt x="0" y="345248"/>
                </a:cubicBez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16057" y="2062310"/>
            <a:ext cx="929580" cy="1121297"/>
          </a:xfrm>
          <a:custGeom>
            <a:avLst/>
            <a:gdLst/>
            <a:ahLst/>
            <a:cxnLst/>
            <a:rect l="0" t="0" r="0" b="0"/>
            <a:pathLst>
              <a:path w="929580" h="1121297">
                <a:moveTo>
                  <a:pt x="0" y="464670"/>
                </a:moveTo>
                <a:cubicBezTo>
                  <a:pt x="0" y="374513"/>
                  <a:pt x="26998" y="286381"/>
                  <a:pt x="77580" y="211418"/>
                </a:cubicBezTo>
                <a:cubicBezTo>
                  <a:pt x="128162" y="136456"/>
                  <a:pt x="200055" y="78030"/>
                  <a:pt x="284170" y="43529"/>
                </a:cubicBezTo>
                <a:cubicBezTo>
                  <a:pt x="368284" y="9027"/>
                  <a:pt x="460841" y="0"/>
                  <a:pt x="550137" y="17588"/>
                </a:cubicBezTo>
                <a:cubicBezTo>
                  <a:pt x="639433" y="35177"/>
                  <a:pt x="721456" y="78592"/>
                  <a:pt x="785834" y="142342"/>
                </a:cubicBezTo>
                <a:cubicBezTo>
                  <a:pt x="850213" y="206093"/>
                  <a:pt x="894055" y="287315"/>
                  <a:pt x="911817" y="375740"/>
                </a:cubicBezTo>
                <a:cubicBezTo>
                  <a:pt x="929580" y="464164"/>
                  <a:pt x="920463" y="555818"/>
                  <a:pt x="885622" y="639112"/>
                </a:cubicBezTo>
                <a:cubicBezTo>
                  <a:pt x="850780" y="722406"/>
                  <a:pt x="791778" y="793599"/>
                  <a:pt x="716077" y="843687"/>
                </a:cubicBezTo>
                <a:cubicBezTo>
                  <a:pt x="640376" y="893775"/>
                  <a:pt x="554116" y="920510"/>
                  <a:pt x="463071" y="920510"/>
                </a:cubicBezTo>
                <a:lnTo>
                  <a:pt x="463072" y="1121297"/>
                </a:lnTo>
                <a:moveTo>
                  <a:pt x="382538" y="1041835"/>
                </a:moveTo>
                <a:lnTo>
                  <a:pt x="463072" y="1121297"/>
                </a:lnTo>
                <a:moveTo>
                  <a:pt x="463072" y="1121297"/>
                </a:moveTo>
                <a:lnTo>
                  <a:pt x="543606" y="1041835"/>
                </a:lnTo>
              </a:path>
            </a:pathLst>
          </a:custGeom>
          <a:noFill/>
          <a:ln w="71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442300" y="2186222"/>
            <a:ext cx="690495" cy="690495"/>
          </a:xfrm>
          <a:custGeom>
            <a:avLst/>
            <a:gdLst/>
            <a:ahLst/>
            <a:cxnLst/>
            <a:rect l="0" t="0" r="0" b="0"/>
            <a:pathLst>
              <a:path w="690495" h="690495">
                <a:moveTo>
                  <a:pt x="0" y="345252"/>
                </a:moveTo>
                <a:cubicBezTo>
                  <a:pt x="0" y="535924"/>
                  <a:pt x="154571" y="690495"/>
                  <a:pt x="345252" y="690495"/>
                </a:cubicBezTo>
                <a:cubicBezTo>
                  <a:pt x="535924" y="690495"/>
                  <a:pt x="690495" y="535924"/>
                  <a:pt x="690495" y="345252"/>
                </a:cubicBezTo>
                <a:cubicBezTo>
                  <a:pt x="690495" y="154571"/>
                  <a:pt x="535924" y="0"/>
                  <a:pt x="345252" y="0"/>
                </a:cubicBezTo>
                <a:cubicBezTo>
                  <a:pt x="154571" y="0"/>
                  <a:pt x="0" y="154571"/>
                  <a:pt x="0" y="345252"/>
                </a:cubicBezTo>
              </a:path>
            </a:pathLst>
          </a:custGeom>
          <a:solidFill>
            <a:srgbClr val="DA67F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442300" y="2186222"/>
            <a:ext cx="690497" cy="690497"/>
          </a:xfrm>
          <a:custGeom>
            <a:avLst/>
            <a:gdLst/>
            <a:ahLst/>
            <a:cxnLst/>
            <a:rect l="0" t="0" r="0" b="0"/>
            <a:pathLst>
              <a:path w="690497" h="690497">
                <a:moveTo>
                  <a:pt x="0" y="345248"/>
                </a:moveTo>
                <a:cubicBezTo>
                  <a:pt x="0" y="535924"/>
                  <a:pt x="154573" y="690497"/>
                  <a:pt x="345248" y="690497"/>
                </a:cubicBezTo>
                <a:cubicBezTo>
                  <a:pt x="535924" y="690497"/>
                  <a:pt x="690497" y="535924"/>
                  <a:pt x="690497" y="345248"/>
                </a:cubicBezTo>
                <a:cubicBezTo>
                  <a:pt x="690497" y="154573"/>
                  <a:pt x="535924" y="0"/>
                  <a:pt x="345248" y="0"/>
                </a:cubicBezTo>
                <a:cubicBezTo>
                  <a:pt x="154573" y="0"/>
                  <a:pt x="0" y="154573"/>
                  <a:pt x="0" y="345248"/>
                </a:cubicBez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27217" y="2062310"/>
            <a:ext cx="929580" cy="1121297"/>
          </a:xfrm>
          <a:custGeom>
            <a:avLst/>
            <a:gdLst/>
            <a:ahLst/>
            <a:cxnLst/>
            <a:rect l="0" t="0" r="0" b="0"/>
            <a:pathLst>
              <a:path w="929580" h="1121297">
                <a:moveTo>
                  <a:pt x="0" y="464670"/>
                </a:moveTo>
                <a:cubicBezTo>
                  <a:pt x="0" y="374513"/>
                  <a:pt x="26998" y="286381"/>
                  <a:pt x="77580" y="211418"/>
                </a:cubicBezTo>
                <a:cubicBezTo>
                  <a:pt x="128162" y="136456"/>
                  <a:pt x="200055" y="78030"/>
                  <a:pt x="284170" y="43529"/>
                </a:cubicBezTo>
                <a:cubicBezTo>
                  <a:pt x="368284" y="9027"/>
                  <a:pt x="460841" y="0"/>
                  <a:pt x="550137" y="17588"/>
                </a:cubicBezTo>
                <a:cubicBezTo>
                  <a:pt x="639433" y="35177"/>
                  <a:pt x="721456" y="78592"/>
                  <a:pt x="785834" y="142342"/>
                </a:cubicBezTo>
                <a:cubicBezTo>
                  <a:pt x="850213" y="206093"/>
                  <a:pt x="894055" y="287315"/>
                  <a:pt x="911817" y="375740"/>
                </a:cubicBezTo>
                <a:cubicBezTo>
                  <a:pt x="929580" y="464164"/>
                  <a:pt x="920463" y="555818"/>
                  <a:pt x="885622" y="639112"/>
                </a:cubicBezTo>
                <a:cubicBezTo>
                  <a:pt x="850780" y="722406"/>
                  <a:pt x="791778" y="793599"/>
                  <a:pt x="716077" y="843687"/>
                </a:cubicBezTo>
                <a:cubicBezTo>
                  <a:pt x="640376" y="893775"/>
                  <a:pt x="554116" y="920510"/>
                  <a:pt x="463071" y="920510"/>
                </a:cubicBezTo>
                <a:lnTo>
                  <a:pt x="463072" y="1121297"/>
                </a:lnTo>
                <a:moveTo>
                  <a:pt x="382538" y="1041835"/>
                </a:moveTo>
                <a:lnTo>
                  <a:pt x="463072" y="1121297"/>
                </a:lnTo>
                <a:moveTo>
                  <a:pt x="463072" y="1121297"/>
                </a:moveTo>
                <a:lnTo>
                  <a:pt x="543606" y="1041835"/>
                </a:lnTo>
              </a:path>
            </a:pathLst>
          </a:custGeom>
          <a:noFill/>
          <a:ln w="71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4115" y="619000"/>
            <a:ext cx="5487142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শিখনফল</a:t>
            </a:r>
            <a:endParaRPr sz="37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18941" y="2307586"/>
            <a:ext cx="447938" cy="447828"/>
          </a:xfrm>
          <a:custGeom>
            <a:avLst/>
            <a:gdLst/>
            <a:ahLst/>
            <a:cxnLst/>
            <a:rect l="0" t="0" r="0" b="0"/>
            <a:pathLst>
              <a:path w="447938" h="447828">
                <a:moveTo>
                  <a:pt x="223966" y="348557"/>
                </a:moveTo>
                <a:cubicBezTo>
                  <a:pt x="292821" y="348557"/>
                  <a:pt x="348639" y="292739"/>
                  <a:pt x="348639" y="223884"/>
                </a:cubicBezTo>
                <a:cubicBezTo>
                  <a:pt x="348639" y="155029"/>
                  <a:pt x="292821" y="99211"/>
                  <a:pt x="223966" y="99211"/>
                </a:cubicBezTo>
                <a:cubicBezTo>
                  <a:pt x="155111" y="99211"/>
                  <a:pt x="99292" y="155029"/>
                  <a:pt x="99292" y="223884"/>
                </a:cubicBezTo>
                <a:cubicBezTo>
                  <a:pt x="99292" y="292739"/>
                  <a:pt x="155111" y="348557"/>
                  <a:pt x="223966" y="348557"/>
                </a:cubicBezTo>
                <a:close/>
                <a:moveTo>
                  <a:pt x="338837" y="263012"/>
                </a:moveTo>
                <a:lnTo>
                  <a:pt x="105526" y="263012"/>
                </a:lnTo>
                <a:moveTo>
                  <a:pt x="338837" y="184794"/>
                </a:moveTo>
                <a:lnTo>
                  <a:pt x="105526" y="184794"/>
                </a:lnTo>
                <a:moveTo>
                  <a:pt x="206531" y="347349"/>
                </a:moveTo>
                <a:cubicBezTo>
                  <a:pt x="178024" y="268572"/>
                  <a:pt x="174733" y="182877"/>
                  <a:pt x="197113" y="102146"/>
                </a:cubicBezTo>
                <a:moveTo>
                  <a:pt x="250818" y="102146"/>
                </a:moveTo>
                <a:cubicBezTo>
                  <a:pt x="260578" y="137284"/>
                  <a:pt x="265515" y="173586"/>
                  <a:pt x="265491" y="210055"/>
                </a:cubicBezTo>
                <a:cubicBezTo>
                  <a:pt x="265565" y="256871"/>
                  <a:pt x="257438" y="303338"/>
                  <a:pt x="241477" y="347349"/>
                </a:cubicBezTo>
                <a:moveTo>
                  <a:pt x="195483" y="36395"/>
                </a:moveTo>
                <a:cubicBezTo>
                  <a:pt x="202303" y="43965"/>
                  <a:pt x="211855" y="48510"/>
                  <a:pt x="222031" y="49028"/>
                </a:cubicBezTo>
                <a:cubicBezTo>
                  <a:pt x="232207" y="49546"/>
                  <a:pt x="242171" y="45995"/>
                  <a:pt x="249725" y="39157"/>
                </a:cubicBezTo>
                <a:cubicBezTo>
                  <a:pt x="250684" y="38275"/>
                  <a:pt x="251643" y="37354"/>
                  <a:pt x="252487" y="36395"/>
                </a:cubicBezTo>
                <a:lnTo>
                  <a:pt x="270919" y="15968"/>
                </a:lnTo>
                <a:cubicBezTo>
                  <a:pt x="281788" y="3911"/>
                  <a:pt x="299068" y="0"/>
                  <a:pt x="314069" y="6201"/>
                </a:cubicBezTo>
                <a:cubicBezTo>
                  <a:pt x="329071" y="12403"/>
                  <a:pt x="338544" y="27376"/>
                  <a:pt x="337725" y="43588"/>
                </a:cubicBezTo>
                <a:lnTo>
                  <a:pt x="336325" y="71035"/>
                </a:lnTo>
                <a:cubicBezTo>
                  <a:pt x="335237" y="92188"/>
                  <a:pt x="351500" y="110219"/>
                  <a:pt x="372653" y="111314"/>
                </a:cubicBezTo>
                <a:cubicBezTo>
                  <a:pt x="373981" y="111391"/>
                  <a:pt x="375313" y="111391"/>
                  <a:pt x="376642" y="111314"/>
                </a:cubicBezTo>
                <a:lnTo>
                  <a:pt x="404089" y="109914"/>
                </a:lnTo>
                <a:cubicBezTo>
                  <a:pt x="420363" y="108992"/>
                  <a:pt x="435443" y="118455"/>
                  <a:pt x="441690" y="133510"/>
                </a:cubicBezTo>
                <a:cubicBezTo>
                  <a:pt x="447938" y="148566"/>
                  <a:pt x="443989" y="165925"/>
                  <a:pt x="431844" y="176796"/>
                </a:cubicBezTo>
                <a:lnTo>
                  <a:pt x="411397" y="195229"/>
                </a:lnTo>
                <a:cubicBezTo>
                  <a:pt x="403827" y="202049"/>
                  <a:pt x="399282" y="211601"/>
                  <a:pt x="398764" y="221777"/>
                </a:cubicBezTo>
                <a:cubicBezTo>
                  <a:pt x="398246" y="231953"/>
                  <a:pt x="401797" y="241917"/>
                  <a:pt x="408635" y="249471"/>
                </a:cubicBezTo>
                <a:cubicBezTo>
                  <a:pt x="409507" y="250439"/>
                  <a:pt x="410429" y="251361"/>
                  <a:pt x="411397" y="252233"/>
                </a:cubicBezTo>
                <a:lnTo>
                  <a:pt x="431844" y="270665"/>
                </a:lnTo>
                <a:cubicBezTo>
                  <a:pt x="443982" y="281532"/>
                  <a:pt x="447932" y="298881"/>
                  <a:pt x="441695" y="313931"/>
                </a:cubicBezTo>
                <a:cubicBezTo>
                  <a:pt x="435458" y="328982"/>
                  <a:pt x="420395" y="338452"/>
                  <a:pt x="404128" y="337548"/>
                </a:cubicBezTo>
                <a:lnTo>
                  <a:pt x="376681" y="336128"/>
                </a:lnTo>
                <a:cubicBezTo>
                  <a:pt x="366503" y="335607"/>
                  <a:pt x="356537" y="339156"/>
                  <a:pt x="348980" y="345993"/>
                </a:cubicBezTo>
                <a:cubicBezTo>
                  <a:pt x="341423" y="352830"/>
                  <a:pt x="336898" y="362393"/>
                  <a:pt x="336402" y="372571"/>
                </a:cubicBezTo>
                <a:cubicBezTo>
                  <a:pt x="336328" y="373849"/>
                  <a:pt x="336328" y="375130"/>
                  <a:pt x="336402" y="376407"/>
                </a:cubicBezTo>
                <a:lnTo>
                  <a:pt x="337802" y="403855"/>
                </a:lnTo>
                <a:cubicBezTo>
                  <a:pt x="338686" y="420108"/>
                  <a:pt x="329217" y="435151"/>
                  <a:pt x="314178" y="441380"/>
                </a:cubicBezTo>
                <a:cubicBezTo>
                  <a:pt x="299139" y="447610"/>
                  <a:pt x="281806" y="443670"/>
                  <a:pt x="270939" y="431551"/>
                </a:cubicBezTo>
                <a:lnTo>
                  <a:pt x="252506" y="411124"/>
                </a:lnTo>
                <a:cubicBezTo>
                  <a:pt x="245688" y="403552"/>
                  <a:pt x="236138" y="399003"/>
                  <a:pt x="225962" y="398481"/>
                </a:cubicBezTo>
                <a:cubicBezTo>
                  <a:pt x="215786" y="397959"/>
                  <a:pt x="205820" y="401507"/>
                  <a:pt x="198264" y="408343"/>
                </a:cubicBezTo>
                <a:cubicBezTo>
                  <a:pt x="197296" y="409222"/>
                  <a:pt x="196374" y="410150"/>
                  <a:pt x="195502" y="411124"/>
                </a:cubicBezTo>
                <a:lnTo>
                  <a:pt x="176973" y="431743"/>
                </a:lnTo>
                <a:cubicBezTo>
                  <a:pt x="166109" y="443878"/>
                  <a:pt x="148766" y="447828"/>
                  <a:pt x="133717" y="441596"/>
                </a:cubicBezTo>
                <a:cubicBezTo>
                  <a:pt x="118669" y="435365"/>
                  <a:pt x="109196" y="420310"/>
                  <a:pt x="110091" y="404046"/>
                </a:cubicBezTo>
                <a:lnTo>
                  <a:pt x="111510" y="376599"/>
                </a:lnTo>
                <a:cubicBezTo>
                  <a:pt x="112032" y="366422"/>
                  <a:pt x="108483" y="356455"/>
                  <a:pt x="101646" y="348899"/>
                </a:cubicBezTo>
                <a:cubicBezTo>
                  <a:pt x="94809" y="341342"/>
                  <a:pt x="85246" y="336816"/>
                  <a:pt x="75068" y="336320"/>
                </a:cubicBezTo>
                <a:cubicBezTo>
                  <a:pt x="73789" y="336320"/>
                  <a:pt x="72510" y="336320"/>
                  <a:pt x="71231" y="336320"/>
                </a:cubicBezTo>
                <a:lnTo>
                  <a:pt x="43669" y="337682"/>
                </a:lnTo>
                <a:cubicBezTo>
                  <a:pt x="27464" y="338483"/>
                  <a:pt x="12508" y="329004"/>
                  <a:pt x="6316" y="314007"/>
                </a:cubicBezTo>
                <a:cubicBezTo>
                  <a:pt x="125" y="299010"/>
                  <a:pt x="4037" y="281740"/>
                  <a:pt x="16088" y="270876"/>
                </a:cubicBezTo>
                <a:lnTo>
                  <a:pt x="36515" y="252444"/>
                </a:lnTo>
                <a:cubicBezTo>
                  <a:pt x="44087" y="245626"/>
                  <a:pt x="48636" y="236076"/>
                  <a:pt x="49158" y="225900"/>
                </a:cubicBezTo>
                <a:cubicBezTo>
                  <a:pt x="49680" y="215724"/>
                  <a:pt x="46131" y="205758"/>
                  <a:pt x="39296" y="198202"/>
                </a:cubicBezTo>
                <a:cubicBezTo>
                  <a:pt x="38414" y="197243"/>
                  <a:pt x="37493" y="196283"/>
                  <a:pt x="36515" y="195440"/>
                </a:cubicBezTo>
                <a:lnTo>
                  <a:pt x="16088" y="177007"/>
                </a:lnTo>
                <a:cubicBezTo>
                  <a:pt x="3950" y="166140"/>
                  <a:pt x="0" y="148792"/>
                  <a:pt x="6236" y="133741"/>
                </a:cubicBezTo>
                <a:cubicBezTo>
                  <a:pt x="12473" y="118690"/>
                  <a:pt x="27537" y="109221"/>
                  <a:pt x="43803" y="110125"/>
                </a:cubicBezTo>
                <a:lnTo>
                  <a:pt x="71251" y="111525"/>
                </a:lnTo>
                <a:cubicBezTo>
                  <a:pt x="81428" y="112047"/>
                  <a:pt x="91394" y="108497"/>
                  <a:pt x="98951" y="101660"/>
                </a:cubicBezTo>
                <a:cubicBezTo>
                  <a:pt x="106508" y="94823"/>
                  <a:pt x="111033" y="85261"/>
                  <a:pt x="111530" y="75082"/>
                </a:cubicBezTo>
                <a:cubicBezTo>
                  <a:pt x="111606" y="73747"/>
                  <a:pt x="111606" y="72408"/>
                  <a:pt x="111530" y="71073"/>
                </a:cubicBezTo>
                <a:lnTo>
                  <a:pt x="110187" y="43684"/>
                </a:lnTo>
                <a:cubicBezTo>
                  <a:pt x="109360" y="27474"/>
                  <a:pt x="118825" y="12498"/>
                  <a:pt x="133821" y="6288"/>
                </a:cubicBezTo>
                <a:cubicBezTo>
                  <a:pt x="148816" y="78"/>
                  <a:pt x="166098" y="3977"/>
                  <a:pt x="176973" y="16025"/>
                </a:cubicBezTo>
                <a:close/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33492" y="2311490"/>
            <a:ext cx="441151" cy="441131"/>
          </a:xfrm>
          <a:custGeom>
            <a:avLst/>
            <a:gdLst/>
            <a:ahLst/>
            <a:cxnLst/>
            <a:rect l="0" t="0" r="0" b="0"/>
            <a:pathLst>
              <a:path w="441151" h="441131">
                <a:moveTo>
                  <a:pt x="14385" y="187009"/>
                </a:moveTo>
                <a:cubicBezTo>
                  <a:pt x="14385" y="210844"/>
                  <a:pt x="33706" y="230165"/>
                  <a:pt x="57541" y="230165"/>
                </a:cubicBezTo>
                <a:cubicBezTo>
                  <a:pt x="81375" y="230165"/>
                  <a:pt x="100697" y="210844"/>
                  <a:pt x="100697" y="187009"/>
                </a:cubicBezTo>
                <a:cubicBezTo>
                  <a:pt x="100697" y="163175"/>
                  <a:pt x="81375" y="143853"/>
                  <a:pt x="57541" y="143853"/>
                </a:cubicBezTo>
                <a:cubicBezTo>
                  <a:pt x="33706" y="143853"/>
                  <a:pt x="14385" y="163175"/>
                  <a:pt x="14385" y="187009"/>
                </a:cubicBezTo>
                <a:close/>
                <a:moveTo>
                  <a:pt x="57541" y="249327"/>
                </a:moveTo>
                <a:cubicBezTo>
                  <a:pt x="25762" y="249327"/>
                  <a:pt x="0" y="275089"/>
                  <a:pt x="0" y="306868"/>
                </a:cubicBezTo>
                <a:lnTo>
                  <a:pt x="0" y="354819"/>
                </a:lnTo>
                <a:lnTo>
                  <a:pt x="28770" y="354819"/>
                </a:lnTo>
                <a:lnTo>
                  <a:pt x="38360" y="441131"/>
                </a:lnTo>
                <a:lnTo>
                  <a:pt x="76721" y="441131"/>
                </a:lnTo>
                <a:lnTo>
                  <a:pt x="86312" y="354819"/>
                </a:lnTo>
                <a:lnTo>
                  <a:pt x="115082" y="354819"/>
                </a:lnTo>
                <a:lnTo>
                  <a:pt x="115082" y="306868"/>
                </a:lnTo>
                <a:cubicBezTo>
                  <a:pt x="115082" y="275089"/>
                  <a:pt x="89320" y="249327"/>
                  <a:pt x="57541" y="249327"/>
                </a:cubicBezTo>
                <a:close/>
                <a:moveTo>
                  <a:pt x="340453" y="187009"/>
                </a:moveTo>
                <a:cubicBezTo>
                  <a:pt x="340453" y="210844"/>
                  <a:pt x="359775" y="230165"/>
                  <a:pt x="383609" y="230165"/>
                </a:cubicBezTo>
                <a:cubicBezTo>
                  <a:pt x="407444" y="230165"/>
                  <a:pt x="426765" y="210844"/>
                  <a:pt x="426765" y="187009"/>
                </a:cubicBezTo>
                <a:cubicBezTo>
                  <a:pt x="426765" y="163175"/>
                  <a:pt x="407444" y="143853"/>
                  <a:pt x="383609" y="143853"/>
                </a:cubicBezTo>
                <a:cubicBezTo>
                  <a:pt x="359775" y="143853"/>
                  <a:pt x="340453" y="163175"/>
                  <a:pt x="340453" y="187009"/>
                </a:cubicBezTo>
                <a:close/>
                <a:moveTo>
                  <a:pt x="383609" y="249327"/>
                </a:moveTo>
                <a:cubicBezTo>
                  <a:pt x="351830" y="249327"/>
                  <a:pt x="326068" y="275089"/>
                  <a:pt x="326068" y="306868"/>
                </a:cubicBezTo>
                <a:lnTo>
                  <a:pt x="326068" y="354819"/>
                </a:lnTo>
                <a:lnTo>
                  <a:pt x="354838" y="354819"/>
                </a:lnTo>
                <a:lnTo>
                  <a:pt x="364429" y="441131"/>
                </a:lnTo>
                <a:lnTo>
                  <a:pt x="402790" y="441131"/>
                </a:lnTo>
                <a:lnTo>
                  <a:pt x="412380" y="354819"/>
                </a:lnTo>
                <a:lnTo>
                  <a:pt x="441151" y="354819"/>
                </a:lnTo>
                <a:lnTo>
                  <a:pt x="441151" y="306868"/>
                </a:lnTo>
                <a:cubicBezTo>
                  <a:pt x="441151" y="275089"/>
                  <a:pt x="415388" y="249327"/>
                  <a:pt x="383609" y="249327"/>
                </a:cubicBezTo>
                <a:close/>
                <a:moveTo>
                  <a:pt x="230165" y="249346"/>
                </a:moveTo>
                <a:lnTo>
                  <a:pt x="210985" y="249346"/>
                </a:lnTo>
                <a:moveTo>
                  <a:pt x="249346" y="210985"/>
                </a:moveTo>
                <a:lnTo>
                  <a:pt x="191804" y="210985"/>
                </a:lnTo>
                <a:moveTo>
                  <a:pt x="220575" y="0"/>
                </a:moveTo>
                <a:lnTo>
                  <a:pt x="220575" y="19180"/>
                </a:lnTo>
                <a:moveTo>
                  <a:pt x="111246" y="95902"/>
                </a:moveTo>
                <a:lnTo>
                  <a:pt x="134263" y="95902"/>
                </a:lnTo>
                <a:moveTo>
                  <a:pt x="326068" y="95902"/>
                </a:moveTo>
                <a:lnTo>
                  <a:pt x="306887" y="95902"/>
                </a:lnTo>
                <a:moveTo>
                  <a:pt x="124673" y="28770"/>
                </a:moveTo>
                <a:lnTo>
                  <a:pt x="143853" y="47951"/>
                </a:lnTo>
                <a:moveTo>
                  <a:pt x="316477" y="28770"/>
                </a:moveTo>
                <a:lnTo>
                  <a:pt x="297297" y="47951"/>
                </a:lnTo>
                <a:moveTo>
                  <a:pt x="278116" y="105492"/>
                </a:moveTo>
                <a:cubicBezTo>
                  <a:pt x="277224" y="74090"/>
                  <a:pt x="251977" y="48843"/>
                  <a:pt x="220575" y="47951"/>
                </a:cubicBezTo>
                <a:cubicBezTo>
                  <a:pt x="189173" y="48843"/>
                  <a:pt x="163926" y="74090"/>
                  <a:pt x="163034" y="105492"/>
                </a:cubicBezTo>
                <a:cubicBezTo>
                  <a:pt x="163469" y="125439"/>
                  <a:pt x="174409" y="143672"/>
                  <a:pt x="191804" y="153443"/>
                </a:cubicBezTo>
                <a:lnTo>
                  <a:pt x="191804" y="172624"/>
                </a:lnTo>
                <a:lnTo>
                  <a:pt x="249346" y="172624"/>
                </a:lnTo>
                <a:lnTo>
                  <a:pt x="249346" y="153443"/>
                </a:lnTo>
                <a:cubicBezTo>
                  <a:pt x="266733" y="143664"/>
                  <a:pt x="277670" y="125436"/>
                  <a:pt x="278116" y="105492"/>
                </a:cubicBezTo>
                <a:close/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335062" y="2301305"/>
            <a:ext cx="445946" cy="445944"/>
          </a:xfrm>
          <a:custGeom>
            <a:avLst/>
            <a:gdLst/>
            <a:ahLst/>
            <a:cxnLst/>
            <a:rect l="0" t="0" r="0" b="0"/>
            <a:pathLst>
              <a:path w="445946" h="445944">
                <a:moveTo>
                  <a:pt x="171666" y="342371"/>
                </a:moveTo>
                <a:cubicBezTo>
                  <a:pt x="205564" y="342371"/>
                  <a:pt x="233044" y="314891"/>
                  <a:pt x="233044" y="280992"/>
                </a:cubicBezTo>
                <a:cubicBezTo>
                  <a:pt x="233044" y="247094"/>
                  <a:pt x="205564" y="219616"/>
                  <a:pt x="171666" y="219616"/>
                </a:cubicBezTo>
                <a:cubicBezTo>
                  <a:pt x="137768" y="219616"/>
                  <a:pt x="110288" y="247094"/>
                  <a:pt x="110288" y="280992"/>
                </a:cubicBezTo>
                <a:cubicBezTo>
                  <a:pt x="110288" y="314891"/>
                  <a:pt x="137768" y="342371"/>
                  <a:pt x="171666" y="342371"/>
                </a:cubicBezTo>
                <a:close/>
                <a:moveTo>
                  <a:pt x="0" y="0"/>
                </a:moveTo>
                <a:moveTo>
                  <a:pt x="217514" y="240281"/>
                </a:moveTo>
                <a:lnTo>
                  <a:pt x="318050" y="169313"/>
                </a:lnTo>
                <a:moveTo>
                  <a:pt x="0" y="0"/>
                </a:moveTo>
                <a:moveTo>
                  <a:pt x="233044" y="280992"/>
                </a:moveTo>
                <a:lnTo>
                  <a:pt x="376898" y="280992"/>
                </a:lnTo>
                <a:moveTo>
                  <a:pt x="348125" y="187007"/>
                </a:moveTo>
                <a:cubicBezTo>
                  <a:pt x="367192" y="187007"/>
                  <a:pt x="382650" y="171550"/>
                  <a:pt x="382650" y="152483"/>
                </a:cubicBezTo>
                <a:cubicBezTo>
                  <a:pt x="382650" y="133415"/>
                  <a:pt x="367192" y="117958"/>
                  <a:pt x="348125" y="117958"/>
                </a:cubicBezTo>
                <a:cubicBezTo>
                  <a:pt x="329058" y="117958"/>
                  <a:pt x="313600" y="133415"/>
                  <a:pt x="313600" y="152483"/>
                </a:cubicBezTo>
                <a:cubicBezTo>
                  <a:pt x="313600" y="171550"/>
                  <a:pt x="329058" y="187007"/>
                  <a:pt x="348125" y="187007"/>
                </a:cubicBezTo>
                <a:close/>
                <a:moveTo>
                  <a:pt x="411421" y="315515"/>
                </a:moveTo>
                <a:cubicBezTo>
                  <a:pt x="430488" y="315515"/>
                  <a:pt x="445946" y="300059"/>
                  <a:pt x="445946" y="280992"/>
                </a:cubicBezTo>
                <a:cubicBezTo>
                  <a:pt x="445946" y="261922"/>
                  <a:pt x="430488" y="246467"/>
                  <a:pt x="411421" y="246467"/>
                </a:cubicBezTo>
                <a:cubicBezTo>
                  <a:pt x="392353" y="246467"/>
                  <a:pt x="376896" y="261922"/>
                  <a:pt x="376896" y="280992"/>
                </a:cubicBezTo>
                <a:cubicBezTo>
                  <a:pt x="376896" y="300059"/>
                  <a:pt x="392353" y="315515"/>
                  <a:pt x="411421" y="315515"/>
                </a:cubicBezTo>
                <a:close/>
                <a:moveTo>
                  <a:pt x="0" y="0"/>
                </a:moveTo>
                <a:moveTo>
                  <a:pt x="216432" y="322920"/>
                </a:moveTo>
                <a:lnTo>
                  <a:pt x="318800" y="393172"/>
                </a:lnTo>
                <a:moveTo>
                  <a:pt x="348125" y="445944"/>
                </a:moveTo>
                <a:cubicBezTo>
                  <a:pt x="367192" y="445944"/>
                  <a:pt x="382650" y="430486"/>
                  <a:pt x="382650" y="411419"/>
                </a:cubicBezTo>
                <a:cubicBezTo>
                  <a:pt x="382650" y="392352"/>
                  <a:pt x="367192" y="376894"/>
                  <a:pt x="348125" y="376894"/>
                </a:cubicBezTo>
                <a:cubicBezTo>
                  <a:pt x="329058" y="376894"/>
                  <a:pt x="313600" y="392352"/>
                  <a:pt x="313600" y="411419"/>
                </a:cubicBezTo>
                <a:cubicBezTo>
                  <a:pt x="313600" y="430486"/>
                  <a:pt x="329058" y="445944"/>
                  <a:pt x="348125" y="445944"/>
                </a:cubicBezTo>
                <a:close/>
                <a:moveTo>
                  <a:pt x="0" y="0"/>
                </a:moveTo>
                <a:moveTo>
                  <a:pt x="363581" y="380536"/>
                </a:moveTo>
                <a:lnTo>
                  <a:pt x="401802" y="314155"/>
                </a:lnTo>
                <a:moveTo>
                  <a:pt x="0" y="0"/>
                </a:moveTo>
                <a:moveTo>
                  <a:pt x="363564" y="183329"/>
                </a:moveTo>
                <a:lnTo>
                  <a:pt x="400927" y="248226"/>
                </a:lnTo>
                <a:moveTo>
                  <a:pt x="68091" y="221534"/>
                </a:moveTo>
                <a:lnTo>
                  <a:pt x="14386" y="177419"/>
                </a:lnTo>
                <a:lnTo>
                  <a:pt x="14386" y="14385"/>
                </a:lnTo>
                <a:lnTo>
                  <a:pt x="110288" y="62336"/>
                </a:lnTo>
                <a:lnTo>
                  <a:pt x="206192" y="14385"/>
                </a:lnTo>
                <a:lnTo>
                  <a:pt x="206192" y="167829"/>
                </a:lnTo>
                <a:moveTo>
                  <a:pt x="110288" y="177419"/>
                </a:moveTo>
                <a:lnTo>
                  <a:pt x="110288" y="62336"/>
                </a:ln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946223" y="2301305"/>
            <a:ext cx="448938" cy="444143"/>
          </a:xfrm>
          <a:custGeom>
            <a:avLst/>
            <a:gdLst/>
            <a:ahLst/>
            <a:cxnLst/>
            <a:rect l="0" t="0" r="0" b="0"/>
            <a:pathLst>
              <a:path w="448938" h="444143">
                <a:moveTo>
                  <a:pt x="254143" y="80552"/>
                </a:moveTo>
                <a:cubicBezTo>
                  <a:pt x="314561" y="99433"/>
                  <a:pt x="361970" y="146193"/>
                  <a:pt x="378072" y="208025"/>
                </a:cubicBezTo>
                <a:moveTo>
                  <a:pt x="43155" y="347162"/>
                </a:moveTo>
                <a:cubicBezTo>
                  <a:pt x="27811" y="320310"/>
                  <a:pt x="20139" y="289621"/>
                  <a:pt x="20139" y="257014"/>
                </a:cubicBezTo>
                <a:cubicBezTo>
                  <a:pt x="20139" y="174538"/>
                  <a:pt x="75762" y="103570"/>
                  <a:pt x="152484" y="82472"/>
                </a:cubicBezTo>
                <a:moveTo>
                  <a:pt x="112206" y="414294"/>
                </a:moveTo>
                <a:cubicBezTo>
                  <a:pt x="139059" y="429638"/>
                  <a:pt x="169748" y="437311"/>
                  <a:pt x="202354" y="437311"/>
                </a:cubicBezTo>
                <a:cubicBezTo>
                  <a:pt x="284486" y="437311"/>
                  <a:pt x="355719" y="380995"/>
                  <a:pt x="377157" y="305491"/>
                </a:cubicBezTo>
                <a:moveTo>
                  <a:pt x="65483" y="444143"/>
                </a:moveTo>
                <a:cubicBezTo>
                  <a:pt x="93703" y="444143"/>
                  <a:pt x="116581" y="421266"/>
                  <a:pt x="116581" y="393044"/>
                </a:cubicBezTo>
                <a:cubicBezTo>
                  <a:pt x="116581" y="364824"/>
                  <a:pt x="93703" y="341947"/>
                  <a:pt x="65483" y="341947"/>
                </a:cubicBezTo>
                <a:cubicBezTo>
                  <a:pt x="37262" y="341947"/>
                  <a:pt x="14385" y="364824"/>
                  <a:pt x="14385" y="393044"/>
                </a:cubicBezTo>
                <a:cubicBezTo>
                  <a:pt x="14385" y="421266"/>
                  <a:pt x="37262" y="444143"/>
                  <a:pt x="65483" y="444143"/>
                </a:cubicBezTo>
                <a:close/>
                <a:moveTo>
                  <a:pt x="393798" y="118679"/>
                </a:moveTo>
                <a:cubicBezTo>
                  <a:pt x="422599" y="118679"/>
                  <a:pt x="445946" y="95332"/>
                  <a:pt x="445946" y="66532"/>
                </a:cubicBezTo>
                <a:cubicBezTo>
                  <a:pt x="445946" y="37732"/>
                  <a:pt x="422599" y="14385"/>
                  <a:pt x="393798" y="14385"/>
                </a:cubicBezTo>
                <a:cubicBezTo>
                  <a:pt x="364998" y="14385"/>
                  <a:pt x="341652" y="37732"/>
                  <a:pt x="341652" y="66532"/>
                </a:cubicBezTo>
                <a:cubicBezTo>
                  <a:pt x="341652" y="95332"/>
                  <a:pt x="364998" y="118679"/>
                  <a:pt x="393798" y="118679"/>
                </a:cubicBezTo>
                <a:close/>
                <a:moveTo>
                  <a:pt x="203011" y="121131"/>
                </a:moveTo>
                <a:cubicBezTo>
                  <a:pt x="231909" y="121131"/>
                  <a:pt x="255336" y="97705"/>
                  <a:pt x="255336" y="68807"/>
                </a:cubicBezTo>
                <a:cubicBezTo>
                  <a:pt x="255336" y="39909"/>
                  <a:pt x="231909" y="16483"/>
                  <a:pt x="203011" y="16483"/>
                </a:cubicBezTo>
                <a:cubicBezTo>
                  <a:pt x="174113" y="16483"/>
                  <a:pt x="150686" y="39909"/>
                  <a:pt x="150686" y="68807"/>
                </a:cubicBezTo>
                <a:cubicBezTo>
                  <a:pt x="150686" y="97705"/>
                  <a:pt x="174113" y="121131"/>
                  <a:pt x="203011" y="121131"/>
                </a:cubicBezTo>
                <a:close/>
                <a:moveTo>
                  <a:pt x="396613" y="309340"/>
                </a:moveTo>
                <a:cubicBezTo>
                  <a:pt x="425511" y="309340"/>
                  <a:pt x="448938" y="285913"/>
                  <a:pt x="448938" y="257016"/>
                </a:cubicBezTo>
                <a:cubicBezTo>
                  <a:pt x="448938" y="228117"/>
                  <a:pt x="425511" y="204692"/>
                  <a:pt x="396613" y="204692"/>
                </a:cubicBezTo>
                <a:cubicBezTo>
                  <a:pt x="367716" y="204692"/>
                  <a:pt x="344289" y="228117"/>
                  <a:pt x="344289" y="257016"/>
                </a:cubicBezTo>
                <a:cubicBezTo>
                  <a:pt x="344289" y="285913"/>
                  <a:pt x="367716" y="309340"/>
                  <a:pt x="396613" y="309340"/>
                </a:cubicBezTo>
                <a:close/>
                <a:moveTo>
                  <a:pt x="103574" y="356754"/>
                </a:moveTo>
                <a:lnTo>
                  <a:pt x="356756" y="103572"/>
                </a:lnTo>
                <a:moveTo>
                  <a:pt x="181465" y="116483"/>
                </a:moveTo>
                <a:lnTo>
                  <a:pt x="87271" y="347162"/>
                </a:lnTo>
                <a:moveTo>
                  <a:pt x="0" y="0"/>
                </a:moveTo>
                <a:moveTo>
                  <a:pt x="348125" y="276196"/>
                </a:moveTo>
                <a:lnTo>
                  <a:pt x="112206" y="372099"/>
                </a:ln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566973" y="2325281"/>
            <a:ext cx="441151" cy="412380"/>
          </a:xfrm>
          <a:custGeom>
            <a:avLst/>
            <a:gdLst/>
            <a:ahLst/>
            <a:cxnLst/>
            <a:rect l="0" t="0" r="0" b="0"/>
            <a:pathLst>
              <a:path w="441151" h="412380">
                <a:moveTo>
                  <a:pt x="402790" y="258936"/>
                </a:moveTo>
                <a:lnTo>
                  <a:pt x="402790" y="201395"/>
                </a:lnTo>
                <a:cubicBezTo>
                  <a:pt x="402790" y="159022"/>
                  <a:pt x="368440" y="124673"/>
                  <a:pt x="326068" y="124673"/>
                </a:cubicBezTo>
                <a:lnTo>
                  <a:pt x="115082" y="124673"/>
                </a:lnTo>
                <a:cubicBezTo>
                  <a:pt x="72710" y="124673"/>
                  <a:pt x="38360" y="159022"/>
                  <a:pt x="38360" y="201395"/>
                </a:cubicBezTo>
                <a:lnTo>
                  <a:pt x="38360" y="258936"/>
                </a:lnTo>
                <a:moveTo>
                  <a:pt x="86312" y="354838"/>
                </a:moveTo>
                <a:lnTo>
                  <a:pt x="28770" y="354838"/>
                </a:lnTo>
                <a:cubicBezTo>
                  <a:pt x="12881" y="354838"/>
                  <a:pt x="0" y="367719"/>
                  <a:pt x="0" y="383609"/>
                </a:cubicBezTo>
                <a:lnTo>
                  <a:pt x="0" y="383609"/>
                </a:lnTo>
                <a:cubicBezTo>
                  <a:pt x="0" y="399499"/>
                  <a:pt x="12881" y="412380"/>
                  <a:pt x="28770" y="412380"/>
                </a:cubicBezTo>
                <a:lnTo>
                  <a:pt x="86312" y="412380"/>
                </a:lnTo>
                <a:cubicBezTo>
                  <a:pt x="102201" y="412380"/>
                  <a:pt x="115082" y="399499"/>
                  <a:pt x="115082" y="383609"/>
                </a:cubicBezTo>
                <a:lnTo>
                  <a:pt x="115082" y="383609"/>
                </a:lnTo>
                <a:cubicBezTo>
                  <a:pt x="115082" y="367719"/>
                  <a:pt x="102201" y="354838"/>
                  <a:pt x="86312" y="354838"/>
                </a:cubicBezTo>
                <a:close/>
                <a:moveTo>
                  <a:pt x="191804" y="354838"/>
                </a:moveTo>
                <a:lnTo>
                  <a:pt x="143853" y="354838"/>
                </a:lnTo>
                <a:cubicBezTo>
                  <a:pt x="127963" y="354838"/>
                  <a:pt x="115082" y="367719"/>
                  <a:pt x="115082" y="383609"/>
                </a:cubicBezTo>
                <a:lnTo>
                  <a:pt x="115082" y="383609"/>
                </a:lnTo>
                <a:cubicBezTo>
                  <a:pt x="115082" y="399499"/>
                  <a:pt x="127963" y="412380"/>
                  <a:pt x="143853" y="412380"/>
                </a:cubicBezTo>
                <a:lnTo>
                  <a:pt x="191804" y="412380"/>
                </a:lnTo>
                <a:cubicBezTo>
                  <a:pt x="207694" y="412380"/>
                  <a:pt x="220575" y="399499"/>
                  <a:pt x="220575" y="383609"/>
                </a:cubicBezTo>
                <a:lnTo>
                  <a:pt x="220575" y="383609"/>
                </a:lnTo>
                <a:cubicBezTo>
                  <a:pt x="220575" y="367719"/>
                  <a:pt x="207694" y="354838"/>
                  <a:pt x="191804" y="354838"/>
                </a:cubicBezTo>
                <a:close/>
                <a:moveTo>
                  <a:pt x="297297" y="354838"/>
                </a:moveTo>
                <a:lnTo>
                  <a:pt x="249346" y="354838"/>
                </a:lnTo>
                <a:cubicBezTo>
                  <a:pt x="233456" y="354838"/>
                  <a:pt x="220575" y="367719"/>
                  <a:pt x="220575" y="383609"/>
                </a:cubicBezTo>
                <a:lnTo>
                  <a:pt x="220575" y="383609"/>
                </a:lnTo>
                <a:cubicBezTo>
                  <a:pt x="220575" y="399499"/>
                  <a:pt x="233456" y="412380"/>
                  <a:pt x="249346" y="412380"/>
                </a:cubicBezTo>
                <a:lnTo>
                  <a:pt x="297297" y="412380"/>
                </a:lnTo>
                <a:cubicBezTo>
                  <a:pt x="313187" y="412380"/>
                  <a:pt x="326068" y="399499"/>
                  <a:pt x="326068" y="383609"/>
                </a:cubicBezTo>
                <a:lnTo>
                  <a:pt x="326068" y="383609"/>
                </a:lnTo>
                <a:cubicBezTo>
                  <a:pt x="326068" y="367719"/>
                  <a:pt x="313187" y="354838"/>
                  <a:pt x="297297" y="354838"/>
                </a:cubicBezTo>
                <a:close/>
                <a:moveTo>
                  <a:pt x="86312" y="297297"/>
                </a:moveTo>
                <a:lnTo>
                  <a:pt x="28770" y="297297"/>
                </a:lnTo>
                <a:cubicBezTo>
                  <a:pt x="12881" y="297297"/>
                  <a:pt x="0" y="310178"/>
                  <a:pt x="0" y="326068"/>
                </a:cubicBezTo>
                <a:lnTo>
                  <a:pt x="0" y="326068"/>
                </a:lnTo>
                <a:cubicBezTo>
                  <a:pt x="0" y="341957"/>
                  <a:pt x="12881" y="354838"/>
                  <a:pt x="28770" y="354838"/>
                </a:cubicBezTo>
                <a:lnTo>
                  <a:pt x="86312" y="354838"/>
                </a:lnTo>
                <a:cubicBezTo>
                  <a:pt x="102201" y="354838"/>
                  <a:pt x="115082" y="341957"/>
                  <a:pt x="115082" y="326068"/>
                </a:cubicBezTo>
                <a:lnTo>
                  <a:pt x="115082" y="326068"/>
                </a:lnTo>
                <a:cubicBezTo>
                  <a:pt x="115082" y="310178"/>
                  <a:pt x="102201" y="297297"/>
                  <a:pt x="86312" y="297297"/>
                </a:cubicBezTo>
                <a:close/>
                <a:moveTo>
                  <a:pt x="412380" y="354838"/>
                </a:moveTo>
                <a:lnTo>
                  <a:pt x="354838" y="354838"/>
                </a:lnTo>
                <a:cubicBezTo>
                  <a:pt x="338949" y="354838"/>
                  <a:pt x="326068" y="367719"/>
                  <a:pt x="326068" y="383609"/>
                </a:cubicBezTo>
                <a:lnTo>
                  <a:pt x="326068" y="383609"/>
                </a:lnTo>
                <a:cubicBezTo>
                  <a:pt x="326068" y="399499"/>
                  <a:pt x="338949" y="412380"/>
                  <a:pt x="354838" y="412380"/>
                </a:cubicBezTo>
                <a:lnTo>
                  <a:pt x="412380" y="412380"/>
                </a:lnTo>
                <a:cubicBezTo>
                  <a:pt x="428269" y="412380"/>
                  <a:pt x="441151" y="399499"/>
                  <a:pt x="441151" y="383609"/>
                </a:cubicBezTo>
                <a:lnTo>
                  <a:pt x="441151" y="383609"/>
                </a:lnTo>
                <a:cubicBezTo>
                  <a:pt x="441151" y="367719"/>
                  <a:pt x="428269" y="354838"/>
                  <a:pt x="412380" y="354838"/>
                </a:cubicBezTo>
                <a:close/>
                <a:moveTo>
                  <a:pt x="412380" y="297297"/>
                </a:moveTo>
                <a:lnTo>
                  <a:pt x="354838" y="297297"/>
                </a:lnTo>
                <a:cubicBezTo>
                  <a:pt x="338949" y="297297"/>
                  <a:pt x="326068" y="310178"/>
                  <a:pt x="326068" y="326068"/>
                </a:cubicBezTo>
                <a:lnTo>
                  <a:pt x="326068" y="326068"/>
                </a:lnTo>
                <a:cubicBezTo>
                  <a:pt x="326068" y="341957"/>
                  <a:pt x="338949" y="354838"/>
                  <a:pt x="354838" y="354838"/>
                </a:cubicBezTo>
                <a:lnTo>
                  <a:pt x="412380" y="354838"/>
                </a:lnTo>
                <a:cubicBezTo>
                  <a:pt x="428269" y="354838"/>
                  <a:pt x="441151" y="341957"/>
                  <a:pt x="441151" y="326068"/>
                </a:cubicBezTo>
                <a:lnTo>
                  <a:pt x="441151" y="326068"/>
                </a:lnTo>
                <a:cubicBezTo>
                  <a:pt x="441151" y="310178"/>
                  <a:pt x="428269" y="297297"/>
                  <a:pt x="412380" y="297297"/>
                </a:cubicBezTo>
                <a:close/>
                <a:moveTo>
                  <a:pt x="220575" y="124673"/>
                </a:moveTo>
                <a:lnTo>
                  <a:pt x="220575" y="0"/>
                </a:lnTo>
                <a:moveTo>
                  <a:pt x="300653" y="57541"/>
                </a:moveTo>
                <a:lnTo>
                  <a:pt x="220575" y="57541"/>
                </a:lnTo>
                <a:lnTo>
                  <a:pt x="220575" y="0"/>
                </a:lnTo>
                <a:lnTo>
                  <a:pt x="316477" y="0"/>
                </a:lnTo>
                <a:lnTo>
                  <a:pt x="300653" y="57541"/>
                </a:lnTo>
                <a:close/>
                <a:moveTo>
                  <a:pt x="95902" y="220575"/>
                </a:moveTo>
                <a:lnTo>
                  <a:pt x="345248" y="220575"/>
                </a:lnTo>
              </a:path>
            </a:pathLst>
          </a:custGeom>
          <a:noFill/>
          <a:ln w="71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89035" y="3337052"/>
            <a:ext cx="1307753" cy="460399"/>
            <a:chOff x="753348" y="3089527"/>
            <a:chExt cx="1307753" cy="460399"/>
          </a:xfrm>
        </p:grpSpPr>
        <p:sp>
          <p:nvSpPr>
            <p:cNvPr id="23" name="TextBox 22"/>
            <p:cNvSpPr txBox="1"/>
            <p:nvPr/>
          </p:nvSpPr>
          <p:spPr>
            <a:xfrm>
              <a:off x="753348" y="3089527"/>
              <a:ext cx="1307753" cy="23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 শতকের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53348" y="3319746"/>
              <a:ext cx="1307753" cy="230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অর্থনীতি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90978" y="3337052"/>
            <a:ext cx="1126178" cy="460399"/>
            <a:chOff x="2455291" y="3089527"/>
            <a:chExt cx="1126178" cy="460399"/>
          </a:xfrm>
        </p:grpSpPr>
        <p:sp>
          <p:nvSpPr>
            <p:cNvPr id="26" name="TextBox 25"/>
            <p:cNvSpPr txBox="1"/>
            <p:nvPr/>
          </p:nvSpPr>
          <p:spPr>
            <a:xfrm>
              <a:off x="2455291" y="3089527"/>
              <a:ext cx="1126178" cy="23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উল্লেখযোগ্য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55291" y="3319746"/>
              <a:ext cx="1126178" cy="230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ব্যক্তিত্ব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064641" y="3337052"/>
            <a:ext cx="1001163" cy="460399"/>
            <a:chOff x="4128954" y="3089527"/>
            <a:chExt cx="1001163" cy="460399"/>
          </a:xfrm>
        </p:grpSpPr>
        <p:sp>
          <p:nvSpPr>
            <p:cNvPr id="29" name="TextBox 28"/>
            <p:cNvSpPr txBox="1"/>
            <p:nvPr/>
          </p:nvSpPr>
          <p:spPr>
            <a:xfrm>
              <a:off x="4128954" y="3089527"/>
              <a:ext cx="1001163" cy="23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বাংলাদেশে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28954" y="3319746"/>
              <a:ext cx="1001163" cy="230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আইসিটি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690461" y="3337052"/>
            <a:ext cx="971845" cy="460399"/>
            <a:chOff x="5754774" y="3089527"/>
            <a:chExt cx="971845" cy="460399"/>
          </a:xfrm>
        </p:grpSpPr>
        <p:sp>
          <p:nvSpPr>
            <p:cNvPr id="32" name="TextBox 31"/>
            <p:cNvSpPr txBox="1"/>
            <p:nvPr/>
          </p:nvSpPr>
          <p:spPr>
            <a:xfrm>
              <a:off x="5754774" y="3089527"/>
              <a:ext cx="971845" cy="23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আইসিটির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54774" y="3319746"/>
              <a:ext cx="971845" cy="230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প্রভাব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339654" y="3337052"/>
            <a:ext cx="895797" cy="460399"/>
            <a:chOff x="7403967" y="3089527"/>
            <a:chExt cx="895797" cy="460399"/>
          </a:xfrm>
        </p:grpSpPr>
        <p:sp>
          <p:nvSpPr>
            <p:cNvPr id="35" name="TextBox 34"/>
            <p:cNvSpPr txBox="1"/>
            <p:nvPr/>
          </p:nvSpPr>
          <p:spPr>
            <a:xfrm>
              <a:off x="7403967" y="3089527"/>
              <a:ext cx="895797" cy="230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403967" y="3319746"/>
              <a:ext cx="895797" cy="2301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87092" y="3912536"/>
            <a:ext cx="1311621" cy="466114"/>
            <a:chOff x="751405" y="3665011"/>
            <a:chExt cx="1311621" cy="466114"/>
          </a:xfrm>
        </p:grpSpPr>
        <p:sp>
          <p:nvSpPr>
            <p:cNvPr id="39" name="TextBox 38"/>
            <p:cNvSpPr txBox="1"/>
            <p:nvPr/>
          </p:nvSpPr>
          <p:spPr>
            <a:xfrm>
              <a:off x="751405" y="3665011"/>
              <a:ext cx="1311621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 শতকের সম্পদ ও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51405" y="3820363"/>
              <a:ext cx="1311621" cy="1554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জ্ঞানভিত্তিক অর্থনীতির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1405" y="3975811"/>
              <a:ext cx="1311621" cy="1553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ধারণা।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298481" y="3912538"/>
            <a:ext cx="1311173" cy="621486"/>
            <a:chOff x="2362794" y="3665013"/>
            <a:chExt cx="1311173" cy="621486"/>
          </a:xfrm>
        </p:grpSpPr>
        <p:sp>
          <p:nvSpPr>
            <p:cNvPr id="43" name="TextBox 42"/>
            <p:cNvSpPr txBox="1"/>
            <p:nvPr/>
          </p:nvSpPr>
          <p:spPr>
            <a:xfrm>
              <a:off x="2362794" y="3665013"/>
              <a:ext cx="1311173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তথ্য ও যোগাযোগ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62794" y="3820365"/>
              <a:ext cx="1311173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প্রযুক্তির বিকাশে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62794" y="3975718"/>
              <a:ext cx="1311173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উল্লেখযোগ্য ব্যক্তিত্বদের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62794" y="4131071"/>
              <a:ext cx="1311173" cy="1554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অবদান।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931968" y="3912536"/>
            <a:ext cx="1266529" cy="466114"/>
            <a:chOff x="3996281" y="3665011"/>
            <a:chExt cx="1266529" cy="466114"/>
          </a:xfrm>
        </p:grpSpPr>
        <p:sp>
          <p:nvSpPr>
            <p:cNvPr id="48" name="TextBox 47"/>
            <p:cNvSpPr txBox="1"/>
            <p:nvPr/>
          </p:nvSpPr>
          <p:spPr>
            <a:xfrm>
              <a:off x="3996281" y="3665011"/>
              <a:ext cx="1266529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বাংলাদেশে ই-লার্নিং, ই-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96281" y="3820363"/>
              <a:ext cx="1266529" cy="1554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গভর্ন্যান্স</a:t>
              </a:r>
              <a:r>
                <a:rPr sz="105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ও ই-</a:t>
              </a:r>
              <a:r>
                <a:rPr sz="105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সার্ভিসের</a:t>
              </a:r>
              <a:endParaRPr sz="105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6281" y="3975811"/>
              <a:ext cx="1266529" cy="1553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গুরুত্ব।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577580" y="3912536"/>
            <a:ext cx="1197616" cy="466114"/>
            <a:chOff x="5641893" y="3665011"/>
            <a:chExt cx="1197616" cy="466114"/>
          </a:xfrm>
        </p:grpSpPr>
        <p:sp>
          <p:nvSpPr>
            <p:cNvPr id="52" name="TextBox 51"/>
            <p:cNvSpPr txBox="1"/>
            <p:nvPr/>
          </p:nvSpPr>
          <p:spPr>
            <a:xfrm>
              <a:off x="5641893" y="3665011"/>
              <a:ext cx="1197616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ই-কমার্স, কর্মক্ষেত্র ও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641893" y="3820363"/>
              <a:ext cx="1197616" cy="1554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সামাজিক যোগাযোগে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641893" y="3975811"/>
              <a:ext cx="1197616" cy="1553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আইসিটির প্রভাব।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118198" y="3912536"/>
            <a:ext cx="1338710" cy="466114"/>
            <a:chOff x="7182511" y="3665011"/>
            <a:chExt cx="1338710" cy="466114"/>
          </a:xfrm>
        </p:grpSpPr>
        <p:sp>
          <p:nvSpPr>
            <p:cNvPr id="56" name="TextBox 55"/>
            <p:cNvSpPr txBox="1"/>
            <p:nvPr/>
          </p:nvSpPr>
          <p:spPr>
            <a:xfrm>
              <a:off x="7182511" y="3665011"/>
              <a:ext cx="1338710" cy="155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 বাংলাদেশ ও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182511" y="3820363"/>
              <a:ext cx="1338710" cy="1554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রূপকল্প ২০২১-২০৪১ এর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182511" y="3975811"/>
              <a:ext cx="1338710" cy="1553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লক্ষ্যসমূহ।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2480A73-9B89-1510-CCC6-90AD96C6B1C7}"/>
              </a:ext>
            </a:extLst>
          </p:cNvPr>
          <p:cNvSpPr txBox="1"/>
          <p:nvPr/>
        </p:nvSpPr>
        <p:spPr>
          <a:xfrm>
            <a:off x="0" y="1360751"/>
            <a:ext cx="8790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/>
            <a:r>
              <a:rPr lang="en-US" sz="18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এই</a:t>
            </a:r>
            <a:r>
              <a:rPr lang="en-US" sz="18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18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শেষে</a:t>
            </a:r>
            <a:r>
              <a:rPr lang="en-US" sz="18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শিক্ষার্থীরা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নিচের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টপিক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সম্পর্কে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বিস্তারিত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জানতে</a:t>
            </a:r>
            <a:r>
              <a:rPr lang="en-US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endParaRPr lang="en-US" sz="18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8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AE94F1-792E-648B-020C-6067622DD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AF0E0737-5708-7DA3-BD7F-8A2AF14BFA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4762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7153DC-4031-78D9-E500-76A429D48641}"/>
              </a:ext>
            </a:extLst>
          </p:cNvPr>
          <p:cNvSpPr txBox="1"/>
          <p:nvPr/>
        </p:nvSpPr>
        <p:spPr>
          <a:xfrm>
            <a:off x="3987255" y="2291089"/>
            <a:ext cx="116948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150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প্রথম</a:t>
            </a:r>
            <a:r>
              <a:rPr lang="en-US" sz="150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150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অধ্যায়</a:t>
            </a:r>
            <a:r>
              <a:rPr lang="en-US" sz="150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sz="150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517754-EA75-8C75-62B9-0F6DA890FEE5}"/>
              </a:ext>
            </a:extLst>
          </p:cNvPr>
          <p:cNvSpPr txBox="1"/>
          <p:nvPr/>
        </p:nvSpPr>
        <p:spPr>
          <a:xfrm>
            <a:off x="5232945" y="1300162"/>
            <a:ext cx="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ACAE4A-6124-043D-81A0-9EC6A5BE53EE}"/>
              </a:ext>
            </a:extLst>
          </p:cNvPr>
          <p:cNvSpPr txBox="1"/>
          <p:nvPr/>
        </p:nvSpPr>
        <p:spPr>
          <a:xfrm>
            <a:off x="3030683" y="1390551"/>
            <a:ext cx="34116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54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endParaRPr lang="en-US" sz="54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88EFCB-58D5-96E0-0BD1-94F65E1E5B44}"/>
              </a:ext>
            </a:extLst>
          </p:cNvPr>
          <p:cNvSpPr txBox="1"/>
          <p:nvPr/>
        </p:nvSpPr>
        <p:spPr>
          <a:xfrm>
            <a:off x="2185328" y="2623916"/>
            <a:ext cx="46204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28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 ও যোগাযোগ প্রযুক্তি এবং আমাদের বাংলাদেশ</a:t>
            </a:r>
          </a:p>
        </p:txBody>
      </p:sp>
    </p:spTree>
    <p:extLst>
      <p:ext uri="{BB962C8B-B14F-4D97-AF65-F5344CB8AC3E}">
        <p14:creationId xmlns:p14="http://schemas.microsoft.com/office/powerpoint/2010/main" val="17151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89339" y="1829050"/>
            <a:ext cx="2324024" cy="2598515"/>
            <a:chOff x="1565470" y="1922405"/>
            <a:chExt cx="2324024" cy="2598515"/>
          </a:xfrm>
        </p:grpSpPr>
        <p:sp>
          <p:nvSpPr>
            <p:cNvPr id="2" name="Rounded Rectangle 1"/>
            <p:cNvSpPr/>
            <p:nvPr/>
          </p:nvSpPr>
          <p:spPr>
            <a:xfrm>
              <a:off x="1565470" y="1922405"/>
              <a:ext cx="1527314" cy="1400451"/>
            </a:xfrm>
            <a:custGeom>
              <a:avLst/>
              <a:gdLst/>
              <a:ahLst/>
              <a:cxnLst/>
              <a:rect l="0" t="0" r="0" b="0"/>
              <a:pathLst>
                <a:path w="1527314" h="1400451">
                  <a:moveTo>
                    <a:pt x="1527314" y="279453"/>
                  </a:moveTo>
                  <a:lnTo>
                    <a:pt x="1400175" y="393163"/>
                  </a:lnTo>
                  <a:lnTo>
                    <a:pt x="1231020" y="351377"/>
                  </a:lnTo>
                  <a:lnTo>
                    <a:pt x="1187100" y="390610"/>
                  </a:lnTo>
                  <a:lnTo>
                    <a:pt x="1356255" y="432396"/>
                  </a:lnTo>
                  <a:lnTo>
                    <a:pt x="1229172" y="546106"/>
                  </a:lnTo>
                  <a:lnTo>
                    <a:pt x="1060027" y="504320"/>
                  </a:lnTo>
                  <a:lnTo>
                    <a:pt x="169106" y="1299381"/>
                  </a:lnTo>
                  <a:cubicBezTo>
                    <a:pt x="170068" y="1304496"/>
                    <a:pt x="170573" y="1309773"/>
                    <a:pt x="170573" y="1315173"/>
                  </a:cubicBezTo>
                  <a:cubicBezTo>
                    <a:pt x="170573" y="1362275"/>
                    <a:pt x="132387" y="1400451"/>
                    <a:pt x="85286" y="1400451"/>
                  </a:cubicBezTo>
                  <a:cubicBezTo>
                    <a:pt x="38185" y="1400451"/>
                    <a:pt x="0" y="1362275"/>
                    <a:pt x="0" y="1315173"/>
                  </a:cubicBezTo>
                  <a:cubicBezTo>
                    <a:pt x="0" y="1268072"/>
                    <a:pt x="38185" y="1229887"/>
                    <a:pt x="85286" y="1229887"/>
                  </a:cubicBezTo>
                  <a:cubicBezTo>
                    <a:pt x="95173" y="1229887"/>
                    <a:pt x="104670" y="1231563"/>
                    <a:pt x="113499" y="1234659"/>
                  </a:cubicBezTo>
                  <a:lnTo>
                    <a:pt x="1002172" y="441636"/>
                  </a:lnTo>
                  <a:lnTo>
                    <a:pt x="979150" y="266661"/>
                  </a:lnTo>
                  <a:lnTo>
                    <a:pt x="1106290" y="152942"/>
                  </a:lnTo>
                  <a:lnTo>
                    <a:pt x="1129322" y="327926"/>
                  </a:lnTo>
                  <a:lnTo>
                    <a:pt x="1173241" y="288617"/>
                  </a:lnTo>
                  <a:lnTo>
                    <a:pt x="1150143" y="113709"/>
                  </a:lnTo>
                  <a:lnTo>
                    <a:pt x="1277292" y="0"/>
                  </a:lnTo>
                  <a:lnTo>
                    <a:pt x="1306925" y="225009"/>
                  </a:lnTo>
                  <a:lnTo>
                    <a:pt x="1527314" y="279453"/>
                  </a:ln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434666" y="1954057"/>
              <a:ext cx="314858" cy="527437"/>
            </a:xfrm>
            <a:custGeom>
              <a:avLst/>
              <a:gdLst/>
              <a:ahLst/>
              <a:cxnLst/>
              <a:rect l="0" t="0" r="0" b="0"/>
              <a:pathLst>
                <a:path w="314858" h="527437">
                  <a:moveTo>
                    <a:pt x="0" y="30222"/>
                  </a:moveTo>
                  <a:cubicBezTo>
                    <a:pt x="111966" y="181717"/>
                    <a:pt x="204149" y="348738"/>
                    <a:pt x="272738" y="527437"/>
                  </a:cubicBezTo>
                  <a:cubicBezTo>
                    <a:pt x="275853" y="526475"/>
                    <a:pt x="279006" y="525560"/>
                    <a:pt x="282187" y="524703"/>
                  </a:cubicBezTo>
                  <a:cubicBezTo>
                    <a:pt x="284235" y="524141"/>
                    <a:pt x="286292" y="523636"/>
                    <a:pt x="288350" y="523141"/>
                  </a:cubicBezTo>
                  <a:cubicBezTo>
                    <a:pt x="297199" y="521007"/>
                    <a:pt x="306038" y="519360"/>
                    <a:pt x="314858" y="518188"/>
                  </a:cubicBezTo>
                  <a:cubicBezTo>
                    <a:pt x="243925" y="331670"/>
                    <a:pt x="147818" y="157553"/>
                    <a:pt x="30680" y="0"/>
                  </a:cubicBezTo>
                  <a:cubicBezTo>
                    <a:pt x="27536" y="3676"/>
                    <a:pt x="24260" y="7277"/>
                    <a:pt x="20869" y="10810"/>
                  </a:cubicBezTo>
                  <a:lnTo>
                    <a:pt x="17097" y="14582"/>
                  </a:lnTo>
                  <a:cubicBezTo>
                    <a:pt x="11582" y="20097"/>
                    <a:pt x="5876" y="25317"/>
                    <a:pt x="0" y="30222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830944" y="2965564"/>
              <a:ext cx="58550" cy="544144"/>
            </a:xfrm>
            <a:custGeom>
              <a:avLst/>
              <a:gdLst/>
              <a:ahLst/>
              <a:cxnLst/>
              <a:rect l="0" t="0" r="0" b="0"/>
              <a:pathLst>
                <a:path w="58550" h="544144">
                  <a:moveTo>
                    <a:pt x="41538" y="0"/>
                  </a:moveTo>
                  <a:cubicBezTo>
                    <a:pt x="35766" y="2152"/>
                    <a:pt x="29870" y="4105"/>
                    <a:pt x="23860" y="5848"/>
                  </a:cubicBezTo>
                  <a:cubicBezTo>
                    <a:pt x="22012" y="6496"/>
                    <a:pt x="20164" y="6991"/>
                    <a:pt x="18326" y="7486"/>
                  </a:cubicBezTo>
                  <a:cubicBezTo>
                    <a:pt x="12230" y="9134"/>
                    <a:pt x="6115" y="10534"/>
                    <a:pt x="19" y="11696"/>
                  </a:cubicBezTo>
                  <a:cubicBezTo>
                    <a:pt x="10506" y="97002"/>
                    <a:pt x="15916" y="183870"/>
                    <a:pt x="15916" y="272005"/>
                  </a:cubicBezTo>
                  <a:cubicBezTo>
                    <a:pt x="15916" y="360187"/>
                    <a:pt x="10506" y="447113"/>
                    <a:pt x="0" y="532457"/>
                  </a:cubicBezTo>
                  <a:cubicBezTo>
                    <a:pt x="6076" y="533628"/>
                    <a:pt x="12153" y="535028"/>
                    <a:pt x="18211" y="536676"/>
                  </a:cubicBezTo>
                  <a:cubicBezTo>
                    <a:pt x="20059" y="537171"/>
                    <a:pt x="21831" y="537667"/>
                    <a:pt x="23679" y="538238"/>
                  </a:cubicBezTo>
                  <a:cubicBezTo>
                    <a:pt x="29746" y="540000"/>
                    <a:pt x="35690" y="541982"/>
                    <a:pt x="41519" y="544144"/>
                  </a:cubicBezTo>
                  <a:cubicBezTo>
                    <a:pt x="52758" y="455018"/>
                    <a:pt x="58550" y="364188"/>
                    <a:pt x="58550" y="272005"/>
                  </a:cubicBezTo>
                  <a:cubicBezTo>
                    <a:pt x="58550" y="179870"/>
                    <a:pt x="52768" y="89087"/>
                    <a:pt x="41538" y="0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434780" y="3993826"/>
              <a:ext cx="314677" cy="527094"/>
            </a:xfrm>
            <a:custGeom>
              <a:avLst/>
              <a:gdLst/>
              <a:ahLst/>
              <a:cxnLst/>
              <a:rect l="0" t="0" r="0" b="0"/>
              <a:pathLst>
                <a:path w="314677" h="527094">
                  <a:moveTo>
                    <a:pt x="314677" y="9239"/>
                  </a:moveTo>
                  <a:cubicBezTo>
                    <a:pt x="305647" y="8039"/>
                    <a:pt x="296608" y="6343"/>
                    <a:pt x="287569" y="4133"/>
                  </a:cubicBezTo>
                  <a:cubicBezTo>
                    <a:pt x="286178" y="3810"/>
                    <a:pt x="284740" y="3448"/>
                    <a:pt x="283330" y="3076"/>
                  </a:cubicBezTo>
                  <a:cubicBezTo>
                    <a:pt x="282863" y="2952"/>
                    <a:pt x="282406" y="2828"/>
                    <a:pt x="281959" y="2714"/>
                  </a:cubicBezTo>
                  <a:cubicBezTo>
                    <a:pt x="278787" y="1857"/>
                    <a:pt x="275653" y="952"/>
                    <a:pt x="272548" y="0"/>
                  </a:cubicBezTo>
                  <a:cubicBezTo>
                    <a:pt x="203996" y="178574"/>
                    <a:pt x="111880" y="345471"/>
                    <a:pt x="0" y="496881"/>
                  </a:cubicBezTo>
                  <a:cubicBezTo>
                    <a:pt x="5953" y="501834"/>
                    <a:pt x="11734" y="507101"/>
                    <a:pt x="17297" y="512673"/>
                  </a:cubicBezTo>
                  <a:cubicBezTo>
                    <a:pt x="18649" y="514026"/>
                    <a:pt x="19926" y="515302"/>
                    <a:pt x="21202" y="516655"/>
                  </a:cubicBezTo>
                  <a:cubicBezTo>
                    <a:pt x="24479" y="520065"/>
                    <a:pt x="27641" y="523551"/>
                    <a:pt x="30689" y="527094"/>
                  </a:cubicBezTo>
                  <a:cubicBezTo>
                    <a:pt x="147723" y="369627"/>
                    <a:pt x="243773" y="195633"/>
                    <a:pt x="314677" y="9239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89339" y="1829050"/>
            <a:ext cx="2324027" cy="2598515"/>
            <a:chOff x="1565470" y="1922405"/>
            <a:chExt cx="2324027" cy="2598515"/>
          </a:xfrm>
        </p:grpSpPr>
        <p:sp>
          <p:nvSpPr>
            <p:cNvPr id="7" name="Rounded Rectangle 6"/>
            <p:cNvSpPr/>
            <p:nvPr/>
          </p:nvSpPr>
          <p:spPr>
            <a:xfrm>
              <a:off x="1565470" y="1922405"/>
              <a:ext cx="1527318" cy="1400455"/>
            </a:xfrm>
            <a:custGeom>
              <a:avLst/>
              <a:gdLst/>
              <a:ahLst/>
              <a:cxnLst/>
              <a:rect l="0" t="0" r="0" b="0"/>
              <a:pathLst>
                <a:path w="1527318" h="1400455">
                  <a:moveTo>
                    <a:pt x="1527318" y="279451"/>
                  </a:moveTo>
                  <a:lnTo>
                    <a:pt x="1400172" y="393165"/>
                  </a:lnTo>
                  <a:lnTo>
                    <a:pt x="1231023" y="351375"/>
                  </a:lnTo>
                  <a:lnTo>
                    <a:pt x="1187101" y="390607"/>
                  </a:lnTo>
                  <a:lnTo>
                    <a:pt x="1356250" y="432396"/>
                  </a:lnTo>
                  <a:lnTo>
                    <a:pt x="1229175" y="546110"/>
                  </a:lnTo>
                  <a:lnTo>
                    <a:pt x="1060026" y="504320"/>
                  </a:lnTo>
                  <a:lnTo>
                    <a:pt x="169111" y="1299377"/>
                  </a:lnTo>
                  <a:cubicBezTo>
                    <a:pt x="170069" y="1304495"/>
                    <a:pt x="170570" y="1309774"/>
                    <a:pt x="170570" y="1315170"/>
                  </a:cubicBezTo>
                  <a:cubicBezTo>
                    <a:pt x="170570" y="1362271"/>
                    <a:pt x="132387" y="1400455"/>
                    <a:pt x="85285" y="1400455"/>
                  </a:cubicBezTo>
                  <a:cubicBezTo>
                    <a:pt x="38183" y="1400455"/>
                    <a:pt x="0" y="1362271"/>
                    <a:pt x="0" y="1315170"/>
                  </a:cubicBezTo>
                  <a:cubicBezTo>
                    <a:pt x="0" y="1268068"/>
                    <a:pt x="38183" y="1229884"/>
                    <a:pt x="85285" y="1229884"/>
                  </a:cubicBezTo>
                  <a:cubicBezTo>
                    <a:pt x="95172" y="1229884"/>
                    <a:pt x="104665" y="1231567"/>
                    <a:pt x="113495" y="1234660"/>
                  </a:cubicBezTo>
                  <a:lnTo>
                    <a:pt x="1002174" y="441636"/>
                  </a:lnTo>
                  <a:lnTo>
                    <a:pt x="979147" y="266658"/>
                  </a:lnTo>
                  <a:lnTo>
                    <a:pt x="1106293" y="152945"/>
                  </a:lnTo>
                  <a:lnTo>
                    <a:pt x="1129320" y="327922"/>
                  </a:lnTo>
                  <a:lnTo>
                    <a:pt x="1173242" y="288619"/>
                  </a:lnTo>
                  <a:lnTo>
                    <a:pt x="1150144" y="113713"/>
                  </a:lnTo>
                  <a:lnTo>
                    <a:pt x="1277290" y="0"/>
                  </a:lnTo>
                  <a:lnTo>
                    <a:pt x="1306927" y="225011"/>
                  </a:lnTo>
                  <a:lnTo>
                    <a:pt x="1527318" y="279451"/>
                  </a:ln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434669" y="1954054"/>
              <a:ext cx="314857" cy="527443"/>
            </a:xfrm>
            <a:custGeom>
              <a:avLst/>
              <a:gdLst/>
              <a:ahLst/>
              <a:cxnLst/>
              <a:rect l="0" t="0" r="0" b="0"/>
              <a:pathLst>
                <a:path w="314857" h="527443">
                  <a:moveTo>
                    <a:pt x="0" y="30224"/>
                  </a:moveTo>
                  <a:cubicBezTo>
                    <a:pt x="111967" y="181725"/>
                    <a:pt x="204150" y="348736"/>
                    <a:pt x="272732" y="527443"/>
                  </a:cubicBezTo>
                  <a:cubicBezTo>
                    <a:pt x="275851" y="526475"/>
                    <a:pt x="279000" y="525563"/>
                    <a:pt x="282180" y="524706"/>
                  </a:cubicBezTo>
                  <a:cubicBezTo>
                    <a:pt x="284234" y="524139"/>
                    <a:pt x="286290" y="523643"/>
                    <a:pt x="288344" y="523147"/>
                  </a:cubicBezTo>
                  <a:lnTo>
                    <a:pt x="288363" y="523142"/>
                  </a:lnTo>
                  <a:cubicBezTo>
                    <a:pt x="297194" y="521009"/>
                    <a:pt x="306035" y="519363"/>
                    <a:pt x="314857" y="518188"/>
                  </a:cubicBezTo>
                  <a:cubicBezTo>
                    <a:pt x="243921" y="331668"/>
                    <a:pt x="147811" y="157555"/>
                    <a:pt x="30680" y="0"/>
                  </a:cubicBezTo>
                  <a:cubicBezTo>
                    <a:pt x="27529" y="3675"/>
                    <a:pt x="24257" y="7283"/>
                    <a:pt x="20863" y="10817"/>
                  </a:cubicBezTo>
                  <a:lnTo>
                    <a:pt x="17096" y="14583"/>
                  </a:lnTo>
                  <a:cubicBezTo>
                    <a:pt x="11580" y="20099"/>
                    <a:pt x="5876" y="25319"/>
                    <a:pt x="0" y="30224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830946" y="2965569"/>
              <a:ext cx="58551" cy="544143"/>
            </a:xfrm>
            <a:custGeom>
              <a:avLst/>
              <a:gdLst/>
              <a:ahLst/>
              <a:cxnLst/>
              <a:rect l="0" t="0" r="0" b="0"/>
              <a:pathLst>
                <a:path w="58551" h="544143">
                  <a:moveTo>
                    <a:pt x="41538" y="0"/>
                  </a:moveTo>
                  <a:cubicBezTo>
                    <a:pt x="35760" y="2145"/>
                    <a:pt x="29864" y="4098"/>
                    <a:pt x="23857" y="5848"/>
                  </a:cubicBezTo>
                  <a:cubicBezTo>
                    <a:pt x="22012" y="6487"/>
                    <a:pt x="20166" y="6984"/>
                    <a:pt x="18321" y="7480"/>
                  </a:cubicBezTo>
                  <a:lnTo>
                    <a:pt x="18313" y="7483"/>
                  </a:lnTo>
                  <a:cubicBezTo>
                    <a:pt x="12224" y="9131"/>
                    <a:pt x="6116" y="10525"/>
                    <a:pt x="17" y="11695"/>
                  </a:cubicBezTo>
                  <a:cubicBezTo>
                    <a:pt x="10507" y="96993"/>
                    <a:pt x="15909" y="183866"/>
                    <a:pt x="15909" y="272000"/>
                  </a:cubicBezTo>
                  <a:cubicBezTo>
                    <a:pt x="15909" y="360185"/>
                    <a:pt x="10502" y="447105"/>
                    <a:pt x="0" y="532450"/>
                  </a:cubicBezTo>
                  <a:cubicBezTo>
                    <a:pt x="6074" y="533621"/>
                    <a:pt x="12148" y="535025"/>
                    <a:pt x="18206" y="536670"/>
                  </a:cubicBezTo>
                  <a:cubicBezTo>
                    <a:pt x="20054" y="537168"/>
                    <a:pt x="21830" y="537665"/>
                    <a:pt x="23678" y="538234"/>
                  </a:cubicBezTo>
                  <a:cubicBezTo>
                    <a:pt x="29741" y="540000"/>
                    <a:pt x="35690" y="541973"/>
                    <a:pt x="41519" y="544143"/>
                  </a:cubicBezTo>
                  <a:cubicBezTo>
                    <a:pt x="52759" y="455010"/>
                    <a:pt x="58551" y="364182"/>
                    <a:pt x="58551" y="272000"/>
                  </a:cubicBezTo>
                  <a:cubicBezTo>
                    <a:pt x="58551" y="179868"/>
                    <a:pt x="52766" y="89086"/>
                    <a:pt x="41538" y="0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434780" y="3993824"/>
              <a:ext cx="314676" cy="527096"/>
            </a:xfrm>
            <a:custGeom>
              <a:avLst/>
              <a:gdLst/>
              <a:ahLst/>
              <a:cxnLst/>
              <a:rect l="0" t="0" r="0" b="0"/>
              <a:pathLst>
                <a:path w="314676" h="527096">
                  <a:moveTo>
                    <a:pt x="314676" y="9243"/>
                  </a:moveTo>
                  <a:cubicBezTo>
                    <a:pt x="305651" y="8039"/>
                    <a:pt x="296604" y="6342"/>
                    <a:pt x="287568" y="4134"/>
                  </a:cubicBezTo>
                  <a:cubicBezTo>
                    <a:pt x="286174" y="3813"/>
                    <a:pt x="284740" y="3451"/>
                    <a:pt x="283326" y="3079"/>
                  </a:cubicBezTo>
                  <a:cubicBezTo>
                    <a:pt x="282865" y="2957"/>
                    <a:pt x="282408" y="2835"/>
                    <a:pt x="281954" y="2713"/>
                  </a:cubicBezTo>
                  <a:cubicBezTo>
                    <a:pt x="278790" y="1864"/>
                    <a:pt x="275653" y="958"/>
                    <a:pt x="272546" y="0"/>
                  </a:cubicBezTo>
                  <a:cubicBezTo>
                    <a:pt x="203995" y="178576"/>
                    <a:pt x="111877" y="345473"/>
                    <a:pt x="0" y="496882"/>
                  </a:cubicBezTo>
                  <a:cubicBezTo>
                    <a:pt x="5948" y="501837"/>
                    <a:pt x="11731" y="507106"/>
                    <a:pt x="17298" y="512673"/>
                  </a:cubicBezTo>
                  <a:cubicBezTo>
                    <a:pt x="18649" y="514023"/>
                    <a:pt x="19928" y="515302"/>
                    <a:pt x="21206" y="516653"/>
                  </a:cubicBezTo>
                  <a:cubicBezTo>
                    <a:pt x="24481" y="520066"/>
                    <a:pt x="27640" y="523550"/>
                    <a:pt x="30688" y="527096"/>
                  </a:cubicBezTo>
                  <a:cubicBezTo>
                    <a:pt x="147727" y="369632"/>
                    <a:pt x="243772" y="195633"/>
                    <a:pt x="314676" y="9243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5914" y="2037502"/>
            <a:ext cx="3009967" cy="2837401"/>
            <a:chOff x="542045" y="2130857"/>
            <a:chExt cx="3009967" cy="2837401"/>
          </a:xfrm>
        </p:grpSpPr>
        <p:sp>
          <p:nvSpPr>
            <p:cNvPr id="12" name="Rounded Rectangle 11"/>
            <p:cNvSpPr/>
            <p:nvPr/>
          </p:nvSpPr>
          <p:spPr>
            <a:xfrm>
              <a:off x="542045" y="2130857"/>
              <a:ext cx="2217420" cy="2217420"/>
            </a:xfrm>
            <a:custGeom>
              <a:avLst/>
              <a:gdLst/>
              <a:ahLst/>
              <a:cxnLst/>
              <a:rect l="0" t="0" r="0" b="0"/>
              <a:pathLst>
                <a:path w="2217420" h="2217420">
                  <a:moveTo>
                    <a:pt x="1989496" y="435235"/>
                  </a:moveTo>
                  <a:lnTo>
                    <a:pt x="1861918" y="549382"/>
                  </a:lnTo>
                  <a:cubicBezTo>
                    <a:pt x="1978056" y="705592"/>
                    <a:pt x="2046846" y="899121"/>
                    <a:pt x="2046846" y="1108709"/>
                  </a:cubicBezTo>
                  <a:cubicBezTo>
                    <a:pt x="2046846" y="1626822"/>
                    <a:pt x="1626822" y="2046846"/>
                    <a:pt x="1108710" y="2046846"/>
                  </a:cubicBezTo>
                  <a:cubicBezTo>
                    <a:pt x="590597" y="2046846"/>
                    <a:pt x="170573" y="1626746"/>
                    <a:pt x="170573" y="1108709"/>
                  </a:cubicBezTo>
                  <a:cubicBezTo>
                    <a:pt x="170573" y="590673"/>
                    <a:pt x="590597" y="170573"/>
                    <a:pt x="1108710" y="170573"/>
                  </a:cubicBezTo>
                  <a:cubicBezTo>
                    <a:pt x="1355826" y="170573"/>
                    <a:pt x="1580626" y="266157"/>
                    <a:pt x="1748208" y="422300"/>
                  </a:cubicBezTo>
                  <a:lnTo>
                    <a:pt x="1875777" y="308162"/>
                  </a:lnTo>
                  <a:cubicBezTo>
                    <a:pt x="1676638" y="117271"/>
                    <a:pt x="1406356" y="0"/>
                    <a:pt x="1108710" y="0"/>
                  </a:cubicBezTo>
                  <a:cubicBezTo>
                    <a:pt x="496357" y="0"/>
                    <a:pt x="0" y="496290"/>
                    <a:pt x="0" y="1108709"/>
                  </a:cubicBezTo>
                  <a:cubicBezTo>
                    <a:pt x="0" y="1721129"/>
                    <a:pt x="496357" y="2217420"/>
                    <a:pt x="1108710" y="2217420"/>
                  </a:cubicBezTo>
                  <a:cubicBezTo>
                    <a:pt x="1721062" y="2217420"/>
                    <a:pt x="2217420" y="1721062"/>
                    <a:pt x="2217420" y="1108709"/>
                  </a:cubicBezTo>
                  <a:cubicBezTo>
                    <a:pt x="2217420" y="855411"/>
                    <a:pt x="2132485" y="621944"/>
                    <a:pt x="1989496" y="435235"/>
                  </a:cubicBez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990342" y="4407436"/>
              <a:ext cx="561670" cy="560822"/>
            </a:xfrm>
            <a:custGeom>
              <a:avLst/>
              <a:gdLst/>
              <a:ahLst/>
              <a:cxnLst/>
              <a:rect l="0" t="0" r="0" b="0"/>
              <a:pathLst>
                <a:path w="561670" h="560822">
                  <a:moveTo>
                    <a:pt x="461743" y="460895"/>
                  </a:moveTo>
                  <a:cubicBezTo>
                    <a:pt x="361816" y="560822"/>
                    <a:pt x="199777" y="560822"/>
                    <a:pt x="99926" y="460895"/>
                  </a:cubicBezTo>
                  <a:cubicBezTo>
                    <a:pt x="0" y="360968"/>
                    <a:pt x="0" y="198929"/>
                    <a:pt x="99926" y="99069"/>
                  </a:cubicBezTo>
                  <a:cubicBezTo>
                    <a:pt x="190757" y="8172"/>
                    <a:pt x="333041" y="0"/>
                    <a:pt x="433177" y="74409"/>
                  </a:cubicBezTo>
                  <a:cubicBezTo>
                    <a:pt x="443122" y="81800"/>
                    <a:pt x="452723" y="90049"/>
                    <a:pt x="461743" y="99069"/>
                  </a:cubicBezTo>
                  <a:cubicBezTo>
                    <a:pt x="463095" y="100422"/>
                    <a:pt x="464372" y="101698"/>
                    <a:pt x="465658" y="103050"/>
                  </a:cubicBezTo>
                  <a:cubicBezTo>
                    <a:pt x="561670" y="203187"/>
                    <a:pt x="560327" y="362321"/>
                    <a:pt x="461743" y="460895"/>
                  </a:cubicBez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5914" y="2037502"/>
            <a:ext cx="3009970" cy="2837399"/>
            <a:chOff x="542045" y="2130857"/>
            <a:chExt cx="3009970" cy="2837399"/>
          </a:xfrm>
        </p:grpSpPr>
        <p:sp>
          <p:nvSpPr>
            <p:cNvPr id="15" name="Rounded Rectangle 14"/>
            <p:cNvSpPr/>
            <p:nvPr/>
          </p:nvSpPr>
          <p:spPr>
            <a:xfrm>
              <a:off x="542045" y="2130857"/>
              <a:ext cx="2217419" cy="2217419"/>
            </a:xfrm>
            <a:custGeom>
              <a:avLst/>
              <a:gdLst/>
              <a:ahLst/>
              <a:cxnLst/>
              <a:rect l="0" t="0" r="0" b="0"/>
              <a:pathLst>
                <a:path w="2217419" h="2217419">
                  <a:moveTo>
                    <a:pt x="1989494" y="435239"/>
                  </a:moveTo>
                  <a:lnTo>
                    <a:pt x="1861922" y="549380"/>
                  </a:lnTo>
                  <a:cubicBezTo>
                    <a:pt x="1978052" y="705594"/>
                    <a:pt x="2046849" y="899121"/>
                    <a:pt x="2046849" y="1108709"/>
                  </a:cubicBezTo>
                  <a:cubicBezTo>
                    <a:pt x="2046849" y="1626818"/>
                    <a:pt x="1626818" y="2046849"/>
                    <a:pt x="1108709" y="2046849"/>
                  </a:cubicBezTo>
                  <a:cubicBezTo>
                    <a:pt x="590601" y="2046849"/>
                    <a:pt x="170570" y="1626747"/>
                    <a:pt x="170570" y="1108709"/>
                  </a:cubicBezTo>
                  <a:cubicBezTo>
                    <a:pt x="170570" y="590672"/>
                    <a:pt x="590601" y="170570"/>
                    <a:pt x="1108709" y="170570"/>
                  </a:cubicBezTo>
                  <a:cubicBezTo>
                    <a:pt x="1355824" y="170570"/>
                    <a:pt x="1580622" y="266161"/>
                    <a:pt x="1748208" y="422304"/>
                  </a:cubicBezTo>
                  <a:lnTo>
                    <a:pt x="1875780" y="308164"/>
                  </a:lnTo>
                  <a:cubicBezTo>
                    <a:pt x="1676639" y="117267"/>
                    <a:pt x="1406356" y="0"/>
                    <a:pt x="1108709" y="0"/>
                  </a:cubicBezTo>
                  <a:cubicBezTo>
                    <a:pt x="496360" y="0"/>
                    <a:pt x="0" y="496289"/>
                    <a:pt x="0" y="1108709"/>
                  </a:cubicBezTo>
                  <a:cubicBezTo>
                    <a:pt x="0" y="1721130"/>
                    <a:pt x="496360" y="2217419"/>
                    <a:pt x="1108709" y="2217419"/>
                  </a:cubicBezTo>
                  <a:cubicBezTo>
                    <a:pt x="1721059" y="2217419"/>
                    <a:pt x="2217419" y="1721059"/>
                    <a:pt x="2217419" y="1108709"/>
                  </a:cubicBezTo>
                  <a:cubicBezTo>
                    <a:pt x="2217419" y="855412"/>
                    <a:pt x="2132489" y="621943"/>
                    <a:pt x="1989494" y="435239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90340" y="4407434"/>
              <a:ext cx="561675" cy="560822"/>
            </a:xfrm>
            <a:custGeom>
              <a:avLst/>
              <a:gdLst/>
              <a:ahLst/>
              <a:cxnLst/>
              <a:rect l="0" t="0" r="0" b="0"/>
              <a:pathLst>
                <a:path w="561675" h="560822">
                  <a:moveTo>
                    <a:pt x="461749" y="460896"/>
                  </a:moveTo>
                  <a:cubicBezTo>
                    <a:pt x="361823" y="560822"/>
                    <a:pt x="199781" y="560822"/>
                    <a:pt x="99926" y="460896"/>
                  </a:cubicBezTo>
                  <a:cubicBezTo>
                    <a:pt x="0" y="360970"/>
                    <a:pt x="0" y="198928"/>
                    <a:pt x="99926" y="99073"/>
                  </a:cubicBezTo>
                  <a:cubicBezTo>
                    <a:pt x="190755" y="8173"/>
                    <a:pt x="333039" y="0"/>
                    <a:pt x="433178" y="74411"/>
                  </a:cubicBezTo>
                  <a:cubicBezTo>
                    <a:pt x="443128" y="81803"/>
                    <a:pt x="452723" y="90047"/>
                    <a:pt x="461749" y="99073"/>
                  </a:cubicBezTo>
                  <a:cubicBezTo>
                    <a:pt x="463099" y="100423"/>
                    <a:pt x="464378" y="101702"/>
                    <a:pt x="465658" y="103053"/>
                  </a:cubicBezTo>
                  <a:cubicBezTo>
                    <a:pt x="561675" y="203192"/>
                    <a:pt x="560325" y="362320"/>
                    <a:pt x="461749" y="460896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21770" y="2293358"/>
            <a:ext cx="3268228" cy="1705708"/>
            <a:chOff x="797901" y="2386713"/>
            <a:chExt cx="3268228" cy="1705708"/>
          </a:xfrm>
        </p:grpSpPr>
        <p:sp>
          <p:nvSpPr>
            <p:cNvPr id="18" name="Rounded Rectangle 17"/>
            <p:cNvSpPr/>
            <p:nvPr/>
          </p:nvSpPr>
          <p:spPr>
            <a:xfrm>
              <a:off x="797901" y="2386713"/>
              <a:ext cx="1705708" cy="1705708"/>
            </a:xfrm>
            <a:custGeom>
              <a:avLst/>
              <a:gdLst/>
              <a:ahLst/>
              <a:cxnLst/>
              <a:rect l="0" t="0" r="0" b="0"/>
              <a:pathLst>
                <a:path w="1705708" h="1705708">
                  <a:moveTo>
                    <a:pt x="1542173" y="350662"/>
                  </a:moveTo>
                  <a:lnTo>
                    <a:pt x="1414243" y="465086"/>
                  </a:lnTo>
                  <a:cubicBezTo>
                    <a:pt x="1490500" y="575176"/>
                    <a:pt x="1535134" y="708793"/>
                    <a:pt x="1535134" y="852849"/>
                  </a:cubicBezTo>
                  <a:cubicBezTo>
                    <a:pt x="1535134" y="1229677"/>
                    <a:pt x="1229677" y="1535134"/>
                    <a:pt x="852849" y="1535134"/>
                  </a:cubicBezTo>
                  <a:cubicBezTo>
                    <a:pt x="476030" y="1535134"/>
                    <a:pt x="170573" y="1229677"/>
                    <a:pt x="170573" y="852849"/>
                  </a:cubicBezTo>
                  <a:cubicBezTo>
                    <a:pt x="170573" y="476030"/>
                    <a:pt x="476030" y="170573"/>
                    <a:pt x="852849" y="170573"/>
                  </a:cubicBezTo>
                  <a:cubicBezTo>
                    <a:pt x="1024204" y="170573"/>
                    <a:pt x="1180776" y="233686"/>
                    <a:pt x="1300533" y="338013"/>
                  </a:cubicBezTo>
                  <a:lnTo>
                    <a:pt x="1428454" y="223589"/>
                  </a:lnTo>
                  <a:cubicBezTo>
                    <a:pt x="1276797" y="84715"/>
                    <a:pt x="1074734" y="0"/>
                    <a:pt x="852849" y="0"/>
                  </a:cubicBezTo>
                  <a:cubicBezTo>
                    <a:pt x="381866" y="0"/>
                    <a:pt x="0" y="381866"/>
                    <a:pt x="0" y="852849"/>
                  </a:cubicBezTo>
                  <a:cubicBezTo>
                    <a:pt x="0" y="1323841"/>
                    <a:pt x="381866" y="1705708"/>
                    <a:pt x="852849" y="1705708"/>
                  </a:cubicBezTo>
                  <a:cubicBezTo>
                    <a:pt x="1323841" y="1705708"/>
                    <a:pt x="1705708" y="1323841"/>
                    <a:pt x="1705708" y="852849"/>
                  </a:cubicBezTo>
                  <a:cubicBezTo>
                    <a:pt x="1705708" y="665083"/>
                    <a:pt x="1645015" y="491528"/>
                    <a:pt x="1542173" y="350662"/>
                  </a:cubicBez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502611" y="3480717"/>
              <a:ext cx="563518" cy="550163"/>
            </a:xfrm>
            <a:custGeom>
              <a:avLst/>
              <a:gdLst/>
              <a:ahLst/>
              <a:cxnLst/>
              <a:rect l="0" t="0" r="0" b="0"/>
              <a:pathLst>
                <a:path w="563518" h="550163">
                  <a:moveTo>
                    <a:pt x="527484" y="334889"/>
                  </a:moveTo>
                  <a:cubicBezTo>
                    <a:pt x="491385" y="469563"/>
                    <a:pt x="354425" y="550163"/>
                    <a:pt x="219751" y="517255"/>
                  </a:cubicBezTo>
                  <a:cubicBezTo>
                    <a:pt x="217903" y="516826"/>
                    <a:pt x="215979" y="516331"/>
                    <a:pt x="214131" y="515835"/>
                  </a:cubicBezTo>
                  <a:cubicBezTo>
                    <a:pt x="201701" y="512492"/>
                    <a:pt x="189690" y="508301"/>
                    <a:pt x="178241" y="503320"/>
                  </a:cubicBezTo>
                  <a:cubicBezTo>
                    <a:pt x="63817" y="453713"/>
                    <a:pt x="0" y="326497"/>
                    <a:pt x="33185" y="202482"/>
                  </a:cubicBezTo>
                  <a:cubicBezTo>
                    <a:pt x="66446" y="78247"/>
                    <a:pt x="185566" y="0"/>
                    <a:pt x="309581" y="14420"/>
                  </a:cubicBezTo>
                  <a:cubicBezTo>
                    <a:pt x="321878" y="15849"/>
                    <a:pt x="334241" y="18192"/>
                    <a:pt x="346538" y="21536"/>
                  </a:cubicBezTo>
                  <a:cubicBezTo>
                    <a:pt x="348386" y="22031"/>
                    <a:pt x="350167" y="22526"/>
                    <a:pt x="352015" y="23098"/>
                  </a:cubicBezTo>
                  <a:cubicBezTo>
                    <a:pt x="485203" y="61902"/>
                    <a:pt x="563518" y="200272"/>
                    <a:pt x="527484" y="334889"/>
                  </a:cubicBez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21770" y="2293358"/>
            <a:ext cx="3268230" cy="1705707"/>
            <a:chOff x="797901" y="2386713"/>
            <a:chExt cx="3268230" cy="1705707"/>
          </a:xfrm>
        </p:grpSpPr>
        <p:sp>
          <p:nvSpPr>
            <p:cNvPr id="21" name="Rounded Rectangle 20"/>
            <p:cNvSpPr/>
            <p:nvPr/>
          </p:nvSpPr>
          <p:spPr>
            <a:xfrm>
              <a:off x="797901" y="2386713"/>
              <a:ext cx="1705707" cy="1705707"/>
            </a:xfrm>
            <a:custGeom>
              <a:avLst/>
              <a:gdLst/>
              <a:ahLst/>
              <a:cxnLst/>
              <a:rect l="0" t="0" r="0" b="0"/>
              <a:pathLst>
                <a:path w="1705707" h="1705707">
                  <a:moveTo>
                    <a:pt x="1542173" y="350665"/>
                  </a:moveTo>
                  <a:lnTo>
                    <a:pt x="1414244" y="465089"/>
                  </a:lnTo>
                  <a:cubicBezTo>
                    <a:pt x="1490504" y="575178"/>
                    <a:pt x="1535136" y="708792"/>
                    <a:pt x="1535136" y="852853"/>
                  </a:cubicBezTo>
                  <a:cubicBezTo>
                    <a:pt x="1535136" y="1229673"/>
                    <a:pt x="1229673" y="1535136"/>
                    <a:pt x="852853" y="1535136"/>
                  </a:cubicBezTo>
                  <a:cubicBezTo>
                    <a:pt x="476034" y="1535136"/>
                    <a:pt x="170570" y="1229673"/>
                    <a:pt x="170570" y="852853"/>
                  </a:cubicBezTo>
                  <a:cubicBezTo>
                    <a:pt x="170570" y="476034"/>
                    <a:pt x="476034" y="170570"/>
                    <a:pt x="852853" y="170570"/>
                  </a:cubicBezTo>
                  <a:cubicBezTo>
                    <a:pt x="1024206" y="170570"/>
                    <a:pt x="1180776" y="233681"/>
                    <a:pt x="1300531" y="338014"/>
                  </a:cubicBezTo>
                  <a:lnTo>
                    <a:pt x="1428459" y="223589"/>
                  </a:lnTo>
                  <a:cubicBezTo>
                    <a:pt x="1276793" y="84716"/>
                    <a:pt x="1074737" y="0"/>
                    <a:pt x="852853" y="0"/>
                  </a:cubicBezTo>
                  <a:cubicBezTo>
                    <a:pt x="381865" y="0"/>
                    <a:pt x="0" y="381865"/>
                    <a:pt x="0" y="852853"/>
                  </a:cubicBezTo>
                  <a:cubicBezTo>
                    <a:pt x="0" y="1323842"/>
                    <a:pt x="381865" y="1705707"/>
                    <a:pt x="852853" y="1705707"/>
                  </a:cubicBezTo>
                  <a:cubicBezTo>
                    <a:pt x="1323842" y="1705707"/>
                    <a:pt x="1705707" y="1323842"/>
                    <a:pt x="1705707" y="852853"/>
                  </a:cubicBezTo>
                  <a:cubicBezTo>
                    <a:pt x="1705707" y="665083"/>
                    <a:pt x="1645012" y="491528"/>
                    <a:pt x="1542173" y="350665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502608" y="3480714"/>
              <a:ext cx="563523" cy="550161"/>
            </a:xfrm>
            <a:custGeom>
              <a:avLst/>
              <a:gdLst/>
              <a:ahLst/>
              <a:cxnLst/>
              <a:rect l="0" t="0" r="0" b="0"/>
              <a:pathLst>
                <a:path w="563523" h="550161">
                  <a:moveTo>
                    <a:pt x="527490" y="334887"/>
                  </a:moveTo>
                  <a:cubicBezTo>
                    <a:pt x="491385" y="469567"/>
                    <a:pt x="354431" y="550161"/>
                    <a:pt x="219751" y="517255"/>
                  </a:cubicBezTo>
                  <a:cubicBezTo>
                    <a:pt x="217904" y="516829"/>
                    <a:pt x="215985" y="516331"/>
                    <a:pt x="214137" y="515834"/>
                  </a:cubicBezTo>
                  <a:cubicBezTo>
                    <a:pt x="201700" y="512494"/>
                    <a:pt x="189689" y="508300"/>
                    <a:pt x="178246" y="503325"/>
                  </a:cubicBezTo>
                  <a:cubicBezTo>
                    <a:pt x="63821" y="453718"/>
                    <a:pt x="0" y="326500"/>
                    <a:pt x="33190" y="202481"/>
                  </a:cubicBezTo>
                  <a:cubicBezTo>
                    <a:pt x="66451" y="78249"/>
                    <a:pt x="185566" y="0"/>
                    <a:pt x="309585" y="14427"/>
                  </a:cubicBezTo>
                  <a:cubicBezTo>
                    <a:pt x="321880" y="15848"/>
                    <a:pt x="334247" y="18194"/>
                    <a:pt x="346543" y="21534"/>
                  </a:cubicBezTo>
                  <a:cubicBezTo>
                    <a:pt x="348390" y="22032"/>
                    <a:pt x="350167" y="22529"/>
                    <a:pt x="352015" y="23098"/>
                  </a:cubicBezTo>
                  <a:cubicBezTo>
                    <a:pt x="485202" y="61902"/>
                    <a:pt x="563523" y="200278"/>
                    <a:pt x="527490" y="334887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77627" y="2351364"/>
            <a:ext cx="3012480" cy="1391840"/>
            <a:chOff x="1053758" y="2444719"/>
            <a:chExt cx="3012480" cy="1391840"/>
          </a:xfrm>
        </p:grpSpPr>
        <p:sp>
          <p:nvSpPr>
            <p:cNvPr id="24" name="Rounded Rectangle 23"/>
            <p:cNvSpPr/>
            <p:nvPr/>
          </p:nvSpPr>
          <p:spPr>
            <a:xfrm>
              <a:off x="1053758" y="2642563"/>
              <a:ext cx="1193996" cy="1193996"/>
            </a:xfrm>
            <a:custGeom>
              <a:avLst/>
              <a:gdLst/>
              <a:ahLst/>
              <a:cxnLst/>
              <a:rect l="0" t="0" r="0" b="0"/>
              <a:pathLst>
                <a:path w="1193996" h="1193996">
                  <a:moveTo>
                    <a:pt x="1094279" y="266595"/>
                  </a:moveTo>
                  <a:lnTo>
                    <a:pt x="965292" y="381942"/>
                  </a:lnTo>
                  <a:cubicBezTo>
                    <a:pt x="1002249" y="445055"/>
                    <a:pt x="1023423" y="518541"/>
                    <a:pt x="1023423" y="596998"/>
                  </a:cubicBezTo>
                  <a:cubicBezTo>
                    <a:pt x="1023423" y="832532"/>
                    <a:pt x="832523" y="1023432"/>
                    <a:pt x="596998" y="1023432"/>
                  </a:cubicBezTo>
                  <a:cubicBezTo>
                    <a:pt x="361464" y="1023432"/>
                    <a:pt x="170573" y="832532"/>
                    <a:pt x="170573" y="596998"/>
                  </a:cubicBezTo>
                  <a:cubicBezTo>
                    <a:pt x="170573" y="361473"/>
                    <a:pt x="361464" y="170573"/>
                    <a:pt x="596998" y="170573"/>
                  </a:cubicBezTo>
                  <a:cubicBezTo>
                    <a:pt x="692448" y="170573"/>
                    <a:pt x="780507" y="201920"/>
                    <a:pt x="851573" y="254869"/>
                  </a:cubicBezTo>
                  <a:lnTo>
                    <a:pt x="980570" y="139512"/>
                  </a:lnTo>
                  <a:cubicBezTo>
                    <a:pt x="876804" y="52387"/>
                    <a:pt x="743045" y="0"/>
                    <a:pt x="596998" y="0"/>
                  </a:cubicBezTo>
                  <a:cubicBezTo>
                    <a:pt x="267300" y="0"/>
                    <a:pt x="0" y="267300"/>
                    <a:pt x="0" y="596998"/>
                  </a:cubicBezTo>
                  <a:cubicBezTo>
                    <a:pt x="0" y="926696"/>
                    <a:pt x="267300" y="1193996"/>
                    <a:pt x="596998" y="1193996"/>
                  </a:cubicBezTo>
                  <a:cubicBezTo>
                    <a:pt x="926696" y="1193996"/>
                    <a:pt x="1193996" y="926696"/>
                    <a:pt x="1193996" y="596998"/>
                  </a:cubicBezTo>
                  <a:cubicBezTo>
                    <a:pt x="1193996" y="474830"/>
                    <a:pt x="1157325" y="361188"/>
                    <a:pt x="1094279" y="266595"/>
                  </a:cubicBez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502578" y="2444719"/>
              <a:ext cx="563660" cy="550154"/>
            </a:xfrm>
            <a:custGeom>
              <a:avLst/>
              <a:gdLst/>
              <a:ahLst/>
              <a:cxnLst/>
              <a:rect l="0" t="0" r="0" b="0"/>
              <a:pathLst>
                <a:path w="563660" h="550154">
                  <a:moveTo>
                    <a:pt x="352224" y="526703"/>
                  </a:moveTo>
                  <a:cubicBezTo>
                    <a:pt x="350377" y="527342"/>
                    <a:pt x="348529" y="527846"/>
                    <a:pt x="346681" y="528342"/>
                  </a:cubicBezTo>
                  <a:cubicBezTo>
                    <a:pt x="334603" y="531609"/>
                    <a:pt x="322449" y="533885"/>
                    <a:pt x="310438" y="535371"/>
                  </a:cubicBezTo>
                  <a:cubicBezTo>
                    <a:pt x="186204" y="550154"/>
                    <a:pt x="66665" y="471839"/>
                    <a:pt x="33327" y="347395"/>
                  </a:cubicBezTo>
                  <a:cubicBezTo>
                    <a:pt x="0" y="222808"/>
                    <a:pt x="64531" y="95021"/>
                    <a:pt x="179946" y="45910"/>
                  </a:cubicBezTo>
                  <a:cubicBezTo>
                    <a:pt x="190966" y="41214"/>
                    <a:pt x="202406" y="37242"/>
                    <a:pt x="214274" y="34042"/>
                  </a:cubicBezTo>
                  <a:cubicBezTo>
                    <a:pt x="216341" y="33470"/>
                    <a:pt x="218398" y="32975"/>
                    <a:pt x="220456" y="32480"/>
                  </a:cubicBezTo>
                  <a:cubicBezTo>
                    <a:pt x="354930" y="0"/>
                    <a:pt x="491594" y="80524"/>
                    <a:pt x="527627" y="214988"/>
                  </a:cubicBezTo>
                  <a:cubicBezTo>
                    <a:pt x="563660" y="349596"/>
                    <a:pt x="485413" y="487899"/>
                    <a:pt x="352224" y="526703"/>
                  </a:cubicBez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77627" y="2351361"/>
            <a:ext cx="3012482" cy="1391846"/>
            <a:chOff x="1053758" y="2444716"/>
            <a:chExt cx="3012482" cy="1391846"/>
          </a:xfrm>
        </p:grpSpPr>
        <p:sp>
          <p:nvSpPr>
            <p:cNvPr id="27" name="Rounded Rectangle 26"/>
            <p:cNvSpPr/>
            <p:nvPr/>
          </p:nvSpPr>
          <p:spPr>
            <a:xfrm>
              <a:off x="1053758" y="2642567"/>
              <a:ext cx="1193995" cy="1193995"/>
            </a:xfrm>
            <a:custGeom>
              <a:avLst/>
              <a:gdLst/>
              <a:ahLst/>
              <a:cxnLst/>
              <a:rect l="0" t="0" r="0" b="0"/>
              <a:pathLst>
                <a:path w="1193995" h="1193995">
                  <a:moveTo>
                    <a:pt x="1094282" y="266587"/>
                  </a:moveTo>
                  <a:lnTo>
                    <a:pt x="965288" y="381936"/>
                  </a:lnTo>
                  <a:cubicBezTo>
                    <a:pt x="1002245" y="445047"/>
                    <a:pt x="1023424" y="518535"/>
                    <a:pt x="1023424" y="596997"/>
                  </a:cubicBezTo>
                  <a:cubicBezTo>
                    <a:pt x="1023424" y="832527"/>
                    <a:pt x="832527" y="1023424"/>
                    <a:pt x="596997" y="1023424"/>
                  </a:cubicBezTo>
                  <a:cubicBezTo>
                    <a:pt x="361467" y="1023424"/>
                    <a:pt x="170570" y="832527"/>
                    <a:pt x="170570" y="596997"/>
                  </a:cubicBezTo>
                  <a:cubicBezTo>
                    <a:pt x="170570" y="361467"/>
                    <a:pt x="361467" y="170570"/>
                    <a:pt x="596997" y="170570"/>
                  </a:cubicBezTo>
                  <a:cubicBezTo>
                    <a:pt x="692446" y="170570"/>
                    <a:pt x="780503" y="201913"/>
                    <a:pt x="851574" y="254861"/>
                  </a:cubicBezTo>
                  <a:lnTo>
                    <a:pt x="980568" y="139512"/>
                  </a:lnTo>
                  <a:cubicBezTo>
                    <a:pt x="876804" y="52379"/>
                    <a:pt x="743048" y="0"/>
                    <a:pt x="596997" y="0"/>
                  </a:cubicBezTo>
                  <a:cubicBezTo>
                    <a:pt x="267298" y="0"/>
                    <a:pt x="0" y="267298"/>
                    <a:pt x="0" y="596997"/>
                  </a:cubicBezTo>
                  <a:cubicBezTo>
                    <a:pt x="0" y="926696"/>
                    <a:pt x="267298" y="1193995"/>
                    <a:pt x="596997" y="1193995"/>
                  </a:cubicBezTo>
                  <a:cubicBezTo>
                    <a:pt x="926696" y="1193995"/>
                    <a:pt x="1193995" y="926696"/>
                    <a:pt x="1193995" y="596997"/>
                  </a:cubicBezTo>
                  <a:cubicBezTo>
                    <a:pt x="1193995" y="474826"/>
                    <a:pt x="1157322" y="361183"/>
                    <a:pt x="1094282" y="266587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502575" y="2444716"/>
              <a:ext cx="563665" cy="550161"/>
            </a:xfrm>
            <a:custGeom>
              <a:avLst/>
              <a:gdLst/>
              <a:ahLst/>
              <a:cxnLst/>
              <a:rect l="0" t="0" r="0" b="0"/>
              <a:pathLst>
                <a:path w="563665" h="550161">
                  <a:moveTo>
                    <a:pt x="352228" y="526708"/>
                  </a:moveTo>
                  <a:cubicBezTo>
                    <a:pt x="350380" y="527347"/>
                    <a:pt x="348532" y="527845"/>
                    <a:pt x="346684" y="528342"/>
                  </a:cubicBezTo>
                  <a:cubicBezTo>
                    <a:pt x="334602" y="531612"/>
                    <a:pt x="322449" y="533886"/>
                    <a:pt x="310438" y="535379"/>
                  </a:cubicBezTo>
                  <a:cubicBezTo>
                    <a:pt x="186206" y="550161"/>
                    <a:pt x="66664" y="471841"/>
                    <a:pt x="33332" y="347395"/>
                  </a:cubicBezTo>
                  <a:cubicBezTo>
                    <a:pt x="0" y="222808"/>
                    <a:pt x="64532" y="95022"/>
                    <a:pt x="179952" y="45911"/>
                  </a:cubicBezTo>
                  <a:cubicBezTo>
                    <a:pt x="190968" y="41221"/>
                    <a:pt x="202410" y="37241"/>
                    <a:pt x="214279" y="34043"/>
                  </a:cubicBezTo>
                  <a:cubicBezTo>
                    <a:pt x="216340" y="33474"/>
                    <a:pt x="218401" y="32977"/>
                    <a:pt x="220462" y="32479"/>
                  </a:cubicBezTo>
                  <a:cubicBezTo>
                    <a:pt x="354929" y="0"/>
                    <a:pt x="491598" y="80523"/>
                    <a:pt x="527632" y="214990"/>
                  </a:cubicBezTo>
                  <a:cubicBezTo>
                    <a:pt x="563665" y="349599"/>
                    <a:pt x="485415" y="487903"/>
                    <a:pt x="352228" y="526708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33483" y="1413530"/>
            <a:ext cx="2242080" cy="2073821"/>
            <a:chOff x="1309614" y="1506885"/>
            <a:chExt cx="2242080" cy="2073821"/>
          </a:xfrm>
        </p:grpSpPr>
        <p:sp>
          <p:nvSpPr>
            <p:cNvPr id="30" name="Rounded Rectangle 29"/>
            <p:cNvSpPr/>
            <p:nvPr/>
          </p:nvSpPr>
          <p:spPr>
            <a:xfrm>
              <a:off x="1309614" y="2898421"/>
              <a:ext cx="682285" cy="682285"/>
            </a:xfrm>
            <a:custGeom>
              <a:avLst/>
              <a:gdLst/>
              <a:ahLst/>
              <a:cxnLst/>
              <a:rect l="0" t="0" r="0" b="0"/>
              <a:pathLst>
                <a:path w="682285" h="682285">
                  <a:moveTo>
                    <a:pt x="682285" y="341147"/>
                  </a:moveTo>
                  <a:cubicBezTo>
                    <a:pt x="682285" y="529551"/>
                    <a:pt x="529551" y="682285"/>
                    <a:pt x="341137" y="682285"/>
                  </a:cubicBezTo>
                  <a:cubicBezTo>
                    <a:pt x="152733" y="682285"/>
                    <a:pt x="0" y="529551"/>
                    <a:pt x="0" y="341147"/>
                  </a:cubicBezTo>
                  <a:cubicBezTo>
                    <a:pt x="0" y="152733"/>
                    <a:pt x="152733" y="0"/>
                    <a:pt x="341137" y="0"/>
                  </a:cubicBezTo>
                  <a:cubicBezTo>
                    <a:pt x="411213" y="0"/>
                    <a:pt x="476392" y="21107"/>
                    <a:pt x="530542" y="57359"/>
                  </a:cubicBezTo>
                  <a:lnTo>
                    <a:pt x="394373" y="179098"/>
                  </a:lnTo>
                  <a:cubicBezTo>
                    <a:pt x="377599" y="173555"/>
                    <a:pt x="359759" y="170573"/>
                    <a:pt x="341137" y="170573"/>
                  </a:cubicBezTo>
                  <a:cubicBezTo>
                    <a:pt x="246973" y="170573"/>
                    <a:pt x="170573" y="246973"/>
                    <a:pt x="170573" y="341147"/>
                  </a:cubicBezTo>
                  <a:cubicBezTo>
                    <a:pt x="170573" y="435311"/>
                    <a:pt x="246973" y="511711"/>
                    <a:pt x="341137" y="511711"/>
                  </a:cubicBezTo>
                  <a:cubicBezTo>
                    <a:pt x="435311" y="511711"/>
                    <a:pt x="511711" y="435311"/>
                    <a:pt x="511711" y="341147"/>
                  </a:cubicBezTo>
                  <a:cubicBezTo>
                    <a:pt x="511711" y="329203"/>
                    <a:pt x="510501" y="317477"/>
                    <a:pt x="508092" y="306247"/>
                  </a:cubicBezTo>
                  <a:lnTo>
                    <a:pt x="644261" y="184432"/>
                  </a:lnTo>
                  <a:cubicBezTo>
                    <a:pt x="668569" y="231343"/>
                    <a:pt x="682285" y="284645"/>
                    <a:pt x="682285" y="341147"/>
                  </a:cubicBez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990024" y="1506885"/>
              <a:ext cx="561670" cy="560898"/>
            </a:xfrm>
            <a:custGeom>
              <a:avLst/>
              <a:gdLst/>
              <a:ahLst/>
              <a:cxnLst/>
              <a:rect l="0" t="0" r="0" b="0"/>
              <a:pathLst>
                <a:path w="561670" h="560898">
                  <a:moveTo>
                    <a:pt x="465515" y="457981"/>
                  </a:moveTo>
                  <a:lnTo>
                    <a:pt x="461743" y="461752"/>
                  </a:lnTo>
                  <a:cubicBezTo>
                    <a:pt x="452789" y="470706"/>
                    <a:pt x="443341" y="478878"/>
                    <a:pt x="433463" y="486203"/>
                  </a:cubicBezTo>
                  <a:cubicBezTo>
                    <a:pt x="333251" y="560898"/>
                    <a:pt x="190823" y="552726"/>
                    <a:pt x="99926" y="461752"/>
                  </a:cubicBezTo>
                  <a:cubicBezTo>
                    <a:pt x="0" y="361892"/>
                    <a:pt x="0" y="199853"/>
                    <a:pt x="99926" y="99926"/>
                  </a:cubicBezTo>
                  <a:cubicBezTo>
                    <a:pt x="199777" y="0"/>
                    <a:pt x="361816" y="0"/>
                    <a:pt x="461743" y="99926"/>
                  </a:cubicBezTo>
                  <a:cubicBezTo>
                    <a:pt x="560393" y="198577"/>
                    <a:pt x="561670" y="357844"/>
                    <a:pt x="465515" y="457981"/>
                  </a:cubicBez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33483" y="1413533"/>
            <a:ext cx="2242082" cy="2073819"/>
            <a:chOff x="1309614" y="1506888"/>
            <a:chExt cx="2242082" cy="2073819"/>
          </a:xfrm>
        </p:grpSpPr>
        <p:sp>
          <p:nvSpPr>
            <p:cNvPr id="33" name="Rounded Rectangle 32"/>
            <p:cNvSpPr/>
            <p:nvPr/>
          </p:nvSpPr>
          <p:spPr>
            <a:xfrm>
              <a:off x="1309614" y="2898424"/>
              <a:ext cx="682283" cy="682283"/>
            </a:xfrm>
            <a:custGeom>
              <a:avLst/>
              <a:gdLst/>
              <a:ahLst/>
              <a:cxnLst/>
              <a:rect l="0" t="0" r="0" b="0"/>
              <a:pathLst>
                <a:path w="682283" h="682283">
                  <a:moveTo>
                    <a:pt x="682283" y="341141"/>
                  </a:moveTo>
                  <a:cubicBezTo>
                    <a:pt x="682283" y="529551"/>
                    <a:pt x="529551" y="682283"/>
                    <a:pt x="341141" y="682283"/>
                  </a:cubicBezTo>
                  <a:cubicBezTo>
                    <a:pt x="152731" y="682283"/>
                    <a:pt x="0" y="529551"/>
                    <a:pt x="0" y="341141"/>
                  </a:cubicBezTo>
                  <a:cubicBezTo>
                    <a:pt x="0" y="152731"/>
                    <a:pt x="152731" y="0"/>
                    <a:pt x="341141" y="0"/>
                  </a:cubicBezTo>
                  <a:cubicBezTo>
                    <a:pt x="411217" y="0"/>
                    <a:pt x="476389" y="21108"/>
                    <a:pt x="530546" y="57354"/>
                  </a:cubicBezTo>
                  <a:lnTo>
                    <a:pt x="394373" y="179099"/>
                  </a:lnTo>
                  <a:cubicBezTo>
                    <a:pt x="377601" y="173555"/>
                    <a:pt x="359762" y="170570"/>
                    <a:pt x="341141" y="170570"/>
                  </a:cubicBezTo>
                  <a:cubicBezTo>
                    <a:pt x="246972" y="170570"/>
                    <a:pt x="170570" y="246972"/>
                    <a:pt x="170570" y="341141"/>
                  </a:cubicBezTo>
                  <a:cubicBezTo>
                    <a:pt x="170570" y="435310"/>
                    <a:pt x="246972" y="511712"/>
                    <a:pt x="341141" y="511712"/>
                  </a:cubicBezTo>
                  <a:cubicBezTo>
                    <a:pt x="435310" y="511712"/>
                    <a:pt x="511712" y="435310"/>
                    <a:pt x="511712" y="341141"/>
                  </a:cubicBezTo>
                  <a:cubicBezTo>
                    <a:pt x="511712" y="329201"/>
                    <a:pt x="510504" y="317474"/>
                    <a:pt x="508087" y="306245"/>
                  </a:cubicBezTo>
                  <a:lnTo>
                    <a:pt x="644260" y="184429"/>
                  </a:lnTo>
                  <a:cubicBezTo>
                    <a:pt x="668566" y="231336"/>
                    <a:pt x="682283" y="284639"/>
                    <a:pt x="682283" y="341141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990021" y="1506888"/>
              <a:ext cx="561675" cy="560893"/>
            </a:xfrm>
            <a:custGeom>
              <a:avLst/>
              <a:gdLst/>
              <a:ahLst/>
              <a:cxnLst/>
              <a:rect l="0" t="0" r="0" b="0"/>
              <a:pathLst>
                <a:path w="561675" h="560893">
                  <a:moveTo>
                    <a:pt x="465515" y="457982"/>
                  </a:moveTo>
                  <a:lnTo>
                    <a:pt x="461749" y="461749"/>
                  </a:lnTo>
                  <a:cubicBezTo>
                    <a:pt x="452794" y="470704"/>
                    <a:pt x="443341" y="478877"/>
                    <a:pt x="433463" y="486197"/>
                  </a:cubicBezTo>
                  <a:cubicBezTo>
                    <a:pt x="333252" y="560893"/>
                    <a:pt x="190825" y="552720"/>
                    <a:pt x="99926" y="461749"/>
                  </a:cubicBezTo>
                  <a:cubicBezTo>
                    <a:pt x="0" y="361894"/>
                    <a:pt x="0" y="199852"/>
                    <a:pt x="99926" y="99926"/>
                  </a:cubicBezTo>
                  <a:cubicBezTo>
                    <a:pt x="199781" y="0"/>
                    <a:pt x="361823" y="0"/>
                    <a:pt x="461749" y="99926"/>
                  </a:cubicBezTo>
                  <a:cubicBezTo>
                    <a:pt x="560396" y="198572"/>
                    <a:pt x="561675" y="357843"/>
                    <a:pt x="465515" y="457982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87036" y="278121"/>
            <a:ext cx="8490307" cy="960177"/>
            <a:chOff x="263167" y="371476"/>
            <a:chExt cx="8490307" cy="960177"/>
          </a:xfrm>
        </p:grpSpPr>
        <p:sp>
          <p:nvSpPr>
            <p:cNvPr id="36" name="TextBox 35"/>
            <p:cNvSpPr txBox="1"/>
            <p:nvPr/>
          </p:nvSpPr>
          <p:spPr>
            <a:xfrm>
              <a:off x="263167" y="371476"/>
              <a:ext cx="8490307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6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</a:t>
              </a:r>
              <a:r>
                <a:rPr sz="36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6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শতক</a:t>
              </a:r>
              <a:r>
                <a:rPr sz="36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6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এবং</a:t>
              </a:r>
              <a:r>
                <a:rPr sz="36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6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তথ্য</a:t>
              </a:r>
              <a:r>
                <a:rPr sz="36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ও </a:t>
              </a:r>
              <a:r>
                <a:rPr sz="36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</a:t>
              </a:r>
              <a:endPara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3964" y="851536"/>
              <a:ext cx="7739510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প্রযুক্তি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3031782" y="1530907"/>
            <a:ext cx="326927" cy="326927"/>
          </a:xfrm>
          <a:custGeom>
            <a:avLst/>
            <a:gdLst/>
            <a:ahLst/>
            <a:cxnLst/>
            <a:rect l="0" t="0" r="0" b="0"/>
            <a:pathLst>
              <a:path w="326927" h="326927">
                <a:moveTo>
                  <a:pt x="184785" y="326927"/>
                </a:moveTo>
                <a:lnTo>
                  <a:pt x="142142" y="326927"/>
                </a:lnTo>
                <a:moveTo>
                  <a:pt x="198999" y="298498"/>
                </a:moveTo>
                <a:lnTo>
                  <a:pt x="127928" y="298498"/>
                </a:lnTo>
                <a:moveTo>
                  <a:pt x="163463" y="0"/>
                </a:moveTo>
                <a:lnTo>
                  <a:pt x="163463" y="42642"/>
                </a:lnTo>
                <a:moveTo>
                  <a:pt x="42841" y="49963"/>
                </a:moveTo>
                <a:lnTo>
                  <a:pt x="73004" y="80111"/>
                </a:lnTo>
                <a:moveTo>
                  <a:pt x="284071" y="49963"/>
                </a:moveTo>
                <a:lnTo>
                  <a:pt x="253923" y="80111"/>
                </a:lnTo>
                <a:moveTo>
                  <a:pt x="0" y="170570"/>
                </a:moveTo>
                <a:lnTo>
                  <a:pt x="42642" y="170570"/>
                </a:lnTo>
                <a:moveTo>
                  <a:pt x="326927" y="170570"/>
                </a:moveTo>
                <a:lnTo>
                  <a:pt x="284284" y="170570"/>
                </a:lnTo>
                <a:moveTo>
                  <a:pt x="248749" y="170570"/>
                </a:moveTo>
                <a:cubicBezTo>
                  <a:pt x="248793" y="130077"/>
                  <a:pt x="220358" y="95135"/>
                  <a:pt x="180700" y="86951"/>
                </a:cubicBezTo>
                <a:cubicBezTo>
                  <a:pt x="141043" y="78767"/>
                  <a:pt x="101098" y="99597"/>
                  <a:pt x="85108" y="136800"/>
                </a:cubicBezTo>
                <a:cubicBezTo>
                  <a:pt x="69119" y="174003"/>
                  <a:pt x="81494" y="217320"/>
                  <a:pt x="114723" y="240462"/>
                </a:cubicBezTo>
                <a:cubicBezTo>
                  <a:pt x="118543" y="243119"/>
                  <a:pt x="120821" y="247478"/>
                  <a:pt x="120820" y="252132"/>
                </a:cubicBezTo>
                <a:lnTo>
                  <a:pt x="120820" y="262963"/>
                </a:lnTo>
                <a:cubicBezTo>
                  <a:pt x="120820" y="266888"/>
                  <a:pt x="124002" y="270070"/>
                  <a:pt x="127928" y="270070"/>
                </a:cubicBezTo>
                <a:lnTo>
                  <a:pt x="198999" y="270070"/>
                </a:lnTo>
                <a:cubicBezTo>
                  <a:pt x="202924" y="270070"/>
                  <a:pt x="206106" y="266888"/>
                  <a:pt x="206106" y="262963"/>
                </a:cubicBezTo>
                <a:lnTo>
                  <a:pt x="206106" y="252117"/>
                </a:lnTo>
                <a:cubicBezTo>
                  <a:pt x="206106" y="247464"/>
                  <a:pt x="208383" y="243105"/>
                  <a:pt x="212204" y="240447"/>
                </a:cubicBezTo>
                <a:cubicBezTo>
                  <a:pt x="235106" y="224556"/>
                  <a:pt x="248762" y="198446"/>
                  <a:pt x="248749" y="170570"/>
                </a:cubicBezTo>
                <a:close/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40524" y="1538083"/>
            <a:ext cx="314620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জ্ঞান</a:t>
            </a:r>
            <a:endParaRPr sz="16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40524" y="1801043"/>
            <a:ext cx="1022451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একুশ</a:t>
            </a:r>
            <a:r>
              <a:rPr sz="11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শতকের</a:t>
            </a:r>
            <a:r>
              <a:rPr sz="11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মূল</a:t>
            </a:r>
            <a:r>
              <a:rPr sz="11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সম্পদ</a:t>
            </a:r>
            <a:endParaRPr sz="110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229419" y="2067921"/>
            <a:ext cx="2265464" cy="457200"/>
            <a:chOff x="6305550" y="2161276"/>
            <a:chExt cx="2265464" cy="457200"/>
          </a:xfrm>
        </p:grpSpPr>
        <p:sp>
          <p:nvSpPr>
            <p:cNvPr id="42" name="TextBox 41"/>
            <p:cNvSpPr txBox="1"/>
            <p:nvPr/>
          </p:nvSpPr>
          <p:spPr>
            <a:xfrm>
              <a:off x="6305550" y="2161276"/>
              <a:ext cx="226546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সম্পদের ধারণা বদলে যাওয়া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05550" y="2389876"/>
              <a:ext cx="226546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 নতুন যুগ</a:t>
              </a: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3635688" y="2469046"/>
            <a:ext cx="142142" cy="326927"/>
          </a:xfrm>
          <a:custGeom>
            <a:avLst/>
            <a:gdLst/>
            <a:ahLst/>
            <a:cxnLst/>
            <a:rect l="0" t="0" r="0" b="0"/>
            <a:pathLst>
              <a:path w="142142" h="326927">
                <a:moveTo>
                  <a:pt x="0" y="213213"/>
                </a:moveTo>
                <a:lnTo>
                  <a:pt x="0" y="127928"/>
                </a:lnTo>
                <a:cubicBezTo>
                  <a:pt x="0" y="112227"/>
                  <a:pt x="12727" y="99499"/>
                  <a:pt x="28428" y="99499"/>
                </a:cubicBezTo>
                <a:moveTo>
                  <a:pt x="113713" y="99499"/>
                </a:moveTo>
                <a:lnTo>
                  <a:pt x="28428" y="99499"/>
                </a:lnTo>
                <a:lnTo>
                  <a:pt x="42642" y="227427"/>
                </a:lnTo>
                <a:lnTo>
                  <a:pt x="99499" y="227427"/>
                </a:lnTo>
                <a:lnTo>
                  <a:pt x="113713" y="99499"/>
                </a:lnTo>
                <a:close/>
                <a:moveTo>
                  <a:pt x="42642" y="326927"/>
                </a:moveTo>
                <a:lnTo>
                  <a:pt x="42642" y="227427"/>
                </a:lnTo>
                <a:moveTo>
                  <a:pt x="99499" y="227427"/>
                </a:moveTo>
                <a:lnTo>
                  <a:pt x="99499" y="326927"/>
                </a:lnTo>
                <a:moveTo>
                  <a:pt x="142142" y="213213"/>
                </a:moveTo>
                <a:lnTo>
                  <a:pt x="142142" y="127928"/>
                </a:lnTo>
                <a:cubicBezTo>
                  <a:pt x="142142" y="112227"/>
                  <a:pt x="129414" y="99499"/>
                  <a:pt x="113713" y="99499"/>
                </a:cubicBezTo>
                <a:moveTo>
                  <a:pt x="35066" y="35535"/>
                </a:moveTo>
                <a:cubicBezTo>
                  <a:pt x="35066" y="55161"/>
                  <a:pt x="50976" y="71071"/>
                  <a:pt x="70602" y="71071"/>
                </a:cubicBezTo>
                <a:cubicBezTo>
                  <a:pt x="90227" y="71071"/>
                  <a:pt x="106137" y="55161"/>
                  <a:pt x="106137" y="35535"/>
                </a:cubicBezTo>
                <a:cubicBezTo>
                  <a:pt x="106137" y="15909"/>
                  <a:pt x="90227" y="0"/>
                  <a:pt x="70602" y="0"/>
                </a:cubicBezTo>
                <a:cubicBezTo>
                  <a:pt x="50976" y="0"/>
                  <a:pt x="35066" y="15909"/>
                  <a:pt x="35066" y="35535"/>
                </a:cubicBezTo>
                <a:close/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152236" y="2476186"/>
            <a:ext cx="353615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মানুষ</a:t>
            </a:r>
            <a:endParaRPr sz="10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152236" y="2739147"/>
            <a:ext cx="1137789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জ্ঞান</a:t>
            </a:r>
            <a:r>
              <a:rPr sz="105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05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অন্বেষণ</a:t>
            </a:r>
            <a:r>
              <a:rPr sz="105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sz="105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ব্যবহারকারী</a:t>
            </a:r>
            <a:endParaRPr sz="105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546849" y="3496082"/>
            <a:ext cx="319820" cy="319620"/>
          </a:xfrm>
          <a:custGeom>
            <a:avLst/>
            <a:gdLst/>
            <a:ahLst/>
            <a:cxnLst/>
            <a:rect l="0" t="0" r="0" b="0"/>
            <a:pathLst>
              <a:path w="319820" h="319620">
                <a:moveTo>
                  <a:pt x="184784" y="227227"/>
                </a:moveTo>
                <a:lnTo>
                  <a:pt x="184784" y="141516"/>
                </a:lnTo>
                <a:cubicBezTo>
                  <a:pt x="184798" y="136157"/>
                  <a:pt x="181797" y="131246"/>
                  <a:pt x="177023" y="128813"/>
                </a:cubicBezTo>
                <a:cubicBezTo>
                  <a:pt x="172248" y="126381"/>
                  <a:pt x="166511" y="126840"/>
                  <a:pt x="162184" y="130002"/>
                </a:cubicBezTo>
                <a:lnTo>
                  <a:pt x="92392" y="188138"/>
                </a:lnTo>
                <a:lnTo>
                  <a:pt x="92392" y="141516"/>
                </a:lnTo>
                <a:cubicBezTo>
                  <a:pt x="92406" y="136157"/>
                  <a:pt x="89405" y="131246"/>
                  <a:pt x="84630" y="128813"/>
                </a:cubicBezTo>
                <a:cubicBezTo>
                  <a:pt x="79855" y="126381"/>
                  <a:pt x="74118" y="126840"/>
                  <a:pt x="69791" y="130002"/>
                </a:cubicBezTo>
                <a:lnTo>
                  <a:pt x="5827" y="183860"/>
                </a:lnTo>
                <a:cubicBezTo>
                  <a:pt x="2166" y="186535"/>
                  <a:pt x="1" y="190796"/>
                  <a:pt x="0" y="195331"/>
                </a:cubicBezTo>
                <a:lnTo>
                  <a:pt x="0" y="319620"/>
                </a:lnTo>
                <a:lnTo>
                  <a:pt x="319820" y="319620"/>
                </a:lnTo>
                <a:lnTo>
                  <a:pt x="319820" y="241442"/>
                </a:lnTo>
                <a:cubicBezTo>
                  <a:pt x="319820" y="233591"/>
                  <a:pt x="313456" y="227227"/>
                  <a:pt x="305605" y="227227"/>
                </a:cubicBezTo>
                <a:close/>
                <a:moveTo>
                  <a:pt x="298498" y="227227"/>
                </a:moveTo>
                <a:lnTo>
                  <a:pt x="284284" y="49550"/>
                </a:lnTo>
                <a:lnTo>
                  <a:pt x="241641" y="49550"/>
                </a:lnTo>
                <a:lnTo>
                  <a:pt x="227427" y="227227"/>
                </a:lnTo>
                <a:moveTo>
                  <a:pt x="99499" y="284084"/>
                </a:moveTo>
                <a:lnTo>
                  <a:pt x="99499" y="319620"/>
                </a:lnTo>
                <a:lnTo>
                  <a:pt x="42642" y="319620"/>
                </a:lnTo>
                <a:lnTo>
                  <a:pt x="42642" y="284084"/>
                </a:lnTo>
                <a:cubicBezTo>
                  <a:pt x="42642" y="268384"/>
                  <a:pt x="55370" y="255656"/>
                  <a:pt x="71071" y="255656"/>
                </a:cubicBezTo>
                <a:cubicBezTo>
                  <a:pt x="86771" y="255656"/>
                  <a:pt x="99499" y="268384"/>
                  <a:pt x="99499" y="284084"/>
                </a:cubicBezTo>
                <a:close/>
                <a:moveTo>
                  <a:pt x="156356" y="284084"/>
                </a:moveTo>
                <a:lnTo>
                  <a:pt x="156356" y="319620"/>
                </a:lnTo>
                <a:lnTo>
                  <a:pt x="99499" y="319620"/>
                </a:lnTo>
                <a:lnTo>
                  <a:pt x="99499" y="284084"/>
                </a:lnTo>
                <a:cubicBezTo>
                  <a:pt x="99499" y="268384"/>
                  <a:pt x="112227" y="255656"/>
                  <a:pt x="127928" y="255656"/>
                </a:cubicBezTo>
                <a:cubicBezTo>
                  <a:pt x="143628" y="255656"/>
                  <a:pt x="156356" y="268384"/>
                  <a:pt x="156356" y="284084"/>
                </a:cubicBezTo>
                <a:close/>
                <a:moveTo>
                  <a:pt x="220320" y="273424"/>
                </a:moveTo>
                <a:lnTo>
                  <a:pt x="206106" y="273424"/>
                </a:lnTo>
                <a:moveTo>
                  <a:pt x="277177" y="273424"/>
                </a:moveTo>
                <a:lnTo>
                  <a:pt x="262963" y="273424"/>
                </a:lnTo>
                <a:moveTo>
                  <a:pt x="78178" y="84"/>
                </a:moveTo>
                <a:cubicBezTo>
                  <a:pt x="90871" y="108"/>
                  <a:pt x="102577" y="6932"/>
                  <a:pt x="108852" y="17965"/>
                </a:cubicBezTo>
                <a:cubicBezTo>
                  <a:pt x="117738" y="11940"/>
                  <a:pt x="129719" y="13462"/>
                  <a:pt x="136816" y="21518"/>
                </a:cubicBezTo>
                <a:cubicBezTo>
                  <a:pt x="143914" y="29574"/>
                  <a:pt x="143914" y="41651"/>
                  <a:pt x="136816" y="49707"/>
                </a:cubicBezTo>
                <a:cubicBezTo>
                  <a:pt x="129719" y="57763"/>
                  <a:pt x="117738" y="59285"/>
                  <a:pt x="108852" y="53259"/>
                </a:cubicBezTo>
                <a:cubicBezTo>
                  <a:pt x="100271" y="68265"/>
                  <a:pt x="82138" y="74919"/>
                  <a:pt x="65888" y="69025"/>
                </a:cubicBezTo>
                <a:cubicBezTo>
                  <a:pt x="49638" y="63132"/>
                  <a:pt x="39986" y="46400"/>
                  <a:pt x="43020" y="29383"/>
                </a:cubicBezTo>
                <a:cubicBezTo>
                  <a:pt x="46054" y="12365"/>
                  <a:pt x="60892" y="0"/>
                  <a:pt x="78178" y="84"/>
                </a:cubicBezTo>
                <a:close/>
                <a:moveTo>
                  <a:pt x="170570" y="35620"/>
                </a:moveTo>
                <a:cubicBezTo>
                  <a:pt x="170570" y="47395"/>
                  <a:pt x="180116" y="56941"/>
                  <a:pt x="191892" y="56941"/>
                </a:cubicBezTo>
                <a:cubicBezTo>
                  <a:pt x="203667" y="56941"/>
                  <a:pt x="213213" y="47395"/>
                  <a:pt x="213213" y="35620"/>
                </a:cubicBezTo>
                <a:cubicBezTo>
                  <a:pt x="213213" y="23844"/>
                  <a:pt x="203667" y="14298"/>
                  <a:pt x="191892" y="14298"/>
                </a:cubicBezTo>
                <a:cubicBezTo>
                  <a:pt x="180116" y="14298"/>
                  <a:pt x="170570" y="23844"/>
                  <a:pt x="170570" y="35620"/>
                </a:cubicBezTo>
                <a:moveTo>
                  <a:pt x="241641" y="113798"/>
                </a:moveTo>
                <a:lnTo>
                  <a:pt x="284284" y="113798"/>
                </a:lnTo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52236" y="3414291"/>
            <a:ext cx="965596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শিল্প</a:t>
            </a:r>
            <a:r>
              <a:rPr sz="1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বাণিজ্য</a:t>
            </a:r>
            <a:endParaRPr sz="16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6229419" y="2696575"/>
            <a:ext cx="2448667" cy="1523951"/>
            <a:chOff x="6305550" y="2789930"/>
            <a:chExt cx="2448667" cy="1523951"/>
          </a:xfrm>
        </p:grpSpPr>
        <p:sp>
          <p:nvSpPr>
            <p:cNvPr id="50" name="TextBox 49"/>
            <p:cNvSpPr txBox="1"/>
            <p:nvPr/>
          </p:nvSpPr>
          <p:spPr>
            <a:xfrm>
              <a:off x="6305550" y="27899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বিগত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শতাব্দীতে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সম্পদের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যে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ধারণা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1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ছিল</a:t>
              </a:r>
              <a:r>
                <a:rPr sz="11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,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05550" y="29804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 শতকে এসে সেটি পুরোপুরি পাল্টে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05550" y="31709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গেছে। পৃথিবীর সবাই মেনে নিয়েছে যে,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05550" y="33614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 শতকের সম্পদ হচ্ছে জ্ঞান। কৃষি,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305550" y="35519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খনিজ সম্পদ, শিল্প কিংবা বাণিজ্য নয়—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05550" y="37424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এখন পৃথিবীর সম্পদ হচ্ছে সাধারণ মানুষ,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305550" y="3932930"/>
              <a:ext cx="2448667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কারণ মানুষই জ্ঞান অন্বেষণ করতে, ধারণ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305550" y="4123430"/>
              <a:ext cx="2448667" cy="190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করতে এবং ব্যবহার করতে পারে।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152236" y="3677251"/>
            <a:ext cx="731196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ঐতিহ্যবাহী</a:t>
            </a:r>
            <a:r>
              <a:rPr sz="11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সম্পদ</a:t>
            </a:r>
            <a:endParaRPr sz="110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3031583" y="4456607"/>
            <a:ext cx="327038" cy="273070"/>
          </a:xfrm>
          <a:custGeom>
            <a:avLst/>
            <a:gdLst/>
            <a:ahLst/>
            <a:cxnLst/>
            <a:rect l="0" t="0" r="0" b="0"/>
            <a:pathLst>
              <a:path w="327038" h="273070">
                <a:moveTo>
                  <a:pt x="26509" y="236197"/>
                </a:moveTo>
                <a:cubicBezTo>
                  <a:pt x="57437" y="257564"/>
                  <a:pt x="93818" y="269665"/>
                  <a:pt x="131382" y="271079"/>
                </a:cubicBezTo>
                <a:cubicBezTo>
                  <a:pt x="154535" y="273070"/>
                  <a:pt x="177824" y="272898"/>
                  <a:pt x="200946" y="270567"/>
                </a:cubicBezTo>
                <a:cubicBezTo>
                  <a:pt x="279778" y="262266"/>
                  <a:pt x="325264" y="222239"/>
                  <a:pt x="326813" y="203931"/>
                </a:cubicBezTo>
                <a:cubicBezTo>
                  <a:pt x="327038" y="198928"/>
                  <a:pt x="326559" y="193919"/>
                  <a:pt x="325392" y="189049"/>
                </a:cubicBezTo>
                <a:cubicBezTo>
                  <a:pt x="297432" y="51171"/>
                  <a:pt x="217634" y="0"/>
                  <a:pt x="167102" y="0"/>
                </a:cubicBezTo>
                <a:lnTo>
                  <a:pt x="157152" y="0"/>
                </a:lnTo>
                <a:cubicBezTo>
                  <a:pt x="77865" y="56"/>
                  <a:pt x="0" y="122583"/>
                  <a:pt x="0" y="201429"/>
                </a:cubicBezTo>
                <a:cubicBezTo>
                  <a:pt x="0" y="213170"/>
                  <a:pt x="17341" y="229076"/>
                  <a:pt x="26509" y="236197"/>
                </a:cubicBezTo>
                <a:close/>
                <a:moveTo>
                  <a:pt x="303857" y="232885"/>
                </a:moveTo>
                <a:cubicBezTo>
                  <a:pt x="305968" y="222848"/>
                  <a:pt x="303658" y="212388"/>
                  <a:pt x="297518" y="204173"/>
                </a:cubicBezTo>
                <a:cubicBezTo>
                  <a:pt x="262195" y="140578"/>
                  <a:pt x="225110" y="105583"/>
                  <a:pt x="210896" y="99101"/>
                </a:cubicBezTo>
                <a:cubicBezTo>
                  <a:pt x="208724" y="98065"/>
                  <a:pt x="206240" y="97892"/>
                  <a:pt x="203945" y="98618"/>
                </a:cubicBezTo>
                <a:cubicBezTo>
                  <a:pt x="189731" y="103252"/>
                  <a:pt x="153073" y="167955"/>
                  <a:pt x="134594" y="169106"/>
                </a:cubicBezTo>
                <a:cubicBezTo>
                  <a:pt x="113159" y="170528"/>
                  <a:pt x="102882" y="130998"/>
                  <a:pt x="81731" y="137835"/>
                </a:cubicBezTo>
                <a:cubicBezTo>
                  <a:pt x="60581" y="144672"/>
                  <a:pt x="28613" y="201969"/>
                  <a:pt x="23624" y="222921"/>
                </a:cubicBezTo>
                <a:cubicBezTo>
                  <a:pt x="22799" y="226404"/>
                  <a:pt x="20994" y="227655"/>
                  <a:pt x="26836" y="235984"/>
                </a:cubicBezTo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640524" y="4352395"/>
            <a:ext cx="870346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কৃষি</a:t>
            </a:r>
            <a:r>
              <a:rPr sz="1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sz="1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খনিজ</a:t>
            </a:r>
            <a:endParaRPr sz="16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40524" y="4615356"/>
            <a:ext cx="731196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ঐতিহ্যবাহী</a:t>
            </a:r>
            <a:r>
              <a:rPr sz="11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1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সম্পদ</a:t>
            </a:r>
            <a:endParaRPr sz="110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645682" y="3229818"/>
            <a:ext cx="1072924" cy="1072962"/>
          </a:xfrm>
          <a:custGeom>
            <a:avLst/>
            <a:gdLst/>
            <a:ahLst/>
            <a:cxnLst/>
            <a:rect l="0" t="0" r="0" b="0"/>
            <a:pathLst>
              <a:path w="1072924" h="1072962">
                <a:moveTo>
                  <a:pt x="28" y="536476"/>
                </a:moveTo>
                <a:cubicBezTo>
                  <a:pt x="0" y="832761"/>
                  <a:pt x="240182" y="1072962"/>
                  <a:pt x="536457" y="1072962"/>
                </a:cubicBezTo>
                <a:cubicBezTo>
                  <a:pt x="832742" y="1072962"/>
                  <a:pt x="1072924" y="832761"/>
                  <a:pt x="1072895" y="536476"/>
                </a:cubicBezTo>
                <a:cubicBezTo>
                  <a:pt x="1072924" y="240201"/>
                  <a:pt x="832742" y="0"/>
                  <a:pt x="536457" y="0"/>
                </a:cubicBezTo>
                <a:cubicBezTo>
                  <a:pt x="240182" y="0"/>
                  <a:pt x="0" y="240201"/>
                  <a:pt x="28" y="536476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45685" y="3229819"/>
            <a:ext cx="1072916" cy="1072958"/>
          </a:xfrm>
          <a:custGeom>
            <a:avLst/>
            <a:gdLst/>
            <a:ahLst/>
            <a:cxnLst/>
            <a:rect l="0" t="0" r="0" b="0"/>
            <a:pathLst>
              <a:path w="1072916" h="1072958">
                <a:moveTo>
                  <a:pt x="25" y="536479"/>
                </a:moveTo>
                <a:cubicBezTo>
                  <a:pt x="0" y="832760"/>
                  <a:pt x="240176" y="1072958"/>
                  <a:pt x="536458" y="1072958"/>
                </a:cubicBezTo>
                <a:cubicBezTo>
                  <a:pt x="832740" y="1072958"/>
                  <a:pt x="1072916" y="832760"/>
                  <a:pt x="1072891" y="536479"/>
                </a:cubicBezTo>
                <a:cubicBezTo>
                  <a:pt x="1072916" y="240197"/>
                  <a:pt x="832740" y="0"/>
                  <a:pt x="536458" y="0"/>
                </a:cubicBezTo>
                <a:cubicBezTo>
                  <a:pt x="240176" y="0"/>
                  <a:pt x="0" y="240197"/>
                  <a:pt x="25" y="536479"/>
                </a:cubicBezTo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97994" y="3279765"/>
            <a:ext cx="1685391" cy="1459591"/>
          </a:xfrm>
          <a:custGeom>
            <a:avLst/>
            <a:gdLst/>
            <a:ahLst/>
            <a:cxnLst/>
            <a:rect l="0" t="0" r="0" b="0"/>
            <a:pathLst>
              <a:path w="1685391" h="1459591">
                <a:moveTo>
                  <a:pt x="0" y="1459591"/>
                </a:moveTo>
                <a:lnTo>
                  <a:pt x="842695" y="0"/>
                </a:lnTo>
                <a:lnTo>
                  <a:pt x="1101890" y="149647"/>
                </a:lnTo>
                <a:cubicBezTo>
                  <a:pt x="1044549" y="248745"/>
                  <a:pt x="1011735" y="363807"/>
                  <a:pt x="1011735" y="486527"/>
                </a:cubicBezTo>
                <a:cubicBezTo>
                  <a:pt x="1011735" y="609257"/>
                  <a:pt x="1044549" y="724319"/>
                  <a:pt x="1101890" y="823417"/>
                </a:cubicBezTo>
                <a:cubicBezTo>
                  <a:pt x="1218380" y="1024747"/>
                  <a:pt x="1436074" y="1160192"/>
                  <a:pt x="1685391" y="1160192"/>
                </a:cubicBezTo>
                <a:lnTo>
                  <a:pt x="1685391" y="1459591"/>
                </a:lnTo>
                <a:lnTo>
                  <a:pt x="0" y="1459591"/>
                </a:lnTo>
              </a:path>
            </a:pathLst>
          </a:custGeom>
          <a:solidFill>
            <a:srgbClr val="00B050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497994" y="3279765"/>
            <a:ext cx="1685397" cy="1459596"/>
          </a:xfrm>
          <a:custGeom>
            <a:avLst/>
            <a:gdLst/>
            <a:ahLst/>
            <a:cxnLst/>
            <a:rect l="0" t="0" r="0" b="0"/>
            <a:pathLst>
              <a:path w="1685397" h="1459596">
                <a:moveTo>
                  <a:pt x="0" y="1459596"/>
                </a:moveTo>
                <a:lnTo>
                  <a:pt x="842698" y="0"/>
                </a:lnTo>
                <a:lnTo>
                  <a:pt x="1101892" y="149646"/>
                </a:lnTo>
                <a:cubicBezTo>
                  <a:pt x="1044554" y="248745"/>
                  <a:pt x="1011736" y="363806"/>
                  <a:pt x="1011736" y="486532"/>
                </a:cubicBezTo>
                <a:cubicBezTo>
                  <a:pt x="1011736" y="609257"/>
                  <a:pt x="1044554" y="724319"/>
                  <a:pt x="1101892" y="823418"/>
                </a:cubicBezTo>
                <a:cubicBezTo>
                  <a:pt x="1218380" y="1024744"/>
                  <a:pt x="1436070" y="1160191"/>
                  <a:pt x="1685396" y="1160191"/>
                </a:cubicBezTo>
                <a:lnTo>
                  <a:pt x="1685397" y="1459596"/>
                </a:lnTo>
                <a:lnTo>
                  <a:pt x="0" y="1459596"/>
                </a:lnTo>
                <a:close/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83385" y="3279765"/>
            <a:ext cx="1685401" cy="1459591"/>
          </a:xfrm>
          <a:custGeom>
            <a:avLst/>
            <a:gdLst/>
            <a:ahLst/>
            <a:cxnLst/>
            <a:rect l="0" t="0" r="0" b="0"/>
            <a:pathLst>
              <a:path w="1685401" h="1459591">
                <a:moveTo>
                  <a:pt x="1685401" y="1459591"/>
                </a:moveTo>
                <a:lnTo>
                  <a:pt x="842695" y="0"/>
                </a:lnTo>
                <a:lnTo>
                  <a:pt x="583501" y="149647"/>
                </a:lnTo>
                <a:cubicBezTo>
                  <a:pt x="640841" y="248745"/>
                  <a:pt x="673655" y="363807"/>
                  <a:pt x="673655" y="486527"/>
                </a:cubicBezTo>
                <a:cubicBezTo>
                  <a:pt x="673655" y="609257"/>
                  <a:pt x="640841" y="724319"/>
                  <a:pt x="583501" y="823417"/>
                </a:cubicBezTo>
                <a:cubicBezTo>
                  <a:pt x="467020" y="1024747"/>
                  <a:pt x="249326" y="1160192"/>
                  <a:pt x="0" y="1160192"/>
                </a:cubicBezTo>
                <a:lnTo>
                  <a:pt x="0" y="1459591"/>
                </a:lnTo>
                <a:lnTo>
                  <a:pt x="1685401" y="1459591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183385" y="3279765"/>
            <a:ext cx="1685397" cy="1459596"/>
          </a:xfrm>
          <a:custGeom>
            <a:avLst/>
            <a:gdLst/>
            <a:ahLst/>
            <a:cxnLst/>
            <a:rect l="0" t="0" r="0" b="0"/>
            <a:pathLst>
              <a:path w="1685397" h="1459596">
                <a:moveTo>
                  <a:pt x="1685397" y="1459596"/>
                </a:moveTo>
                <a:lnTo>
                  <a:pt x="842698" y="0"/>
                </a:lnTo>
                <a:lnTo>
                  <a:pt x="583503" y="149646"/>
                </a:lnTo>
                <a:cubicBezTo>
                  <a:pt x="640842" y="248745"/>
                  <a:pt x="673659" y="363806"/>
                  <a:pt x="673659" y="486532"/>
                </a:cubicBezTo>
                <a:cubicBezTo>
                  <a:pt x="673659" y="609257"/>
                  <a:pt x="640842" y="724319"/>
                  <a:pt x="583503" y="823418"/>
                </a:cubicBezTo>
                <a:cubicBezTo>
                  <a:pt x="467016" y="1024744"/>
                  <a:pt x="249325" y="1160191"/>
                  <a:pt x="0" y="1160191"/>
                </a:cubicBezTo>
                <a:lnTo>
                  <a:pt x="0" y="1459596"/>
                </a:lnTo>
                <a:lnTo>
                  <a:pt x="1685397" y="1459596"/>
                </a:lnTo>
                <a:close/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340693" y="1820171"/>
            <a:ext cx="1685401" cy="1609239"/>
          </a:xfrm>
          <a:custGeom>
            <a:avLst/>
            <a:gdLst/>
            <a:ahLst/>
            <a:cxnLst/>
            <a:rect l="0" t="0" r="0" b="0"/>
            <a:pathLst>
              <a:path w="1685401" h="1609239">
                <a:moveTo>
                  <a:pt x="842695" y="0"/>
                </a:moveTo>
                <a:lnTo>
                  <a:pt x="1685401" y="1459591"/>
                </a:lnTo>
                <a:lnTo>
                  <a:pt x="1426206" y="1609239"/>
                </a:lnTo>
                <a:cubicBezTo>
                  <a:pt x="1309716" y="1407918"/>
                  <a:pt x="1092022" y="1272463"/>
                  <a:pt x="842695" y="1272463"/>
                </a:cubicBezTo>
                <a:cubicBezTo>
                  <a:pt x="593369" y="1272463"/>
                  <a:pt x="375685" y="1407918"/>
                  <a:pt x="259194" y="1609239"/>
                </a:cubicBezTo>
                <a:lnTo>
                  <a:pt x="0" y="1459591"/>
                </a:lnTo>
                <a:lnTo>
                  <a:pt x="842695" y="0"/>
                </a:lnTo>
              </a:path>
            </a:pathLst>
          </a:custGeom>
          <a:solidFill>
            <a:srgbClr val="FFFF00"/>
          </a:solidFill>
          <a:ln>
            <a:noFill/>
          </a:ln>
        </p:spPr>
        <p:txBody>
          <a:bodyPr rtlCol="0" anchor="ctr"/>
          <a:lstStyle/>
          <a:p>
            <a:pPr algn="ctr"/>
            <a:endParaRPr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340693" y="1820170"/>
            <a:ext cx="1685397" cy="1609242"/>
          </a:xfrm>
          <a:custGeom>
            <a:avLst/>
            <a:gdLst/>
            <a:ahLst/>
            <a:cxnLst/>
            <a:rect l="0" t="0" r="0" b="0"/>
            <a:pathLst>
              <a:path w="1685397" h="1609242">
                <a:moveTo>
                  <a:pt x="842698" y="0"/>
                </a:moveTo>
                <a:lnTo>
                  <a:pt x="1685397" y="1459596"/>
                </a:lnTo>
                <a:lnTo>
                  <a:pt x="1426202" y="1609242"/>
                </a:lnTo>
                <a:cubicBezTo>
                  <a:pt x="1309715" y="1407916"/>
                  <a:pt x="1092024" y="1272468"/>
                  <a:pt x="842698" y="1272468"/>
                </a:cubicBezTo>
                <a:cubicBezTo>
                  <a:pt x="593372" y="1272468"/>
                  <a:pt x="375681" y="1407916"/>
                  <a:pt x="259194" y="1609242"/>
                </a:cubicBezTo>
                <a:lnTo>
                  <a:pt x="0" y="1459596"/>
                </a:lnTo>
                <a:lnTo>
                  <a:pt x="842698" y="0"/>
                </a:lnTo>
                <a:close/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71918" y="3022606"/>
            <a:ext cx="3083384" cy="371430"/>
            <a:chOff x="619125" y="2980417"/>
            <a:chExt cx="2062315" cy="371430"/>
          </a:xfrm>
        </p:grpSpPr>
        <p:sp>
          <p:nvSpPr>
            <p:cNvPr id="16" name="TextBox 15"/>
            <p:cNvSpPr txBox="1"/>
            <p:nvPr/>
          </p:nvSpPr>
          <p:spPr>
            <a:xfrm>
              <a:off x="619126" y="2980417"/>
              <a:ext cx="2062314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শতকে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টিকে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থাকতে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হলে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এই</a:t>
              </a:r>
              <a:endParaRPr sz="12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9125" y="3180445"/>
              <a:ext cx="2062314" cy="171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তিনটি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বিষয়ে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দক্ষতা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অর্জন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2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অপরিহার্য</a:t>
              </a:r>
              <a:r>
                <a:rPr sz="12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।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949705" y="2542480"/>
            <a:ext cx="797271" cy="202100"/>
            <a:chOff x="6768311" y="2500291"/>
            <a:chExt cx="797271" cy="202100"/>
          </a:xfrm>
        </p:grpSpPr>
        <p:sp>
          <p:nvSpPr>
            <p:cNvPr id="19" name="TextBox 18"/>
            <p:cNvSpPr txBox="1"/>
            <p:nvPr/>
          </p:nvSpPr>
          <p:spPr>
            <a:xfrm>
              <a:off x="6768311" y="2500291"/>
              <a:ext cx="797271" cy="101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নতুন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তথ্য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ও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তত্ত্ব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খুঁজে</a:t>
              </a:r>
              <a:endParaRPr sz="10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68311" y="2601351"/>
              <a:ext cx="797271" cy="101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বের করা।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949705" y="2317930"/>
            <a:ext cx="771820" cy="1497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জ্ঞান</a:t>
            </a:r>
            <a:r>
              <a:rPr sz="12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12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অন্বেষণ</a:t>
            </a:r>
            <a:endParaRPr sz="12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000297" y="2506305"/>
            <a:ext cx="287884" cy="274479"/>
          </a:xfrm>
          <a:custGeom>
            <a:avLst/>
            <a:gdLst/>
            <a:ahLst/>
            <a:cxnLst/>
            <a:rect l="0" t="0" r="0" b="0"/>
            <a:pathLst>
              <a:path w="287884" h="274479">
                <a:moveTo>
                  <a:pt x="95642" y="249503"/>
                </a:moveTo>
                <a:lnTo>
                  <a:pt x="145542" y="249503"/>
                </a:lnTo>
                <a:moveTo>
                  <a:pt x="163132" y="112276"/>
                </a:moveTo>
                <a:cubicBezTo>
                  <a:pt x="163132" y="143280"/>
                  <a:pt x="188266" y="168414"/>
                  <a:pt x="219271" y="168414"/>
                </a:cubicBezTo>
                <a:cubicBezTo>
                  <a:pt x="250275" y="168414"/>
                  <a:pt x="275409" y="143280"/>
                  <a:pt x="275409" y="112276"/>
                </a:cubicBezTo>
                <a:cubicBezTo>
                  <a:pt x="275409" y="81272"/>
                  <a:pt x="250275" y="56138"/>
                  <a:pt x="219271" y="56138"/>
                </a:cubicBezTo>
                <a:cubicBezTo>
                  <a:pt x="188266" y="56138"/>
                  <a:pt x="163132" y="81272"/>
                  <a:pt x="163132" y="112276"/>
                </a:cubicBezTo>
                <a:moveTo>
                  <a:pt x="150657" y="174652"/>
                </a:moveTo>
                <a:lnTo>
                  <a:pt x="69569" y="174652"/>
                </a:lnTo>
                <a:lnTo>
                  <a:pt x="69569" y="149702"/>
                </a:lnTo>
                <a:lnTo>
                  <a:pt x="138182" y="149702"/>
                </a:lnTo>
                <a:moveTo>
                  <a:pt x="255698" y="154941"/>
                </a:moveTo>
                <a:lnTo>
                  <a:pt x="287884" y="187127"/>
                </a:lnTo>
                <a:moveTo>
                  <a:pt x="219271" y="24950"/>
                </a:moveTo>
                <a:lnTo>
                  <a:pt x="219271" y="0"/>
                </a:lnTo>
                <a:moveTo>
                  <a:pt x="175608" y="31187"/>
                </a:moveTo>
                <a:lnTo>
                  <a:pt x="163132" y="18712"/>
                </a:lnTo>
                <a:moveTo>
                  <a:pt x="262934" y="31187"/>
                </a:moveTo>
                <a:lnTo>
                  <a:pt x="275409" y="18712"/>
                </a:lnTo>
                <a:moveTo>
                  <a:pt x="133067" y="99801"/>
                </a:moveTo>
                <a:lnTo>
                  <a:pt x="44618" y="99801"/>
                </a:lnTo>
                <a:cubicBezTo>
                  <a:pt x="37728" y="99801"/>
                  <a:pt x="32143" y="105386"/>
                  <a:pt x="32143" y="112276"/>
                </a:cubicBezTo>
                <a:lnTo>
                  <a:pt x="32143" y="224553"/>
                </a:lnTo>
                <a:lnTo>
                  <a:pt x="206796" y="224553"/>
                </a:lnTo>
                <a:lnTo>
                  <a:pt x="206796" y="199602"/>
                </a:lnTo>
                <a:moveTo>
                  <a:pt x="236487" y="253121"/>
                </a:moveTo>
                <a:cubicBezTo>
                  <a:pt x="240069" y="256680"/>
                  <a:pt x="241153" y="262049"/>
                  <a:pt x="239231" y="266719"/>
                </a:cubicBezTo>
                <a:cubicBezTo>
                  <a:pt x="237300" y="271419"/>
                  <a:pt x="232711" y="274479"/>
                  <a:pt x="227629" y="274454"/>
                </a:cubicBezTo>
                <a:lnTo>
                  <a:pt x="13430" y="274454"/>
                </a:lnTo>
                <a:cubicBezTo>
                  <a:pt x="8394" y="274428"/>
                  <a:pt x="3867" y="271377"/>
                  <a:pt x="1953" y="266719"/>
                </a:cubicBezTo>
                <a:cubicBezTo>
                  <a:pt x="0" y="262073"/>
                  <a:pt x="1033" y="256708"/>
                  <a:pt x="4573" y="253121"/>
                </a:cubicBezTo>
                <a:lnTo>
                  <a:pt x="32143" y="224553"/>
                </a:lnTo>
                <a:lnTo>
                  <a:pt x="206796" y="224553"/>
                </a:lnTo>
                <a:close/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71919" y="2222506"/>
            <a:ext cx="2235098" cy="771522"/>
            <a:chOff x="390525" y="2208898"/>
            <a:chExt cx="2235098" cy="457200"/>
          </a:xfrm>
        </p:grpSpPr>
        <p:sp>
          <p:nvSpPr>
            <p:cNvPr id="24" name="TextBox 23"/>
            <p:cNvSpPr txBox="1"/>
            <p:nvPr/>
          </p:nvSpPr>
          <p:spPr>
            <a:xfrm>
              <a:off x="390525" y="2208898"/>
              <a:ext cx="223509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মানুষের চিন্তাভাবনার জগৎ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0525" y="2437498"/>
              <a:ext cx="223509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4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পাল্টে</a:t>
              </a:r>
              <a:r>
                <a:rPr sz="24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24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দিচ্ছে</a:t>
              </a:r>
              <a:r>
                <a:rPr sz="24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24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এই</a:t>
              </a:r>
              <a:r>
                <a:rPr sz="24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24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নতুন</a:t>
              </a:r>
              <a:r>
                <a:rPr sz="24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24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ধারণা</a:t>
              </a:r>
              <a:endPara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86264" y="3616584"/>
            <a:ext cx="716908" cy="299426"/>
            <a:chOff x="5604870" y="3574395"/>
            <a:chExt cx="716908" cy="299426"/>
          </a:xfrm>
        </p:grpSpPr>
        <p:sp>
          <p:nvSpPr>
            <p:cNvPr id="28" name="TextBox 27"/>
            <p:cNvSpPr txBox="1"/>
            <p:nvPr/>
          </p:nvSpPr>
          <p:spPr>
            <a:xfrm>
              <a:off x="5604870" y="3574395"/>
              <a:ext cx="716908" cy="149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জ্ঞানভিত্তিক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604870" y="3724128"/>
              <a:ext cx="716908" cy="1496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অর্থনীতি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723166" y="3740101"/>
            <a:ext cx="603351" cy="1497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জ্ঞান ধারণ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71919" y="413664"/>
            <a:ext cx="8082983" cy="480117"/>
            <a:chOff x="390525" y="371475"/>
            <a:chExt cx="8082983" cy="480117"/>
          </a:xfrm>
        </p:grpSpPr>
        <p:sp>
          <p:nvSpPr>
            <p:cNvPr id="32" name="TextBox 31"/>
            <p:cNvSpPr txBox="1"/>
            <p:nvPr/>
          </p:nvSpPr>
          <p:spPr>
            <a:xfrm>
              <a:off x="390525" y="371475"/>
              <a:ext cx="7645746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একুশ</a:t>
              </a:r>
              <a:r>
                <a:rPr sz="37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শতকের</a:t>
              </a:r>
              <a:r>
                <a:rPr sz="37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সম্পদ</a:t>
              </a:r>
              <a:r>
                <a:rPr sz="37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: </a:t>
              </a:r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জ্ঞানভিত্তিক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202507" y="371475"/>
              <a:ext cx="2271001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অর্থনীতি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864265" y="3914121"/>
            <a:ext cx="764381" cy="303160"/>
            <a:chOff x="3682871" y="3871932"/>
            <a:chExt cx="764381" cy="303160"/>
          </a:xfrm>
        </p:grpSpPr>
        <p:sp>
          <p:nvSpPr>
            <p:cNvPr id="36" name="TextBox 35"/>
            <p:cNvSpPr txBox="1"/>
            <p:nvPr/>
          </p:nvSpPr>
          <p:spPr>
            <a:xfrm>
              <a:off x="3682871" y="3871932"/>
              <a:ext cx="764381" cy="101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বাস্তব জীবনে সমস্যার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682871" y="3972992"/>
              <a:ext cx="764381" cy="100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সমাধানে জ্ঞানের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82871" y="4073957"/>
              <a:ext cx="764381" cy="1011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প্রয়োগ।</a:t>
              </a:r>
            </a:p>
          </p:txBody>
        </p:sp>
      </p:grpSp>
      <p:sp>
        <p:nvSpPr>
          <p:cNvPr id="40" name="Rounded Rectangle 39"/>
          <p:cNvSpPr/>
          <p:nvPr/>
        </p:nvSpPr>
        <p:spPr>
          <a:xfrm>
            <a:off x="5028189" y="4146791"/>
            <a:ext cx="286929" cy="286929"/>
          </a:xfrm>
          <a:custGeom>
            <a:avLst/>
            <a:gdLst/>
            <a:ahLst/>
            <a:cxnLst/>
            <a:rect l="0" t="0" r="0" b="0"/>
            <a:pathLst>
              <a:path w="286929" h="286929">
                <a:moveTo>
                  <a:pt x="198604" y="233909"/>
                </a:moveTo>
                <a:lnTo>
                  <a:pt x="218315" y="253745"/>
                </a:lnTo>
                <a:cubicBezTo>
                  <a:pt x="223181" y="258582"/>
                  <a:pt x="231039" y="258582"/>
                  <a:pt x="235905" y="253745"/>
                </a:cubicBezTo>
                <a:lnTo>
                  <a:pt x="253620" y="236030"/>
                </a:lnTo>
                <a:cubicBezTo>
                  <a:pt x="258457" y="231164"/>
                  <a:pt x="258457" y="223306"/>
                  <a:pt x="253620" y="218440"/>
                </a:cubicBezTo>
                <a:lnTo>
                  <a:pt x="233784" y="198604"/>
                </a:lnTo>
                <a:cubicBezTo>
                  <a:pt x="239513" y="187058"/>
                  <a:pt x="243707" y="174811"/>
                  <a:pt x="246260" y="162177"/>
                </a:cubicBezTo>
                <a:lnTo>
                  <a:pt x="274454" y="162177"/>
                </a:lnTo>
                <a:cubicBezTo>
                  <a:pt x="281343" y="162177"/>
                  <a:pt x="286929" y="156592"/>
                  <a:pt x="286929" y="149702"/>
                </a:cubicBezTo>
                <a:lnTo>
                  <a:pt x="286929" y="137227"/>
                </a:lnTo>
                <a:cubicBezTo>
                  <a:pt x="286929" y="130337"/>
                  <a:pt x="281343" y="124751"/>
                  <a:pt x="274454" y="124751"/>
                </a:cubicBezTo>
                <a:lnTo>
                  <a:pt x="246384" y="124751"/>
                </a:lnTo>
                <a:cubicBezTo>
                  <a:pt x="243832" y="112117"/>
                  <a:pt x="239638" y="99871"/>
                  <a:pt x="233909" y="88324"/>
                </a:cubicBezTo>
                <a:lnTo>
                  <a:pt x="253745" y="68613"/>
                </a:lnTo>
                <a:cubicBezTo>
                  <a:pt x="258582" y="63747"/>
                  <a:pt x="258582" y="55889"/>
                  <a:pt x="253745" y="51023"/>
                </a:cubicBezTo>
                <a:lnTo>
                  <a:pt x="236030" y="33183"/>
                </a:lnTo>
                <a:cubicBezTo>
                  <a:pt x="231164" y="28347"/>
                  <a:pt x="223306" y="28347"/>
                  <a:pt x="218440" y="33183"/>
                </a:cubicBezTo>
                <a:lnTo>
                  <a:pt x="198604" y="53019"/>
                </a:lnTo>
                <a:cubicBezTo>
                  <a:pt x="187058" y="47290"/>
                  <a:pt x="174811" y="43096"/>
                  <a:pt x="162177" y="40544"/>
                </a:cubicBezTo>
                <a:lnTo>
                  <a:pt x="162177" y="12475"/>
                </a:lnTo>
                <a:cubicBezTo>
                  <a:pt x="162177" y="5585"/>
                  <a:pt x="156592" y="0"/>
                  <a:pt x="149702" y="0"/>
                </a:cubicBezTo>
                <a:lnTo>
                  <a:pt x="137227" y="0"/>
                </a:lnTo>
                <a:cubicBezTo>
                  <a:pt x="130337" y="0"/>
                  <a:pt x="124751" y="5585"/>
                  <a:pt x="124751" y="12475"/>
                </a:cubicBezTo>
                <a:lnTo>
                  <a:pt x="124751" y="40544"/>
                </a:lnTo>
                <a:cubicBezTo>
                  <a:pt x="112117" y="43096"/>
                  <a:pt x="99871" y="47290"/>
                  <a:pt x="88324" y="53019"/>
                </a:cubicBezTo>
                <a:lnTo>
                  <a:pt x="68613" y="33183"/>
                </a:lnTo>
                <a:cubicBezTo>
                  <a:pt x="63747" y="28347"/>
                  <a:pt x="55889" y="28347"/>
                  <a:pt x="51023" y="33183"/>
                </a:cubicBezTo>
                <a:lnTo>
                  <a:pt x="33183" y="50898"/>
                </a:lnTo>
                <a:cubicBezTo>
                  <a:pt x="30822" y="53241"/>
                  <a:pt x="29493" y="56429"/>
                  <a:pt x="29493" y="59756"/>
                </a:cubicBezTo>
                <a:cubicBezTo>
                  <a:pt x="29493" y="63082"/>
                  <a:pt x="30822" y="66271"/>
                  <a:pt x="33183" y="68613"/>
                </a:cubicBezTo>
                <a:lnTo>
                  <a:pt x="53019" y="88324"/>
                </a:lnTo>
                <a:cubicBezTo>
                  <a:pt x="47290" y="99871"/>
                  <a:pt x="43096" y="112117"/>
                  <a:pt x="40544" y="124751"/>
                </a:cubicBezTo>
                <a:lnTo>
                  <a:pt x="12475" y="124751"/>
                </a:lnTo>
                <a:cubicBezTo>
                  <a:pt x="5585" y="124751"/>
                  <a:pt x="0" y="130337"/>
                  <a:pt x="0" y="137227"/>
                </a:cubicBezTo>
                <a:lnTo>
                  <a:pt x="0" y="149702"/>
                </a:lnTo>
                <a:cubicBezTo>
                  <a:pt x="0" y="156592"/>
                  <a:pt x="5585" y="162177"/>
                  <a:pt x="12475" y="162177"/>
                </a:cubicBezTo>
                <a:lnTo>
                  <a:pt x="40544" y="162177"/>
                </a:lnTo>
                <a:cubicBezTo>
                  <a:pt x="43096" y="174811"/>
                  <a:pt x="47290" y="187058"/>
                  <a:pt x="53019" y="198604"/>
                </a:cubicBezTo>
                <a:lnTo>
                  <a:pt x="33183" y="218315"/>
                </a:lnTo>
                <a:cubicBezTo>
                  <a:pt x="28347" y="223181"/>
                  <a:pt x="28347" y="231039"/>
                  <a:pt x="33183" y="235905"/>
                </a:cubicBezTo>
                <a:lnTo>
                  <a:pt x="50773" y="253620"/>
                </a:lnTo>
                <a:cubicBezTo>
                  <a:pt x="53116" y="255982"/>
                  <a:pt x="56305" y="257310"/>
                  <a:pt x="59631" y="257310"/>
                </a:cubicBezTo>
                <a:cubicBezTo>
                  <a:pt x="62957" y="257310"/>
                  <a:pt x="66146" y="255982"/>
                  <a:pt x="68488" y="253620"/>
                </a:cubicBezTo>
                <a:lnTo>
                  <a:pt x="88324" y="233784"/>
                </a:lnTo>
                <a:moveTo>
                  <a:pt x="162177" y="249503"/>
                </a:moveTo>
                <a:lnTo>
                  <a:pt x="124751" y="249503"/>
                </a:lnTo>
                <a:moveTo>
                  <a:pt x="124751" y="274454"/>
                </a:moveTo>
                <a:lnTo>
                  <a:pt x="162177" y="274454"/>
                </a:lnTo>
                <a:moveTo>
                  <a:pt x="143464" y="274454"/>
                </a:moveTo>
                <a:lnTo>
                  <a:pt x="143464" y="286929"/>
                </a:lnTo>
                <a:moveTo>
                  <a:pt x="216693" y="143464"/>
                </a:moveTo>
                <a:cubicBezTo>
                  <a:pt x="215591" y="175490"/>
                  <a:pt x="193311" y="202869"/>
                  <a:pt x="162177" y="210456"/>
                </a:cubicBezTo>
                <a:lnTo>
                  <a:pt x="162177" y="224553"/>
                </a:lnTo>
                <a:lnTo>
                  <a:pt x="124751" y="224553"/>
                </a:lnTo>
                <a:lnTo>
                  <a:pt x="124751" y="209957"/>
                </a:lnTo>
                <a:cubicBezTo>
                  <a:pt x="93790" y="202421"/>
                  <a:pt x="71555" y="175302"/>
                  <a:pt x="70235" y="143464"/>
                </a:cubicBezTo>
                <a:cubicBezTo>
                  <a:pt x="71658" y="104363"/>
                  <a:pt x="104353" y="73728"/>
                  <a:pt x="143464" y="74851"/>
                </a:cubicBezTo>
                <a:cubicBezTo>
                  <a:pt x="182575" y="73728"/>
                  <a:pt x="215271" y="104363"/>
                  <a:pt x="216693" y="143464"/>
                </a:cubicBezTo>
                <a:close/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899467" y="4177979"/>
            <a:ext cx="286929" cy="224553"/>
          </a:xfrm>
          <a:custGeom>
            <a:avLst/>
            <a:gdLst/>
            <a:ahLst/>
            <a:cxnLst/>
            <a:rect l="0" t="0" r="0" b="0"/>
            <a:pathLst>
              <a:path w="286929" h="224553">
                <a:moveTo>
                  <a:pt x="24950" y="124751"/>
                </a:moveTo>
                <a:lnTo>
                  <a:pt x="261978" y="124751"/>
                </a:lnTo>
                <a:cubicBezTo>
                  <a:pt x="261978" y="124751"/>
                  <a:pt x="286929" y="124751"/>
                  <a:pt x="286929" y="149702"/>
                </a:cubicBezTo>
                <a:lnTo>
                  <a:pt x="286929" y="199602"/>
                </a:lnTo>
                <a:cubicBezTo>
                  <a:pt x="286929" y="199602"/>
                  <a:pt x="286929" y="224553"/>
                  <a:pt x="261978" y="224553"/>
                </a:cubicBezTo>
                <a:lnTo>
                  <a:pt x="24950" y="224553"/>
                </a:lnTo>
                <a:cubicBezTo>
                  <a:pt x="24950" y="224553"/>
                  <a:pt x="0" y="224553"/>
                  <a:pt x="0" y="199602"/>
                </a:cubicBezTo>
                <a:lnTo>
                  <a:pt x="0" y="149702"/>
                </a:lnTo>
                <a:cubicBezTo>
                  <a:pt x="0" y="149702"/>
                  <a:pt x="0" y="124751"/>
                  <a:pt x="24950" y="124751"/>
                </a:cubicBezTo>
                <a:moveTo>
                  <a:pt x="37425" y="187127"/>
                </a:moveTo>
                <a:lnTo>
                  <a:pt x="249503" y="187127"/>
                </a:lnTo>
                <a:moveTo>
                  <a:pt x="246384" y="155939"/>
                </a:moveTo>
                <a:cubicBezTo>
                  <a:pt x="244662" y="155939"/>
                  <a:pt x="243266" y="157336"/>
                  <a:pt x="243266" y="159058"/>
                </a:cubicBezTo>
                <a:cubicBezTo>
                  <a:pt x="243266" y="160781"/>
                  <a:pt x="244662" y="162177"/>
                  <a:pt x="246384" y="162177"/>
                </a:cubicBezTo>
                <a:cubicBezTo>
                  <a:pt x="248107" y="162177"/>
                  <a:pt x="249503" y="160781"/>
                  <a:pt x="249503" y="159058"/>
                </a:cubicBezTo>
                <a:cubicBezTo>
                  <a:pt x="249503" y="157336"/>
                  <a:pt x="248107" y="155939"/>
                  <a:pt x="246384" y="155939"/>
                </a:cubicBezTo>
                <a:lnTo>
                  <a:pt x="246384" y="155939"/>
                </a:lnTo>
                <a:moveTo>
                  <a:pt x="286155" y="143526"/>
                </a:moveTo>
                <a:lnTo>
                  <a:pt x="255479" y="23465"/>
                </a:lnTo>
                <a:cubicBezTo>
                  <a:pt x="251951" y="9659"/>
                  <a:pt x="239514" y="0"/>
                  <a:pt x="225264" y="0"/>
                </a:cubicBezTo>
                <a:lnTo>
                  <a:pt x="61664" y="0"/>
                </a:lnTo>
                <a:cubicBezTo>
                  <a:pt x="47415" y="0"/>
                  <a:pt x="34978" y="9659"/>
                  <a:pt x="31449" y="23465"/>
                </a:cubicBezTo>
                <a:lnTo>
                  <a:pt x="773" y="143526"/>
                </a:lnTo>
              </a:path>
            </a:pathLst>
          </a:custGeom>
          <a:noFill/>
          <a:ln w="467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723166" y="3964651"/>
            <a:ext cx="848915" cy="338126"/>
            <a:chOff x="7541772" y="3922462"/>
            <a:chExt cx="848915" cy="202100"/>
          </a:xfrm>
        </p:grpSpPr>
        <p:sp>
          <p:nvSpPr>
            <p:cNvPr id="42" name="TextBox 41"/>
            <p:cNvSpPr txBox="1"/>
            <p:nvPr/>
          </p:nvSpPr>
          <p:spPr>
            <a:xfrm>
              <a:off x="7541772" y="3922462"/>
              <a:ext cx="848915" cy="101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অর্জিত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জ্ঞানকে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স্মৃতিতে</a:t>
              </a:r>
              <a:endParaRPr sz="10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541772" y="4023522"/>
              <a:ext cx="848915" cy="101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নথিতে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ধরে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রাখা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।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3890906" y="3689574"/>
            <a:ext cx="737739" cy="1497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জ্ঞান ব্যবহার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1792" y="2422092"/>
            <a:ext cx="2419007" cy="2116626"/>
          </a:xfrm>
          <a:custGeom>
            <a:avLst/>
            <a:gdLst/>
            <a:ahLst/>
            <a:cxnLst/>
            <a:rect l="0" t="0" r="0" b="0"/>
            <a:pathLst>
              <a:path w="2419007" h="2116626">
                <a:moveTo>
                  <a:pt x="2419007" y="1948643"/>
                </a:moveTo>
                <a:cubicBezTo>
                  <a:pt x="2419007" y="2041417"/>
                  <a:pt x="2343797" y="2116626"/>
                  <a:pt x="2251014" y="2116626"/>
                </a:cubicBezTo>
                <a:lnTo>
                  <a:pt x="167982" y="2116626"/>
                </a:lnTo>
                <a:cubicBezTo>
                  <a:pt x="75209" y="2116626"/>
                  <a:pt x="0" y="2041417"/>
                  <a:pt x="0" y="1948643"/>
                </a:cubicBezTo>
                <a:lnTo>
                  <a:pt x="0" y="295179"/>
                </a:lnTo>
                <a:cubicBezTo>
                  <a:pt x="0" y="224932"/>
                  <a:pt x="0" y="167982"/>
                  <a:pt x="0" y="167982"/>
                </a:cubicBezTo>
                <a:cubicBezTo>
                  <a:pt x="0" y="75209"/>
                  <a:pt x="75209" y="0"/>
                  <a:pt x="167982" y="0"/>
                </a:cubicBezTo>
                <a:lnTo>
                  <a:pt x="2419007" y="0"/>
                </a:lnTo>
                <a:lnTo>
                  <a:pt x="2419007" y="1948643"/>
                </a:ln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81792" y="2422092"/>
            <a:ext cx="2419003" cy="2116628"/>
          </a:xfrm>
          <a:custGeom>
            <a:avLst/>
            <a:gdLst/>
            <a:ahLst/>
            <a:cxnLst/>
            <a:rect l="0" t="0" r="0" b="0"/>
            <a:pathLst>
              <a:path w="2419003" h="2116628">
                <a:moveTo>
                  <a:pt x="0" y="167986"/>
                </a:moveTo>
                <a:cubicBezTo>
                  <a:pt x="0" y="75210"/>
                  <a:pt x="75210" y="0"/>
                  <a:pt x="167986" y="0"/>
                </a:cubicBezTo>
                <a:lnTo>
                  <a:pt x="1713460" y="0"/>
                </a:lnTo>
                <a:moveTo>
                  <a:pt x="2419003" y="705542"/>
                </a:moveTo>
                <a:cubicBezTo>
                  <a:pt x="2326350" y="705542"/>
                  <a:pt x="2234604" y="687293"/>
                  <a:pt x="2149004" y="651836"/>
                </a:cubicBezTo>
                <a:cubicBezTo>
                  <a:pt x="2063403" y="616379"/>
                  <a:pt x="1985625" y="564409"/>
                  <a:pt x="1920109" y="498894"/>
                </a:cubicBezTo>
                <a:cubicBezTo>
                  <a:pt x="1854593" y="433378"/>
                  <a:pt x="1802623" y="355600"/>
                  <a:pt x="1767166" y="269999"/>
                </a:cubicBezTo>
                <a:cubicBezTo>
                  <a:pt x="1731710" y="184399"/>
                  <a:pt x="1713460" y="92652"/>
                  <a:pt x="1713460" y="0"/>
                </a:cubicBezTo>
                <a:lnTo>
                  <a:pt x="2419003" y="0"/>
                </a:lnTo>
                <a:lnTo>
                  <a:pt x="2419003" y="167986"/>
                </a:lnTo>
                <a:moveTo>
                  <a:pt x="2419003" y="167986"/>
                </a:moveTo>
                <a:lnTo>
                  <a:pt x="2419003" y="1948641"/>
                </a:lnTo>
                <a:moveTo>
                  <a:pt x="0" y="1948641"/>
                </a:moveTo>
                <a:lnTo>
                  <a:pt x="0" y="167986"/>
                </a:lnTo>
                <a:moveTo>
                  <a:pt x="0" y="1948641"/>
                </a:moveTo>
                <a:cubicBezTo>
                  <a:pt x="0" y="2041418"/>
                  <a:pt x="75210" y="2116628"/>
                  <a:pt x="167986" y="2116628"/>
                </a:cubicBezTo>
                <a:lnTo>
                  <a:pt x="2251017" y="2116628"/>
                </a:lnTo>
                <a:cubicBezTo>
                  <a:pt x="2343793" y="2116628"/>
                  <a:pt x="2419003" y="2041418"/>
                  <a:pt x="2419003" y="1948641"/>
                </a:cubicBezTo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2584" y="3031042"/>
            <a:ext cx="1612668" cy="9525"/>
          </a:xfrm>
          <a:custGeom>
            <a:avLst/>
            <a:gdLst/>
            <a:ahLst/>
            <a:cxnLst/>
            <a:rect l="0" t="0" r="0" b="0"/>
            <a:pathLst>
              <a:path w="1612668" h="9525">
                <a:moveTo>
                  <a:pt x="0" y="0"/>
                </a:moveTo>
                <a:lnTo>
                  <a:pt x="1612668" y="0"/>
                </a:ln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2584" y="3031042"/>
            <a:ext cx="1612669" cy="9525"/>
          </a:xfrm>
          <a:custGeom>
            <a:avLst/>
            <a:gdLst/>
            <a:ahLst/>
            <a:cxnLst/>
            <a:rect l="0" t="0" r="0" b="0"/>
            <a:pathLst>
              <a:path w="1612669" h="9525">
                <a:moveTo>
                  <a:pt x="0" y="0"/>
                </a:moveTo>
                <a:lnTo>
                  <a:pt x="1612669" y="0"/>
                </a:lnTo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2584" y="3178031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2584" y="3530802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2584" y="3883575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2584" y="4236344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203171" y="2422092"/>
            <a:ext cx="2419007" cy="2116626"/>
          </a:xfrm>
          <a:custGeom>
            <a:avLst/>
            <a:gdLst/>
            <a:ahLst/>
            <a:cxnLst/>
            <a:rect l="0" t="0" r="0" b="0"/>
            <a:pathLst>
              <a:path w="2419007" h="2116626">
                <a:moveTo>
                  <a:pt x="2419007" y="1948643"/>
                </a:moveTo>
                <a:cubicBezTo>
                  <a:pt x="2419007" y="2041417"/>
                  <a:pt x="2343797" y="2116626"/>
                  <a:pt x="2251014" y="2116626"/>
                </a:cubicBezTo>
                <a:lnTo>
                  <a:pt x="167982" y="2116626"/>
                </a:lnTo>
                <a:cubicBezTo>
                  <a:pt x="75209" y="2116626"/>
                  <a:pt x="0" y="2041417"/>
                  <a:pt x="0" y="1948643"/>
                </a:cubicBezTo>
                <a:lnTo>
                  <a:pt x="0" y="295179"/>
                </a:lnTo>
                <a:cubicBezTo>
                  <a:pt x="0" y="224932"/>
                  <a:pt x="0" y="167982"/>
                  <a:pt x="0" y="167982"/>
                </a:cubicBezTo>
                <a:cubicBezTo>
                  <a:pt x="0" y="75209"/>
                  <a:pt x="75209" y="0"/>
                  <a:pt x="167982" y="0"/>
                </a:cubicBezTo>
                <a:lnTo>
                  <a:pt x="2419007" y="0"/>
                </a:lnTo>
                <a:lnTo>
                  <a:pt x="2419007" y="1948643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03171" y="2422092"/>
            <a:ext cx="2419004" cy="2116628"/>
          </a:xfrm>
          <a:custGeom>
            <a:avLst/>
            <a:gdLst/>
            <a:ahLst/>
            <a:cxnLst/>
            <a:rect l="0" t="0" r="0" b="0"/>
            <a:pathLst>
              <a:path w="2419004" h="2116628">
                <a:moveTo>
                  <a:pt x="0" y="167986"/>
                </a:moveTo>
                <a:cubicBezTo>
                  <a:pt x="0" y="75210"/>
                  <a:pt x="75210" y="0"/>
                  <a:pt x="167986" y="0"/>
                </a:cubicBezTo>
                <a:lnTo>
                  <a:pt x="1713461" y="0"/>
                </a:lnTo>
                <a:moveTo>
                  <a:pt x="2419003" y="705542"/>
                </a:moveTo>
                <a:cubicBezTo>
                  <a:pt x="2326350" y="705542"/>
                  <a:pt x="2234604" y="687293"/>
                  <a:pt x="2149004" y="651836"/>
                </a:cubicBezTo>
                <a:cubicBezTo>
                  <a:pt x="2063403" y="616379"/>
                  <a:pt x="1985625" y="564409"/>
                  <a:pt x="1920109" y="498894"/>
                </a:cubicBezTo>
                <a:cubicBezTo>
                  <a:pt x="1854593" y="433378"/>
                  <a:pt x="1802623" y="355600"/>
                  <a:pt x="1767166" y="269999"/>
                </a:cubicBezTo>
                <a:cubicBezTo>
                  <a:pt x="1731710" y="184399"/>
                  <a:pt x="1713460" y="92652"/>
                  <a:pt x="1713460" y="0"/>
                </a:cubicBezTo>
                <a:lnTo>
                  <a:pt x="2419003" y="0"/>
                </a:lnTo>
                <a:lnTo>
                  <a:pt x="2419003" y="167986"/>
                </a:lnTo>
                <a:moveTo>
                  <a:pt x="2419004" y="167986"/>
                </a:moveTo>
                <a:lnTo>
                  <a:pt x="2419004" y="1948641"/>
                </a:lnTo>
                <a:moveTo>
                  <a:pt x="0" y="1948641"/>
                </a:moveTo>
                <a:lnTo>
                  <a:pt x="0" y="167986"/>
                </a:lnTo>
                <a:moveTo>
                  <a:pt x="0" y="1948641"/>
                </a:moveTo>
                <a:cubicBezTo>
                  <a:pt x="0" y="2041418"/>
                  <a:pt x="75210" y="2116628"/>
                  <a:pt x="167986" y="2116628"/>
                </a:cubicBezTo>
                <a:lnTo>
                  <a:pt x="2251017" y="2116628"/>
                </a:lnTo>
                <a:cubicBezTo>
                  <a:pt x="2343794" y="2116628"/>
                  <a:pt x="2419004" y="2041418"/>
                  <a:pt x="2419004" y="1948641"/>
                </a:cubicBezTo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03963" y="3031042"/>
            <a:ext cx="1612668" cy="9525"/>
          </a:xfrm>
          <a:custGeom>
            <a:avLst/>
            <a:gdLst/>
            <a:ahLst/>
            <a:cxnLst/>
            <a:rect l="0" t="0" r="0" b="0"/>
            <a:pathLst>
              <a:path w="1612668" h="9525">
                <a:moveTo>
                  <a:pt x="0" y="0"/>
                </a:moveTo>
                <a:lnTo>
                  <a:pt x="1612668" y="0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03963" y="3031042"/>
            <a:ext cx="1612669" cy="9525"/>
          </a:xfrm>
          <a:custGeom>
            <a:avLst/>
            <a:gdLst/>
            <a:ahLst/>
            <a:cxnLst/>
            <a:rect l="0" t="0" r="0" b="0"/>
            <a:pathLst>
              <a:path w="1612669" h="9525">
                <a:moveTo>
                  <a:pt x="0" y="0"/>
                </a:moveTo>
                <a:lnTo>
                  <a:pt x="1612669" y="0"/>
                </a:lnTo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03963" y="3178031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303963" y="3530802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303963" y="3883575"/>
            <a:ext cx="100791" cy="100791"/>
          </a:xfrm>
          <a:custGeom>
            <a:avLst/>
            <a:gdLst/>
            <a:ahLst/>
            <a:cxnLst/>
            <a:rect l="0" t="0" r="0" b="0"/>
            <a:pathLst>
              <a:path w="100791" h="100791">
                <a:moveTo>
                  <a:pt x="0" y="50395"/>
                </a:moveTo>
                <a:cubicBezTo>
                  <a:pt x="0" y="78228"/>
                  <a:pt x="22563" y="100791"/>
                  <a:pt x="50395" y="100791"/>
                </a:cubicBezTo>
                <a:cubicBezTo>
                  <a:pt x="78228" y="100791"/>
                  <a:pt x="100791" y="78228"/>
                  <a:pt x="100791" y="50395"/>
                </a:cubicBezTo>
                <a:cubicBezTo>
                  <a:pt x="100791" y="22563"/>
                  <a:pt x="78228" y="0"/>
                  <a:pt x="50395" y="0"/>
                </a:cubicBezTo>
                <a:cubicBezTo>
                  <a:pt x="22563" y="0"/>
                  <a:pt x="0" y="22563"/>
                  <a:pt x="0" y="50395"/>
                </a:cubicBezTo>
              </a:path>
            </a:pathLst>
          </a:custGeom>
          <a:noFill/>
          <a:ln w="63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3217" y="3127639"/>
            <a:ext cx="899521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বিশ্বব্যাপী বাণিজ্য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214284" y="2499356"/>
            <a:ext cx="2164260" cy="457200"/>
            <a:chOff x="6305550" y="2256526"/>
            <a:chExt cx="2164260" cy="457200"/>
          </a:xfrm>
        </p:grpSpPr>
        <p:sp>
          <p:nvSpPr>
            <p:cNvPr id="18" name="TextBox 17"/>
            <p:cNvSpPr txBox="1"/>
            <p:nvPr/>
          </p:nvSpPr>
          <p:spPr>
            <a:xfrm>
              <a:off x="6305550" y="2256526"/>
              <a:ext cx="216426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ভৌগোলিক সীমানা ছাড়িয়ে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05550" y="2485126"/>
              <a:ext cx="216426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 এখন এক গ্রাম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524597" y="3127639"/>
            <a:ext cx="915885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সাংস্কৃতিক সংঘাত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23013" y="2623674"/>
            <a:ext cx="374456" cy="2015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Cons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217" y="3480410"/>
            <a:ext cx="1240335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সাংস্কৃতিক আদান-প্রদান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1634" y="2623674"/>
            <a:ext cx="337394" cy="2015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Pros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4597" y="3480410"/>
            <a:ext cx="956367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অর্থনৈতিক বৈষম্য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31934" y="2536601"/>
            <a:ext cx="375731" cy="375731"/>
          </a:xfrm>
          <a:custGeom>
            <a:avLst/>
            <a:gdLst/>
            <a:ahLst/>
            <a:cxnLst/>
            <a:rect l="0" t="0" r="0" b="0"/>
            <a:pathLst>
              <a:path w="375731" h="375731">
                <a:moveTo>
                  <a:pt x="112271" y="187865"/>
                </a:moveTo>
                <a:lnTo>
                  <a:pt x="6557" y="293579"/>
                </a:lnTo>
                <a:cubicBezTo>
                  <a:pt x="0" y="300139"/>
                  <a:pt x="0" y="310772"/>
                  <a:pt x="6557" y="317332"/>
                </a:cubicBezTo>
                <a:lnTo>
                  <a:pt x="58398" y="369173"/>
                </a:lnTo>
                <a:cubicBezTo>
                  <a:pt x="64958" y="375731"/>
                  <a:pt x="75591" y="375731"/>
                  <a:pt x="82151" y="369173"/>
                </a:cubicBezTo>
                <a:lnTo>
                  <a:pt x="187865" y="263459"/>
                </a:lnTo>
                <a:lnTo>
                  <a:pt x="293579" y="369173"/>
                </a:lnTo>
                <a:cubicBezTo>
                  <a:pt x="300139" y="375731"/>
                  <a:pt x="310772" y="375731"/>
                  <a:pt x="317332" y="369173"/>
                </a:cubicBezTo>
                <a:lnTo>
                  <a:pt x="369173" y="317332"/>
                </a:lnTo>
                <a:cubicBezTo>
                  <a:pt x="375731" y="310772"/>
                  <a:pt x="375731" y="300139"/>
                  <a:pt x="369173" y="293579"/>
                </a:cubicBezTo>
                <a:lnTo>
                  <a:pt x="263459" y="187865"/>
                </a:lnTo>
                <a:lnTo>
                  <a:pt x="369173" y="82151"/>
                </a:lnTo>
                <a:cubicBezTo>
                  <a:pt x="375731" y="75591"/>
                  <a:pt x="375731" y="64958"/>
                  <a:pt x="369173" y="58398"/>
                </a:cubicBezTo>
                <a:lnTo>
                  <a:pt x="317332" y="6557"/>
                </a:lnTo>
                <a:cubicBezTo>
                  <a:pt x="310772" y="0"/>
                  <a:pt x="300139" y="0"/>
                  <a:pt x="293579" y="6557"/>
                </a:cubicBezTo>
                <a:lnTo>
                  <a:pt x="187865" y="112271"/>
                </a:lnTo>
                <a:lnTo>
                  <a:pt x="82151" y="6557"/>
                </a:lnTo>
                <a:cubicBezTo>
                  <a:pt x="75591" y="0"/>
                  <a:pt x="64958" y="0"/>
                  <a:pt x="58398" y="6557"/>
                </a:cubicBezTo>
                <a:lnTo>
                  <a:pt x="6557" y="58398"/>
                </a:lnTo>
                <a:cubicBezTo>
                  <a:pt x="0" y="64958"/>
                  <a:pt x="0" y="75591"/>
                  <a:pt x="6557" y="82151"/>
                </a:cubicBezTo>
                <a:close/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3217" y="3833180"/>
            <a:ext cx="800842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নাগরিক চেতনা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403302" y="2590028"/>
            <a:ext cx="388351" cy="327672"/>
          </a:xfrm>
          <a:custGeom>
            <a:avLst/>
            <a:gdLst/>
            <a:ahLst/>
            <a:cxnLst/>
            <a:rect l="0" t="0" r="0" b="0"/>
            <a:pathLst>
              <a:path w="388351" h="327672">
                <a:moveTo>
                  <a:pt x="7813" y="195753"/>
                </a:moveTo>
                <a:cubicBezTo>
                  <a:pt x="0" y="203669"/>
                  <a:pt x="0" y="216395"/>
                  <a:pt x="7813" y="224311"/>
                </a:cubicBezTo>
                <a:lnTo>
                  <a:pt x="105245" y="321743"/>
                </a:lnTo>
                <a:cubicBezTo>
                  <a:pt x="109027" y="325538"/>
                  <a:pt x="114165" y="327672"/>
                  <a:pt x="119524" y="327672"/>
                </a:cubicBezTo>
                <a:cubicBezTo>
                  <a:pt x="124882" y="327672"/>
                  <a:pt x="130020" y="325538"/>
                  <a:pt x="133803" y="321743"/>
                </a:cubicBezTo>
                <a:lnTo>
                  <a:pt x="382422" y="73123"/>
                </a:lnTo>
                <a:cubicBezTo>
                  <a:pt x="386218" y="69341"/>
                  <a:pt x="388351" y="64203"/>
                  <a:pt x="388351" y="58844"/>
                </a:cubicBezTo>
                <a:cubicBezTo>
                  <a:pt x="388351" y="53486"/>
                  <a:pt x="386218" y="48348"/>
                  <a:pt x="382422" y="44565"/>
                </a:cubicBezTo>
                <a:lnTo>
                  <a:pt x="343786" y="5928"/>
                </a:lnTo>
                <a:cubicBezTo>
                  <a:pt x="340003" y="2133"/>
                  <a:pt x="334865" y="0"/>
                  <a:pt x="329507" y="0"/>
                </a:cubicBezTo>
                <a:cubicBezTo>
                  <a:pt x="324148" y="0"/>
                  <a:pt x="319010" y="2133"/>
                  <a:pt x="315228" y="5928"/>
                </a:cubicBezTo>
                <a:lnTo>
                  <a:pt x="119524" y="201633"/>
                </a:lnTo>
                <a:lnTo>
                  <a:pt x="75007" y="157116"/>
                </a:lnTo>
                <a:cubicBezTo>
                  <a:pt x="67091" y="149303"/>
                  <a:pt x="54366" y="149303"/>
                  <a:pt x="46450" y="157116"/>
                </a:cubicBezTo>
                <a:close/>
              </a:path>
            </a:pathLst>
          </a:custGeom>
          <a:noFill/>
          <a:ln w="63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4597" y="3833180"/>
            <a:ext cx="956814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পরিবেশগত প্রভাব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446376" y="614305"/>
            <a:ext cx="5215832" cy="960177"/>
            <a:chOff x="3537642" y="371475"/>
            <a:chExt cx="5215832" cy="960177"/>
          </a:xfrm>
        </p:grpSpPr>
        <p:sp>
          <p:nvSpPr>
            <p:cNvPr id="30" name="TextBox 29"/>
            <p:cNvSpPr txBox="1"/>
            <p:nvPr/>
          </p:nvSpPr>
          <p:spPr>
            <a:xfrm>
              <a:off x="3537642" y="371475"/>
              <a:ext cx="5215832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4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গ্লোবালাইজেশন ও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537642" y="851535"/>
              <a:ext cx="5215832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4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ইন্টারন্যাশনালাইজেশন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03217" y="4185952"/>
            <a:ext cx="995514" cy="1511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প্রযুক্তিগত অগ্রগতি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6214284" y="3128010"/>
            <a:ext cx="2441076" cy="1333451"/>
            <a:chOff x="6305550" y="2885180"/>
            <a:chExt cx="2441076" cy="1333451"/>
          </a:xfrm>
        </p:grpSpPr>
        <p:sp>
          <p:nvSpPr>
            <p:cNvPr id="34" name="TextBox 33"/>
            <p:cNvSpPr txBox="1"/>
            <p:nvPr/>
          </p:nvSpPr>
          <p:spPr>
            <a:xfrm>
              <a:off x="6305550" y="28851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বিশ্বায়নের ফলে ব্যবসা-বাণিজ্য ও সংস্কৃতি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05550" y="30756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সারা পৃথিবীতে ছড়িয়ে পড়ছে।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05550" y="32661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আন্তর্জাতিকতার কারণে মানুষ এখন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05550" y="34566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নিজের দেশের পাশাপাশি অন্য দেশের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05550" y="36471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নাগরিক হিসেবেও নিজেকে ভাবছে। এই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05550" y="3837680"/>
              <a:ext cx="2441076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প্রক্রিয়ার মূল চালিকাশক্তি হলো তথ্য ও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305550" y="4028180"/>
              <a:ext cx="2441076" cy="190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4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 প্রযুক্তি।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87391" y="1459230"/>
            <a:ext cx="2777490" cy="385762"/>
          </a:xfrm>
          <a:custGeom>
            <a:avLst/>
            <a:gdLst/>
            <a:ahLst/>
            <a:cxnLst/>
            <a:rect l="0" t="0" r="0" b="0"/>
            <a:pathLst>
              <a:path w="2777490" h="385762">
                <a:moveTo>
                  <a:pt x="0" y="0"/>
                </a:moveTo>
                <a:lnTo>
                  <a:pt x="2777490" y="0"/>
                </a:lnTo>
                <a:lnTo>
                  <a:pt x="2777490" y="385762"/>
                </a:lnTo>
                <a:lnTo>
                  <a:pt x="0" y="385762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987391" y="1459230"/>
            <a:ext cx="2777490" cy="385762"/>
          </a:xfrm>
          <a:custGeom>
            <a:avLst/>
            <a:gdLst/>
            <a:ahLst/>
            <a:cxnLst/>
            <a:rect l="0" t="0" r="0" b="0"/>
            <a:pathLst>
              <a:path w="2777490" h="385762">
                <a:moveTo>
                  <a:pt x="0" y="0"/>
                </a:moveTo>
                <a:lnTo>
                  <a:pt x="2777490" y="0"/>
                </a:lnTo>
                <a:lnTo>
                  <a:pt x="2777490" y="385762"/>
                </a:lnTo>
                <a:lnTo>
                  <a:pt x="0" y="385762"/>
                </a:lnTo>
                <a:close/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919185" y="1459230"/>
            <a:ext cx="2777490" cy="385762"/>
          </a:xfrm>
          <a:custGeom>
            <a:avLst/>
            <a:gdLst/>
            <a:ahLst/>
            <a:cxnLst/>
            <a:rect l="0" t="0" r="0" b="0"/>
            <a:pathLst>
              <a:path w="2777490" h="385762">
                <a:moveTo>
                  <a:pt x="0" y="0"/>
                </a:moveTo>
                <a:lnTo>
                  <a:pt x="2777490" y="0"/>
                </a:lnTo>
                <a:lnTo>
                  <a:pt x="2777490" y="385762"/>
                </a:lnTo>
                <a:lnTo>
                  <a:pt x="0" y="385762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919186" y="1459230"/>
            <a:ext cx="2777490" cy="385762"/>
          </a:xfrm>
          <a:custGeom>
            <a:avLst/>
            <a:gdLst/>
            <a:ahLst/>
            <a:cxnLst/>
            <a:rect l="0" t="0" r="0" b="0"/>
            <a:pathLst>
              <a:path w="2777490" h="385762">
                <a:moveTo>
                  <a:pt x="0" y="0"/>
                </a:moveTo>
                <a:lnTo>
                  <a:pt x="2777490" y="0"/>
                </a:lnTo>
                <a:lnTo>
                  <a:pt x="2777490" y="385762"/>
                </a:lnTo>
                <a:lnTo>
                  <a:pt x="0" y="385762"/>
                </a:lnTo>
                <a:close/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47323" y="1999297"/>
            <a:ext cx="385762" cy="1427321"/>
          </a:xfrm>
          <a:custGeom>
            <a:avLst/>
            <a:gdLst/>
            <a:ahLst/>
            <a:cxnLst/>
            <a:rect l="0" t="0" r="0" b="0"/>
            <a:pathLst>
              <a:path w="385762" h="1427321">
                <a:moveTo>
                  <a:pt x="0" y="1427321"/>
                </a:moveTo>
                <a:lnTo>
                  <a:pt x="0" y="0"/>
                </a:lnTo>
                <a:lnTo>
                  <a:pt x="385762" y="0"/>
                </a:lnTo>
                <a:lnTo>
                  <a:pt x="385762" y="1427321"/>
                </a:lnTo>
                <a:lnTo>
                  <a:pt x="0" y="1427321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447323" y="1999297"/>
            <a:ext cx="385762" cy="1427321"/>
          </a:xfrm>
          <a:custGeom>
            <a:avLst/>
            <a:gdLst/>
            <a:ahLst/>
            <a:cxnLst/>
            <a:rect l="0" t="0" r="0" b="0"/>
            <a:pathLst>
              <a:path w="385762" h="1427321">
                <a:moveTo>
                  <a:pt x="0" y="1427321"/>
                </a:moveTo>
                <a:lnTo>
                  <a:pt x="0" y="0"/>
                </a:lnTo>
                <a:lnTo>
                  <a:pt x="385762" y="0"/>
                </a:lnTo>
                <a:lnTo>
                  <a:pt x="385762" y="1427321"/>
                </a:lnTo>
                <a:lnTo>
                  <a:pt x="0" y="1427321"/>
                </a:lnTo>
                <a:close/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87391" y="1999297"/>
            <a:ext cx="2777490" cy="1427321"/>
          </a:xfrm>
          <a:custGeom>
            <a:avLst/>
            <a:gdLst/>
            <a:ahLst/>
            <a:cxnLst/>
            <a:rect l="0" t="0" r="0" b="0"/>
            <a:pathLst>
              <a:path w="2777490" h="1427321">
                <a:moveTo>
                  <a:pt x="0" y="0"/>
                </a:moveTo>
                <a:lnTo>
                  <a:pt x="2777490" y="0"/>
                </a:lnTo>
                <a:lnTo>
                  <a:pt x="2777490" y="1427321"/>
                </a:lnTo>
                <a:lnTo>
                  <a:pt x="0" y="1427321"/>
                </a:lnTo>
                <a:lnTo>
                  <a:pt x="0" y="0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987391" y="1999297"/>
            <a:ext cx="2777490" cy="1427321"/>
          </a:xfrm>
          <a:custGeom>
            <a:avLst/>
            <a:gdLst/>
            <a:ahLst/>
            <a:cxnLst/>
            <a:rect l="0" t="0" r="0" b="0"/>
            <a:pathLst>
              <a:path w="2777490" h="1427321">
                <a:moveTo>
                  <a:pt x="0" y="0"/>
                </a:moveTo>
                <a:lnTo>
                  <a:pt x="0" y="1427321"/>
                </a:lnTo>
                <a:moveTo>
                  <a:pt x="2777490" y="0"/>
                </a:moveTo>
                <a:lnTo>
                  <a:pt x="2777490" y="1427321"/>
                </a:lnTo>
                <a:moveTo>
                  <a:pt x="0" y="0"/>
                </a:moveTo>
                <a:lnTo>
                  <a:pt x="2777490" y="0"/>
                </a:lnTo>
                <a:moveTo>
                  <a:pt x="2777490" y="1427321"/>
                </a:moveTo>
                <a:lnTo>
                  <a:pt x="0" y="1427321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73153" y="2500788"/>
            <a:ext cx="2237422" cy="9525"/>
          </a:xfrm>
          <a:custGeom>
            <a:avLst/>
            <a:gdLst/>
            <a:ahLst/>
            <a:cxnLst/>
            <a:rect l="0" t="0" r="0" b="0"/>
            <a:pathLst>
              <a:path w="2237422" h="9525">
                <a:moveTo>
                  <a:pt x="0" y="0"/>
                </a:moveTo>
                <a:lnTo>
                  <a:pt x="2237422" y="0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92441" y="2732246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92441" y="2732246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392441" y="3040855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92441" y="3040855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919186" y="1999297"/>
            <a:ext cx="2777490" cy="1427321"/>
          </a:xfrm>
          <a:custGeom>
            <a:avLst/>
            <a:gdLst/>
            <a:ahLst/>
            <a:cxnLst/>
            <a:rect l="0" t="0" r="0" b="0"/>
            <a:pathLst>
              <a:path w="2777490" h="1427321">
                <a:moveTo>
                  <a:pt x="0" y="0"/>
                </a:moveTo>
                <a:lnTo>
                  <a:pt x="2777490" y="0"/>
                </a:lnTo>
                <a:lnTo>
                  <a:pt x="2777490" y="1427321"/>
                </a:lnTo>
                <a:lnTo>
                  <a:pt x="0" y="1427321"/>
                </a:lnTo>
                <a:lnTo>
                  <a:pt x="0" y="0"/>
                </a:ln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19186" y="1999297"/>
            <a:ext cx="2777490" cy="1427321"/>
          </a:xfrm>
          <a:custGeom>
            <a:avLst/>
            <a:gdLst/>
            <a:ahLst/>
            <a:cxnLst/>
            <a:rect l="0" t="0" r="0" b="0"/>
            <a:pathLst>
              <a:path w="2777490" h="1427321">
                <a:moveTo>
                  <a:pt x="0" y="0"/>
                </a:moveTo>
                <a:lnTo>
                  <a:pt x="0" y="1427321"/>
                </a:lnTo>
                <a:moveTo>
                  <a:pt x="2777490" y="0"/>
                </a:moveTo>
                <a:lnTo>
                  <a:pt x="2777490" y="1427321"/>
                </a:lnTo>
                <a:moveTo>
                  <a:pt x="0" y="0"/>
                </a:moveTo>
                <a:lnTo>
                  <a:pt x="2777490" y="0"/>
                </a:lnTo>
                <a:moveTo>
                  <a:pt x="2777490" y="1427321"/>
                </a:moveTo>
                <a:lnTo>
                  <a:pt x="0" y="1427321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04948" y="2507218"/>
            <a:ext cx="2237422" cy="9525"/>
          </a:xfrm>
          <a:custGeom>
            <a:avLst/>
            <a:gdLst/>
            <a:ahLst/>
            <a:cxnLst/>
            <a:rect l="0" t="0" r="0" b="0"/>
            <a:pathLst>
              <a:path w="2237422" h="9525">
                <a:moveTo>
                  <a:pt x="0" y="0"/>
                </a:moveTo>
                <a:lnTo>
                  <a:pt x="2237422" y="0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24237" y="2732246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324237" y="2732246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324237" y="3040855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324237" y="3040855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447323" y="3580924"/>
            <a:ext cx="385762" cy="1118711"/>
          </a:xfrm>
          <a:custGeom>
            <a:avLst/>
            <a:gdLst/>
            <a:ahLst/>
            <a:cxnLst/>
            <a:rect l="0" t="0" r="0" b="0"/>
            <a:pathLst>
              <a:path w="385762" h="1118711">
                <a:moveTo>
                  <a:pt x="0" y="1118711"/>
                </a:moveTo>
                <a:lnTo>
                  <a:pt x="0" y="0"/>
                </a:lnTo>
                <a:lnTo>
                  <a:pt x="385762" y="0"/>
                </a:lnTo>
                <a:lnTo>
                  <a:pt x="385762" y="1118711"/>
                </a:lnTo>
                <a:lnTo>
                  <a:pt x="0" y="1118711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447323" y="3580924"/>
            <a:ext cx="385762" cy="1118711"/>
          </a:xfrm>
          <a:custGeom>
            <a:avLst/>
            <a:gdLst/>
            <a:ahLst/>
            <a:cxnLst/>
            <a:rect l="0" t="0" r="0" b="0"/>
            <a:pathLst>
              <a:path w="385762" h="1118711">
                <a:moveTo>
                  <a:pt x="0" y="1118711"/>
                </a:moveTo>
                <a:lnTo>
                  <a:pt x="0" y="0"/>
                </a:lnTo>
                <a:lnTo>
                  <a:pt x="385762" y="0"/>
                </a:lnTo>
                <a:lnTo>
                  <a:pt x="385762" y="1118711"/>
                </a:lnTo>
                <a:lnTo>
                  <a:pt x="0" y="1118711"/>
                </a:lnTo>
                <a:close/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987391" y="3580924"/>
            <a:ext cx="2777490" cy="1118711"/>
          </a:xfrm>
          <a:custGeom>
            <a:avLst/>
            <a:gdLst/>
            <a:ahLst/>
            <a:cxnLst/>
            <a:rect l="0" t="0" r="0" b="0"/>
            <a:pathLst>
              <a:path w="2777490" h="1118711">
                <a:moveTo>
                  <a:pt x="0" y="0"/>
                </a:moveTo>
                <a:lnTo>
                  <a:pt x="2777490" y="0"/>
                </a:lnTo>
                <a:lnTo>
                  <a:pt x="2777490" y="1118711"/>
                </a:lnTo>
                <a:lnTo>
                  <a:pt x="0" y="1118711"/>
                </a:lnTo>
                <a:lnTo>
                  <a:pt x="0" y="0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987391" y="3580924"/>
            <a:ext cx="2777490" cy="1118711"/>
          </a:xfrm>
          <a:custGeom>
            <a:avLst/>
            <a:gdLst/>
            <a:ahLst/>
            <a:cxnLst/>
            <a:rect l="0" t="0" r="0" b="0"/>
            <a:pathLst>
              <a:path w="2777490" h="1118711">
                <a:moveTo>
                  <a:pt x="0" y="0"/>
                </a:moveTo>
                <a:lnTo>
                  <a:pt x="0" y="1118711"/>
                </a:lnTo>
                <a:moveTo>
                  <a:pt x="2777490" y="0"/>
                </a:moveTo>
                <a:lnTo>
                  <a:pt x="2777490" y="1118711"/>
                </a:lnTo>
                <a:moveTo>
                  <a:pt x="0" y="0"/>
                </a:moveTo>
                <a:lnTo>
                  <a:pt x="2777490" y="0"/>
                </a:lnTo>
                <a:moveTo>
                  <a:pt x="2777490" y="1118711"/>
                </a:moveTo>
                <a:lnTo>
                  <a:pt x="0" y="1118711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373153" y="4082415"/>
            <a:ext cx="2237422" cy="9525"/>
          </a:xfrm>
          <a:custGeom>
            <a:avLst/>
            <a:gdLst/>
            <a:ahLst/>
            <a:cxnLst/>
            <a:rect l="0" t="0" r="0" b="0"/>
            <a:pathLst>
              <a:path w="2237422" h="9525">
                <a:moveTo>
                  <a:pt x="0" y="0"/>
                </a:moveTo>
                <a:lnTo>
                  <a:pt x="2237422" y="0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392441" y="4313872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392441" y="4313872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919186" y="3580924"/>
            <a:ext cx="2777490" cy="1118711"/>
          </a:xfrm>
          <a:custGeom>
            <a:avLst/>
            <a:gdLst/>
            <a:ahLst/>
            <a:cxnLst/>
            <a:rect l="0" t="0" r="0" b="0"/>
            <a:pathLst>
              <a:path w="2777490" h="1118711">
                <a:moveTo>
                  <a:pt x="0" y="0"/>
                </a:moveTo>
                <a:lnTo>
                  <a:pt x="2777490" y="0"/>
                </a:lnTo>
                <a:lnTo>
                  <a:pt x="2777490" y="1118711"/>
                </a:lnTo>
                <a:lnTo>
                  <a:pt x="0" y="1118711"/>
                </a:lnTo>
                <a:lnTo>
                  <a:pt x="0" y="0"/>
                </a:ln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919186" y="3580924"/>
            <a:ext cx="2777490" cy="1118711"/>
          </a:xfrm>
          <a:custGeom>
            <a:avLst/>
            <a:gdLst/>
            <a:ahLst/>
            <a:cxnLst/>
            <a:rect l="0" t="0" r="0" b="0"/>
            <a:pathLst>
              <a:path w="2777490" h="1118711">
                <a:moveTo>
                  <a:pt x="0" y="0"/>
                </a:moveTo>
                <a:lnTo>
                  <a:pt x="0" y="1118711"/>
                </a:lnTo>
                <a:moveTo>
                  <a:pt x="2777490" y="0"/>
                </a:moveTo>
                <a:lnTo>
                  <a:pt x="2777490" y="1118711"/>
                </a:lnTo>
                <a:moveTo>
                  <a:pt x="0" y="0"/>
                </a:moveTo>
                <a:lnTo>
                  <a:pt x="2777490" y="0"/>
                </a:lnTo>
                <a:moveTo>
                  <a:pt x="2777490" y="1118711"/>
                </a:moveTo>
                <a:lnTo>
                  <a:pt x="0" y="1118711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304948" y="4075986"/>
            <a:ext cx="2237422" cy="9525"/>
          </a:xfrm>
          <a:custGeom>
            <a:avLst/>
            <a:gdLst/>
            <a:ahLst/>
            <a:cxnLst/>
            <a:rect l="0" t="0" r="0" b="0"/>
            <a:pathLst>
              <a:path w="2237422" h="9525">
                <a:moveTo>
                  <a:pt x="0" y="0"/>
                </a:moveTo>
                <a:lnTo>
                  <a:pt x="2237422" y="0"/>
                </a:ln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324237" y="4313872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37"/>
                  <a:pt x="8639" y="38576"/>
                  <a:pt x="19288" y="38576"/>
                </a:cubicBezTo>
                <a:cubicBezTo>
                  <a:pt x="29937" y="38576"/>
                  <a:pt x="38576" y="29937"/>
                  <a:pt x="38576" y="19288"/>
                </a:cubicBezTo>
                <a:cubicBezTo>
                  <a:pt x="38576" y="8639"/>
                  <a:pt x="29937" y="0"/>
                  <a:pt x="19288" y="0"/>
                </a:cubicBezTo>
                <a:cubicBezTo>
                  <a:pt x="8639" y="0"/>
                  <a:pt x="0" y="8639"/>
                  <a:pt x="0" y="19288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24237" y="4313872"/>
            <a:ext cx="38576" cy="38576"/>
          </a:xfrm>
          <a:custGeom>
            <a:avLst/>
            <a:gdLst/>
            <a:ahLst/>
            <a:cxnLst/>
            <a:rect l="0" t="0" r="0" b="0"/>
            <a:pathLst>
              <a:path w="38576" h="38576">
                <a:moveTo>
                  <a:pt x="0" y="19288"/>
                </a:moveTo>
                <a:cubicBezTo>
                  <a:pt x="0" y="29940"/>
                  <a:pt x="8635" y="38576"/>
                  <a:pt x="19288" y="38576"/>
                </a:cubicBezTo>
                <a:cubicBezTo>
                  <a:pt x="29940" y="38576"/>
                  <a:pt x="38576" y="29940"/>
                  <a:pt x="38576" y="19288"/>
                </a:cubicBezTo>
                <a:cubicBezTo>
                  <a:pt x="38576" y="8635"/>
                  <a:pt x="29940" y="0"/>
                  <a:pt x="19288" y="0"/>
                </a:cubicBezTo>
                <a:cubicBezTo>
                  <a:pt x="8635" y="0"/>
                  <a:pt x="0" y="8635"/>
                  <a:pt x="0" y="19288"/>
                </a:cubicBezTo>
              </a:path>
            </a:pathLst>
          </a:custGeom>
          <a:noFill/>
          <a:ln w="48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39727" y="2693669"/>
            <a:ext cx="920200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পারস্পরিক সহযোগিতা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7932" y="2693669"/>
            <a:ext cx="595312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বিশ্লেষণী চিন্তন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07932" y="3002280"/>
            <a:ext cx="490689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সৃজনশীলতা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1454390" y="2635806"/>
            <a:ext cx="371627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জটিল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39727" y="3002280"/>
            <a:ext cx="694134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যোগাযোগ দক্ষতা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23998" y="2153603"/>
            <a:ext cx="1405680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সহযোগিতামূলক দক্ষতা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5389" y="2153601"/>
            <a:ext cx="108642" cy="2314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83594" y="2153601"/>
            <a:ext cx="108642" cy="2314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92203" y="2153603"/>
            <a:ext cx="1192710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বিশ্লেষণাত্মক দক্ষতা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83594" y="3735228"/>
            <a:ext cx="108642" cy="2314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92203" y="3735230"/>
            <a:ext cx="887310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নাগরিক দায়িত্ব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16600" y="1574959"/>
            <a:ext cx="582663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সামাজিক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15389" y="3735228"/>
            <a:ext cx="108642" cy="2314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23998" y="3735230"/>
            <a:ext cx="1047007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ব্যক্তিগত সক্ষমতা</a:t>
            </a:r>
          </a:p>
        </p:txBody>
      </p:sp>
      <p:sp>
        <p:nvSpPr>
          <p:cNvPr id="48" name="TextBox 47"/>
          <p:cNvSpPr txBox="1"/>
          <p:nvPr/>
        </p:nvSpPr>
        <p:spPr>
          <a:xfrm rot="16200000">
            <a:off x="1473965" y="4063125"/>
            <a:ext cx="332479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সহজ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13979" y="1574959"/>
            <a:ext cx="524322" cy="1543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ব্যক্তিগত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215972" y="453389"/>
            <a:ext cx="4712046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48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একুশ শতকের দক্ষতা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39727" y="4275298"/>
            <a:ext cx="600522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সমস্যা সমাধান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507932" y="4275298"/>
            <a:ext cx="473278" cy="115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সুনাগরিকত্ব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3176" y="1281112"/>
            <a:ext cx="56525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ব্যক্তিত্ব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30825" y="1281112"/>
            <a:ext cx="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35509" y="1738312"/>
            <a:ext cx="5272982" cy="1714500"/>
            <a:chOff x="1935508" y="1752600"/>
            <a:chExt cx="5272982" cy="1714500"/>
          </a:xfrm>
        </p:grpSpPr>
        <p:sp>
          <p:nvSpPr>
            <p:cNvPr id="4" name="TextBox 3"/>
            <p:cNvSpPr txBox="1"/>
            <p:nvPr/>
          </p:nvSpPr>
          <p:spPr>
            <a:xfrm>
              <a:off x="1935508" y="1752600"/>
              <a:ext cx="5272982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5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তথ্য ও যোগাযোগ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935508" y="2324100"/>
              <a:ext cx="5272982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5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প্রযুক্তির বিকাশে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35508" y="2895600"/>
              <a:ext cx="5272982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5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উল্লেখযোগ্য ব্যক্তিত্ব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742162" y="3643312"/>
            <a:ext cx="365968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যাঁদের অবদানে আজকের এই ডিজিটাল পৃথিবী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55818" y="2084846"/>
            <a:ext cx="775716" cy="790079"/>
          </a:xfrm>
          <a:custGeom>
            <a:avLst/>
            <a:gdLst/>
            <a:ahLst/>
            <a:cxnLst/>
            <a:rect l="0" t="0" r="0" b="0"/>
            <a:pathLst>
              <a:path w="775716" h="790079">
                <a:moveTo>
                  <a:pt x="0" y="300113"/>
                </a:moveTo>
                <a:lnTo>
                  <a:pt x="103622" y="370493"/>
                </a:lnTo>
                <a:lnTo>
                  <a:pt x="103622" y="419585"/>
                </a:lnTo>
                <a:lnTo>
                  <a:pt x="0" y="489975"/>
                </a:lnTo>
                <a:cubicBezTo>
                  <a:pt x="6086" y="508530"/>
                  <a:pt x="7858" y="513949"/>
                  <a:pt x="11001" y="523522"/>
                </a:cubicBezTo>
                <a:cubicBezTo>
                  <a:pt x="12630" y="528494"/>
                  <a:pt x="14630" y="534600"/>
                  <a:pt x="17792" y="544248"/>
                </a:cubicBezTo>
                <a:lnTo>
                  <a:pt x="143370" y="540810"/>
                </a:lnTo>
                <a:cubicBezTo>
                  <a:pt x="147666" y="546668"/>
                  <a:pt x="150990" y="551202"/>
                  <a:pt x="154019" y="555336"/>
                </a:cubicBezTo>
                <a:cubicBezTo>
                  <a:pt x="159724" y="563127"/>
                  <a:pt x="164372" y="569461"/>
                  <a:pt x="172469" y="580520"/>
                </a:cubicBezTo>
                <a:lnTo>
                  <a:pt x="130368" y="697858"/>
                </a:lnTo>
                <a:cubicBezTo>
                  <a:pt x="142474" y="706574"/>
                  <a:pt x="148066" y="710603"/>
                  <a:pt x="153657" y="714632"/>
                </a:cubicBezTo>
                <a:cubicBezTo>
                  <a:pt x="159248" y="718661"/>
                  <a:pt x="164839" y="722690"/>
                  <a:pt x="176945" y="731405"/>
                </a:cubicBezTo>
                <a:lnTo>
                  <a:pt x="276491" y="655443"/>
                </a:lnTo>
                <a:cubicBezTo>
                  <a:pt x="291493" y="660282"/>
                  <a:pt x="299180" y="662749"/>
                  <a:pt x="310495" y="666397"/>
                </a:cubicBezTo>
                <a:lnTo>
                  <a:pt x="323573" y="670617"/>
                </a:lnTo>
                <a:lnTo>
                  <a:pt x="359073" y="790079"/>
                </a:lnTo>
                <a:lnTo>
                  <a:pt x="416642" y="790079"/>
                </a:lnTo>
                <a:lnTo>
                  <a:pt x="452142" y="670617"/>
                </a:lnTo>
                <a:cubicBezTo>
                  <a:pt x="467096" y="665797"/>
                  <a:pt x="474783" y="663320"/>
                  <a:pt x="486051" y="659691"/>
                </a:cubicBezTo>
                <a:cubicBezTo>
                  <a:pt x="489880" y="658453"/>
                  <a:pt x="494128" y="657082"/>
                  <a:pt x="499224" y="655443"/>
                </a:cubicBezTo>
                <a:lnTo>
                  <a:pt x="598770" y="731405"/>
                </a:lnTo>
                <a:cubicBezTo>
                  <a:pt x="610876" y="722690"/>
                  <a:pt x="616467" y="718661"/>
                  <a:pt x="622058" y="714632"/>
                </a:cubicBezTo>
                <a:cubicBezTo>
                  <a:pt x="627649" y="710603"/>
                  <a:pt x="633241" y="706574"/>
                  <a:pt x="645347" y="697858"/>
                </a:cubicBezTo>
                <a:lnTo>
                  <a:pt x="603246" y="580520"/>
                </a:lnTo>
                <a:cubicBezTo>
                  <a:pt x="607494" y="574719"/>
                  <a:pt x="610800" y="570223"/>
                  <a:pt x="613800" y="566127"/>
                </a:cubicBezTo>
                <a:cubicBezTo>
                  <a:pt x="619553" y="558279"/>
                  <a:pt x="624201" y="551926"/>
                  <a:pt x="632345" y="540810"/>
                </a:cubicBezTo>
                <a:lnTo>
                  <a:pt x="757923" y="544248"/>
                </a:lnTo>
                <a:cubicBezTo>
                  <a:pt x="764219" y="525056"/>
                  <a:pt x="765905" y="519912"/>
                  <a:pt x="769248" y="509701"/>
                </a:cubicBezTo>
                <a:cubicBezTo>
                  <a:pt x="770820" y="504901"/>
                  <a:pt x="772763" y="498986"/>
                  <a:pt x="775716" y="489975"/>
                </a:cubicBezTo>
                <a:lnTo>
                  <a:pt x="672093" y="419585"/>
                </a:lnTo>
                <a:lnTo>
                  <a:pt x="672093" y="370493"/>
                </a:lnTo>
                <a:lnTo>
                  <a:pt x="775716" y="300113"/>
                </a:lnTo>
                <a:cubicBezTo>
                  <a:pt x="769439" y="280958"/>
                  <a:pt x="767743" y="275796"/>
                  <a:pt x="764419" y="265633"/>
                </a:cubicBezTo>
                <a:cubicBezTo>
                  <a:pt x="762838" y="260823"/>
                  <a:pt x="760895" y="254888"/>
                  <a:pt x="757923" y="245830"/>
                </a:cubicBezTo>
                <a:lnTo>
                  <a:pt x="632345" y="249269"/>
                </a:lnTo>
                <a:cubicBezTo>
                  <a:pt x="628088" y="243459"/>
                  <a:pt x="624782" y="238944"/>
                  <a:pt x="621772" y="234838"/>
                </a:cubicBezTo>
                <a:cubicBezTo>
                  <a:pt x="616029" y="227009"/>
                  <a:pt x="611381" y="220665"/>
                  <a:pt x="603246" y="209559"/>
                </a:cubicBezTo>
                <a:lnTo>
                  <a:pt x="645347" y="92221"/>
                </a:lnTo>
                <a:cubicBezTo>
                  <a:pt x="633241" y="83505"/>
                  <a:pt x="627649" y="79476"/>
                  <a:pt x="622058" y="75447"/>
                </a:cubicBezTo>
                <a:cubicBezTo>
                  <a:pt x="616467" y="71418"/>
                  <a:pt x="610876" y="67398"/>
                  <a:pt x="598770" y="58673"/>
                </a:cubicBezTo>
                <a:lnTo>
                  <a:pt x="499224" y="134635"/>
                </a:lnTo>
                <a:cubicBezTo>
                  <a:pt x="484384" y="129854"/>
                  <a:pt x="476707" y="127377"/>
                  <a:pt x="465591" y="123805"/>
                </a:cubicBezTo>
                <a:lnTo>
                  <a:pt x="452142" y="119472"/>
                </a:lnTo>
                <a:lnTo>
                  <a:pt x="416642" y="0"/>
                </a:lnTo>
                <a:lnTo>
                  <a:pt x="359073" y="0"/>
                </a:lnTo>
                <a:lnTo>
                  <a:pt x="323573" y="119472"/>
                </a:lnTo>
                <a:cubicBezTo>
                  <a:pt x="303523" y="125930"/>
                  <a:pt x="296551" y="128177"/>
                  <a:pt x="276491" y="134635"/>
                </a:cubicBezTo>
                <a:lnTo>
                  <a:pt x="176945" y="58673"/>
                </a:lnTo>
                <a:cubicBezTo>
                  <a:pt x="164839" y="67398"/>
                  <a:pt x="159248" y="71418"/>
                  <a:pt x="153657" y="75447"/>
                </a:cubicBezTo>
                <a:cubicBezTo>
                  <a:pt x="148066" y="79476"/>
                  <a:pt x="142474" y="83505"/>
                  <a:pt x="130368" y="92221"/>
                </a:cubicBezTo>
                <a:lnTo>
                  <a:pt x="172469" y="209559"/>
                </a:lnTo>
                <a:cubicBezTo>
                  <a:pt x="168163" y="215436"/>
                  <a:pt x="164839" y="219979"/>
                  <a:pt x="161801" y="224113"/>
                </a:cubicBezTo>
                <a:cubicBezTo>
                  <a:pt x="156105" y="231886"/>
                  <a:pt x="151457" y="238229"/>
                  <a:pt x="143370" y="249269"/>
                </a:cubicBezTo>
                <a:lnTo>
                  <a:pt x="17792" y="245830"/>
                </a:lnTo>
                <a:cubicBezTo>
                  <a:pt x="11706" y="264385"/>
                  <a:pt x="9934" y="269805"/>
                  <a:pt x="6800" y="279368"/>
                </a:cubicBezTo>
                <a:cubicBezTo>
                  <a:pt x="5162" y="284349"/>
                  <a:pt x="3162" y="290445"/>
                  <a:pt x="0" y="300113"/>
                </a:cubicBezTo>
                <a:moveTo>
                  <a:pt x="599427" y="395039"/>
                </a:moveTo>
                <a:cubicBezTo>
                  <a:pt x="599427" y="511397"/>
                  <a:pt x="504701" y="605732"/>
                  <a:pt x="387867" y="605732"/>
                </a:cubicBezTo>
                <a:cubicBezTo>
                  <a:pt x="271024" y="605732"/>
                  <a:pt x="176307" y="511397"/>
                  <a:pt x="176307" y="395039"/>
                </a:cubicBezTo>
                <a:cubicBezTo>
                  <a:pt x="176307" y="278682"/>
                  <a:pt x="271024" y="184356"/>
                  <a:pt x="387867" y="184356"/>
                </a:cubicBezTo>
                <a:cubicBezTo>
                  <a:pt x="504701" y="184356"/>
                  <a:pt x="599427" y="278682"/>
                  <a:pt x="599427" y="395039"/>
                </a:cubicBez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55818" y="2084846"/>
            <a:ext cx="775716" cy="790081"/>
          </a:xfrm>
          <a:custGeom>
            <a:avLst/>
            <a:gdLst/>
            <a:ahLst/>
            <a:cxnLst/>
            <a:rect l="0" t="0" r="0" b="0"/>
            <a:pathLst>
              <a:path w="775716" h="790081">
                <a:moveTo>
                  <a:pt x="0" y="300109"/>
                </a:moveTo>
                <a:lnTo>
                  <a:pt x="103626" y="370494"/>
                </a:lnTo>
                <a:lnTo>
                  <a:pt x="103626" y="419585"/>
                </a:lnTo>
                <a:lnTo>
                  <a:pt x="0" y="489972"/>
                </a:lnTo>
                <a:cubicBezTo>
                  <a:pt x="6085" y="508530"/>
                  <a:pt x="7860" y="513949"/>
                  <a:pt x="10998" y="523519"/>
                </a:cubicBezTo>
                <a:cubicBezTo>
                  <a:pt x="12629" y="528497"/>
                  <a:pt x="14628" y="534598"/>
                  <a:pt x="17793" y="544253"/>
                </a:cubicBezTo>
                <a:lnTo>
                  <a:pt x="143367" y="540811"/>
                </a:lnTo>
                <a:cubicBezTo>
                  <a:pt x="147662" y="546671"/>
                  <a:pt x="150986" y="551206"/>
                  <a:pt x="154014" y="555336"/>
                </a:cubicBezTo>
                <a:cubicBezTo>
                  <a:pt x="159722" y="563122"/>
                  <a:pt x="164372" y="569466"/>
                  <a:pt x="172470" y="580520"/>
                </a:cubicBezTo>
                <a:lnTo>
                  <a:pt x="130367" y="697856"/>
                </a:lnTo>
                <a:cubicBezTo>
                  <a:pt x="142472" y="706575"/>
                  <a:pt x="148064" y="710602"/>
                  <a:pt x="153655" y="714631"/>
                </a:cubicBezTo>
                <a:cubicBezTo>
                  <a:pt x="159246" y="718658"/>
                  <a:pt x="164837" y="722686"/>
                  <a:pt x="176943" y="731405"/>
                </a:cubicBezTo>
                <a:lnTo>
                  <a:pt x="276492" y="655446"/>
                </a:lnTo>
                <a:cubicBezTo>
                  <a:pt x="291493" y="660280"/>
                  <a:pt x="299176" y="662754"/>
                  <a:pt x="310496" y="666400"/>
                </a:cubicBezTo>
                <a:lnTo>
                  <a:pt x="323577" y="670614"/>
                </a:lnTo>
                <a:lnTo>
                  <a:pt x="359074" y="790081"/>
                </a:lnTo>
                <a:lnTo>
                  <a:pt x="416642" y="790081"/>
                </a:lnTo>
                <a:lnTo>
                  <a:pt x="452138" y="670614"/>
                </a:lnTo>
                <a:cubicBezTo>
                  <a:pt x="467099" y="665792"/>
                  <a:pt x="474781" y="663319"/>
                  <a:pt x="486049" y="659690"/>
                </a:cubicBezTo>
                <a:cubicBezTo>
                  <a:pt x="489883" y="658454"/>
                  <a:pt x="494133" y="657086"/>
                  <a:pt x="499225" y="655446"/>
                </a:cubicBezTo>
                <a:lnTo>
                  <a:pt x="598772" y="731405"/>
                </a:lnTo>
                <a:cubicBezTo>
                  <a:pt x="610878" y="722686"/>
                  <a:pt x="616469" y="718658"/>
                  <a:pt x="622061" y="714631"/>
                </a:cubicBezTo>
                <a:cubicBezTo>
                  <a:pt x="627652" y="710602"/>
                  <a:pt x="633243" y="706575"/>
                  <a:pt x="645350" y="697856"/>
                </a:cubicBezTo>
                <a:lnTo>
                  <a:pt x="603245" y="580520"/>
                </a:lnTo>
                <a:cubicBezTo>
                  <a:pt x="607495" y="574720"/>
                  <a:pt x="610797" y="570219"/>
                  <a:pt x="613798" y="566124"/>
                </a:cubicBezTo>
                <a:cubicBezTo>
                  <a:pt x="619550" y="558278"/>
                  <a:pt x="624206" y="551927"/>
                  <a:pt x="632348" y="540811"/>
                </a:cubicBezTo>
                <a:lnTo>
                  <a:pt x="757922" y="544253"/>
                </a:lnTo>
                <a:cubicBezTo>
                  <a:pt x="764217" y="525054"/>
                  <a:pt x="765902" y="519916"/>
                  <a:pt x="769250" y="509697"/>
                </a:cubicBezTo>
                <a:cubicBezTo>
                  <a:pt x="770823" y="504901"/>
                  <a:pt x="772761" y="498985"/>
                  <a:pt x="775716" y="489970"/>
                </a:cubicBezTo>
                <a:lnTo>
                  <a:pt x="672089" y="419585"/>
                </a:lnTo>
                <a:lnTo>
                  <a:pt x="672089" y="370494"/>
                </a:lnTo>
                <a:lnTo>
                  <a:pt x="775716" y="300109"/>
                </a:lnTo>
                <a:cubicBezTo>
                  <a:pt x="769437" y="280960"/>
                  <a:pt x="767746" y="275799"/>
                  <a:pt x="764414" y="265633"/>
                </a:cubicBezTo>
                <a:cubicBezTo>
                  <a:pt x="762837" y="260822"/>
                  <a:pt x="760893" y="254892"/>
                  <a:pt x="757922" y="245828"/>
                </a:cubicBezTo>
                <a:lnTo>
                  <a:pt x="632348" y="249270"/>
                </a:lnTo>
                <a:cubicBezTo>
                  <a:pt x="628088" y="243456"/>
                  <a:pt x="624781" y="238945"/>
                  <a:pt x="621774" y="234843"/>
                </a:cubicBezTo>
                <a:cubicBezTo>
                  <a:pt x="616033" y="227011"/>
                  <a:pt x="611378" y="220662"/>
                  <a:pt x="603245" y="209561"/>
                </a:cubicBezTo>
                <a:lnTo>
                  <a:pt x="645350" y="92224"/>
                </a:lnTo>
                <a:cubicBezTo>
                  <a:pt x="633243" y="83506"/>
                  <a:pt x="627652" y="79479"/>
                  <a:pt x="622061" y="75450"/>
                </a:cubicBezTo>
                <a:cubicBezTo>
                  <a:pt x="616469" y="71422"/>
                  <a:pt x="610878" y="67395"/>
                  <a:pt x="598772" y="58675"/>
                </a:cubicBezTo>
                <a:lnTo>
                  <a:pt x="499225" y="134635"/>
                </a:lnTo>
                <a:cubicBezTo>
                  <a:pt x="484388" y="129854"/>
                  <a:pt x="476711" y="127382"/>
                  <a:pt x="465595" y="123801"/>
                </a:cubicBezTo>
                <a:lnTo>
                  <a:pt x="452138" y="119467"/>
                </a:lnTo>
                <a:lnTo>
                  <a:pt x="416641" y="0"/>
                </a:lnTo>
                <a:lnTo>
                  <a:pt x="359074" y="0"/>
                </a:lnTo>
                <a:lnTo>
                  <a:pt x="323577" y="119467"/>
                </a:lnTo>
                <a:cubicBezTo>
                  <a:pt x="303527" y="125928"/>
                  <a:pt x="296550" y="128174"/>
                  <a:pt x="276492" y="134635"/>
                </a:cubicBezTo>
                <a:lnTo>
                  <a:pt x="176943" y="58675"/>
                </a:lnTo>
                <a:cubicBezTo>
                  <a:pt x="164837" y="67395"/>
                  <a:pt x="159246" y="71422"/>
                  <a:pt x="153654" y="75450"/>
                </a:cubicBezTo>
                <a:cubicBezTo>
                  <a:pt x="148064" y="79479"/>
                  <a:pt x="142472" y="83506"/>
                  <a:pt x="130367" y="92224"/>
                </a:cubicBezTo>
                <a:lnTo>
                  <a:pt x="172470" y="209561"/>
                </a:lnTo>
                <a:cubicBezTo>
                  <a:pt x="168165" y="215434"/>
                  <a:pt x="164835" y="219977"/>
                  <a:pt x="161802" y="224115"/>
                </a:cubicBezTo>
                <a:cubicBezTo>
                  <a:pt x="156104" y="231888"/>
                  <a:pt x="151455" y="238229"/>
                  <a:pt x="143367" y="249270"/>
                </a:cubicBezTo>
                <a:lnTo>
                  <a:pt x="17793" y="245828"/>
                </a:lnTo>
                <a:cubicBezTo>
                  <a:pt x="11710" y="264381"/>
                  <a:pt x="9932" y="269803"/>
                  <a:pt x="6797" y="279369"/>
                </a:cubicBezTo>
                <a:cubicBezTo>
                  <a:pt x="5166" y="284348"/>
                  <a:pt x="3166" y="290450"/>
                  <a:pt x="0" y="300109"/>
                </a:cubicBezTo>
                <a:close/>
                <a:moveTo>
                  <a:pt x="599423" y="395040"/>
                </a:moveTo>
                <a:cubicBezTo>
                  <a:pt x="599423" y="511399"/>
                  <a:pt x="504702" y="605729"/>
                  <a:pt x="387864" y="605729"/>
                </a:cubicBezTo>
                <a:cubicBezTo>
                  <a:pt x="271025" y="605729"/>
                  <a:pt x="176305" y="511399"/>
                  <a:pt x="176305" y="395040"/>
                </a:cubicBezTo>
                <a:cubicBezTo>
                  <a:pt x="176305" y="278682"/>
                  <a:pt x="271025" y="184352"/>
                  <a:pt x="387864" y="184352"/>
                </a:cubicBezTo>
                <a:cubicBezTo>
                  <a:pt x="504702" y="184352"/>
                  <a:pt x="599423" y="278682"/>
                  <a:pt x="599423" y="395040"/>
                </a:cubicBezTo>
                <a:close/>
              </a:path>
            </a:pathLst>
          </a:custGeom>
          <a:noFill/>
          <a:ln w="87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95008" y="2458309"/>
            <a:ext cx="926553" cy="912209"/>
          </a:xfrm>
          <a:custGeom>
            <a:avLst/>
            <a:gdLst/>
            <a:ahLst/>
            <a:cxnLst/>
            <a:rect l="0" t="0" r="0" b="0"/>
            <a:pathLst>
              <a:path w="926553" h="912209">
                <a:moveTo>
                  <a:pt x="471249" y="28"/>
                </a:moveTo>
                <a:cubicBezTo>
                  <a:pt x="459152" y="38"/>
                  <a:pt x="453418" y="47"/>
                  <a:pt x="430082" y="76"/>
                </a:cubicBezTo>
                <a:lnTo>
                  <a:pt x="394906" y="130130"/>
                </a:lnTo>
                <a:cubicBezTo>
                  <a:pt x="382876" y="133654"/>
                  <a:pt x="375161" y="135921"/>
                  <a:pt x="367445" y="138188"/>
                </a:cubicBezTo>
                <a:cubicBezTo>
                  <a:pt x="359721" y="140455"/>
                  <a:pt x="351996" y="142713"/>
                  <a:pt x="339975" y="146246"/>
                </a:cubicBezTo>
                <a:lnTo>
                  <a:pt x="239382" y="56026"/>
                </a:lnTo>
                <a:cubicBezTo>
                  <a:pt x="230095" y="61979"/>
                  <a:pt x="224123" y="65808"/>
                  <a:pt x="219332" y="68875"/>
                </a:cubicBezTo>
                <a:cubicBezTo>
                  <a:pt x="209264" y="75333"/>
                  <a:pt x="204396" y="78447"/>
                  <a:pt x="184880" y="90963"/>
                </a:cubicBezTo>
                <a:lnTo>
                  <a:pt x="225971" y="219313"/>
                </a:lnTo>
                <a:lnTo>
                  <a:pt x="216989" y="229647"/>
                </a:lnTo>
                <a:cubicBezTo>
                  <a:pt x="207111" y="241030"/>
                  <a:pt x="201482" y="247497"/>
                  <a:pt x="188528" y="262413"/>
                </a:cubicBezTo>
                <a:lnTo>
                  <a:pt x="54873" y="240582"/>
                </a:lnTo>
                <a:cubicBezTo>
                  <a:pt x="47758" y="256127"/>
                  <a:pt x="44596" y="263042"/>
                  <a:pt x="41424" y="269976"/>
                </a:cubicBezTo>
                <a:cubicBezTo>
                  <a:pt x="38261" y="276882"/>
                  <a:pt x="35099" y="283806"/>
                  <a:pt x="28013" y="299285"/>
                </a:cubicBezTo>
                <a:lnTo>
                  <a:pt x="132359" y="385191"/>
                </a:lnTo>
                <a:cubicBezTo>
                  <a:pt x="130587" y="397554"/>
                  <a:pt x="129454" y="405488"/>
                  <a:pt x="128320" y="413423"/>
                </a:cubicBezTo>
                <a:cubicBezTo>
                  <a:pt x="127187" y="421338"/>
                  <a:pt x="126053" y="429253"/>
                  <a:pt x="124291" y="441579"/>
                </a:cubicBezTo>
                <a:lnTo>
                  <a:pt x="0" y="495080"/>
                </a:lnTo>
                <a:cubicBezTo>
                  <a:pt x="2466" y="511940"/>
                  <a:pt x="3562" y="519464"/>
                  <a:pt x="4657" y="526980"/>
                </a:cubicBezTo>
                <a:cubicBezTo>
                  <a:pt x="5762" y="534504"/>
                  <a:pt x="6858" y="542029"/>
                  <a:pt x="9324" y="558907"/>
                </a:cubicBezTo>
                <a:lnTo>
                  <a:pt x="143789" y="575090"/>
                </a:lnTo>
                <a:cubicBezTo>
                  <a:pt x="150618" y="589892"/>
                  <a:pt x="154247" y="597779"/>
                  <a:pt x="158867" y="607780"/>
                </a:cubicBezTo>
                <a:cubicBezTo>
                  <a:pt x="161315" y="613095"/>
                  <a:pt x="164039" y="619010"/>
                  <a:pt x="167659" y="626868"/>
                </a:cubicBezTo>
                <a:lnTo>
                  <a:pt x="92211" y="738701"/>
                </a:lnTo>
                <a:cubicBezTo>
                  <a:pt x="110309" y="759428"/>
                  <a:pt x="112261" y="761666"/>
                  <a:pt x="124072" y="775173"/>
                </a:cubicBezTo>
                <a:cubicBezTo>
                  <a:pt x="126930" y="778449"/>
                  <a:pt x="130368" y="782383"/>
                  <a:pt x="134750" y="787393"/>
                </a:cubicBezTo>
                <a:lnTo>
                  <a:pt x="256651" y="728719"/>
                </a:lnTo>
                <a:lnTo>
                  <a:pt x="304876" y="759456"/>
                </a:lnTo>
                <a:lnTo>
                  <a:pt x="302209" y="894111"/>
                </a:lnTo>
                <a:cubicBezTo>
                  <a:pt x="308695" y="895997"/>
                  <a:pt x="313763" y="897474"/>
                  <a:pt x="317973" y="898693"/>
                </a:cubicBezTo>
                <a:cubicBezTo>
                  <a:pt x="335127" y="903674"/>
                  <a:pt x="338042" y="904522"/>
                  <a:pt x="364464" y="912209"/>
                </a:cubicBezTo>
                <a:lnTo>
                  <a:pt x="435082" y="797299"/>
                </a:lnTo>
                <a:lnTo>
                  <a:pt x="492366" y="797299"/>
                </a:lnTo>
                <a:lnTo>
                  <a:pt x="563327" y="911971"/>
                </a:lnTo>
                <a:cubicBezTo>
                  <a:pt x="579767" y="907151"/>
                  <a:pt x="587101" y="904998"/>
                  <a:pt x="594426" y="902855"/>
                </a:cubicBezTo>
                <a:cubicBezTo>
                  <a:pt x="601760" y="900703"/>
                  <a:pt x="609095" y="898550"/>
                  <a:pt x="625535" y="893730"/>
                </a:cubicBezTo>
                <a:lnTo>
                  <a:pt x="622458" y="759075"/>
                </a:lnTo>
                <a:cubicBezTo>
                  <a:pt x="633002" y="752322"/>
                  <a:pt x="639765" y="747979"/>
                  <a:pt x="646528" y="743645"/>
                </a:cubicBezTo>
                <a:cubicBezTo>
                  <a:pt x="653300" y="739311"/>
                  <a:pt x="660063" y="734977"/>
                  <a:pt x="670598" y="728224"/>
                </a:cubicBezTo>
                <a:lnTo>
                  <a:pt x="792680" y="786612"/>
                </a:lnTo>
                <a:lnTo>
                  <a:pt x="835075" y="737816"/>
                </a:lnTo>
                <a:lnTo>
                  <a:pt x="759285" y="626163"/>
                </a:lnTo>
                <a:cubicBezTo>
                  <a:pt x="765219" y="613181"/>
                  <a:pt x="768724" y="605513"/>
                  <a:pt x="772582" y="597084"/>
                </a:cubicBezTo>
                <a:cubicBezTo>
                  <a:pt x="775477" y="590769"/>
                  <a:pt x="778554" y="584034"/>
                  <a:pt x="783002" y="574319"/>
                </a:cubicBezTo>
                <a:lnTo>
                  <a:pt x="917419" y="557812"/>
                </a:lnTo>
                <a:lnTo>
                  <a:pt x="926553" y="493966"/>
                </a:lnTo>
                <a:lnTo>
                  <a:pt x="802100" y="440769"/>
                </a:lnTo>
                <a:cubicBezTo>
                  <a:pt x="800519" y="429939"/>
                  <a:pt x="799433" y="422500"/>
                  <a:pt x="798414" y="415490"/>
                </a:cubicBezTo>
                <a:cubicBezTo>
                  <a:pt x="797099" y="406527"/>
                  <a:pt x="795889" y="398240"/>
                  <a:pt x="793870" y="384400"/>
                </a:cubicBezTo>
                <a:lnTo>
                  <a:pt x="897950" y="298246"/>
                </a:lnTo>
                <a:cubicBezTo>
                  <a:pt x="890806" y="282749"/>
                  <a:pt x="887625" y="275843"/>
                  <a:pt x="884434" y="268928"/>
                </a:cubicBezTo>
                <a:cubicBezTo>
                  <a:pt x="881252" y="262013"/>
                  <a:pt x="878062" y="255108"/>
                  <a:pt x="870918" y="239610"/>
                </a:cubicBezTo>
                <a:lnTo>
                  <a:pt x="737330" y="261756"/>
                </a:lnTo>
                <a:lnTo>
                  <a:pt x="699754" y="218741"/>
                </a:lnTo>
                <a:lnTo>
                  <a:pt x="740454" y="90297"/>
                </a:lnTo>
                <a:lnTo>
                  <a:pt x="727671" y="82153"/>
                </a:lnTo>
                <a:cubicBezTo>
                  <a:pt x="711679" y="71961"/>
                  <a:pt x="709545" y="70599"/>
                  <a:pt x="685847" y="55492"/>
                </a:cubicBezTo>
                <a:lnTo>
                  <a:pt x="585520" y="145951"/>
                </a:lnTo>
                <a:cubicBezTo>
                  <a:pt x="561736" y="139036"/>
                  <a:pt x="554774" y="137017"/>
                  <a:pt x="531409" y="130225"/>
                </a:cubicBezTo>
                <a:lnTo>
                  <a:pt x="530532" y="130225"/>
                </a:lnTo>
                <a:lnTo>
                  <a:pt x="494938" y="0"/>
                </a:lnTo>
                <a:lnTo>
                  <a:pt x="471249" y="0"/>
                </a:lnTo>
                <a:moveTo>
                  <a:pt x="463286" y="668026"/>
                </a:moveTo>
                <a:cubicBezTo>
                  <a:pt x="345700" y="668026"/>
                  <a:pt x="250374" y="573147"/>
                  <a:pt x="250374" y="456104"/>
                </a:cubicBezTo>
                <a:cubicBezTo>
                  <a:pt x="250374" y="339061"/>
                  <a:pt x="345700" y="244182"/>
                  <a:pt x="463286" y="244182"/>
                </a:cubicBezTo>
                <a:cubicBezTo>
                  <a:pt x="580872" y="244182"/>
                  <a:pt x="676189" y="339061"/>
                  <a:pt x="676189" y="456104"/>
                </a:cubicBezTo>
                <a:cubicBezTo>
                  <a:pt x="676189" y="573147"/>
                  <a:pt x="580872" y="668026"/>
                  <a:pt x="463286" y="668026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195008" y="2458309"/>
            <a:ext cx="926550" cy="912208"/>
          </a:xfrm>
          <a:custGeom>
            <a:avLst/>
            <a:gdLst/>
            <a:ahLst/>
            <a:cxnLst/>
            <a:rect l="0" t="0" r="0" b="0"/>
            <a:pathLst>
              <a:path w="926550" h="912208">
                <a:moveTo>
                  <a:pt x="471248" y="27"/>
                </a:moveTo>
                <a:cubicBezTo>
                  <a:pt x="459151" y="41"/>
                  <a:pt x="453418" y="47"/>
                  <a:pt x="430085" y="75"/>
                </a:cubicBezTo>
                <a:lnTo>
                  <a:pt x="430107" y="79"/>
                </a:lnTo>
                <a:lnTo>
                  <a:pt x="394908" y="130130"/>
                </a:lnTo>
                <a:cubicBezTo>
                  <a:pt x="382880" y="133657"/>
                  <a:pt x="375161" y="135922"/>
                  <a:pt x="367441" y="138187"/>
                </a:cubicBezTo>
                <a:cubicBezTo>
                  <a:pt x="359721" y="140451"/>
                  <a:pt x="352000" y="142715"/>
                  <a:pt x="339974" y="146243"/>
                </a:cubicBezTo>
                <a:lnTo>
                  <a:pt x="239381" y="56025"/>
                </a:lnTo>
                <a:cubicBezTo>
                  <a:pt x="230095" y="61978"/>
                  <a:pt x="224126" y="65806"/>
                  <a:pt x="219335" y="68877"/>
                </a:cubicBezTo>
                <a:cubicBezTo>
                  <a:pt x="209262" y="75333"/>
                  <a:pt x="204400" y="78451"/>
                  <a:pt x="184877" y="90960"/>
                </a:cubicBezTo>
                <a:lnTo>
                  <a:pt x="225968" y="219316"/>
                </a:lnTo>
                <a:lnTo>
                  <a:pt x="216990" y="229651"/>
                </a:lnTo>
                <a:cubicBezTo>
                  <a:pt x="207109" y="241025"/>
                  <a:pt x="201485" y="247499"/>
                  <a:pt x="188526" y="262410"/>
                </a:cubicBezTo>
                <a:lnTo>
                  <a:pt x="54871" y="240582"/>
                </a:lnTo>
                <a:cubicBezTo>
                  <a:pt x="47758" y="256125"/>
                  <a:pt x="44596" y="263040"/>
                  <a:pt x="41424" y="269974"/>
                </a:cubicBezTo>
                <a:cubicBezTo>
                  <a:pt x="38265" y="276880"/>
                  <a:pt x="35099" y="283802"/>
                  <a:pt x="28016" y="299281"/>
                </a:cubicBezTo>
                <a:lnTo>
                  <a:pt x="132358" y="385190"/>
                </a:lnTo>
                <a:cubicBezTo>
                  <a:pt x="130590" y="397553"/>
                  <a:pt x="129455" y="405484"/>
                  <a:pt x="128318" y="413421"/>
                </a:cubicBezTo>
                <a:cubicBezTo>
                  <a:pt x="127185" y="421334"/>
                  <a:pt x="126051" y="429255"/>
                  <a:pt x="124288" y="441581"/>
                </a:cubicBezTo>
                <a:lnTo>
                  <a:pt x="0" y="495077"/>
                </a:lnTo>
                <a:cubicBezTo>
                  <a:pt x="2464" y="511938"/>
                  <a:pt x="3563" y="519462"/>
                  <a:pt x="4661" y="526983"/>
                </a:cubicBezTo>
                <a:cubicBezTo>
                  <a:pt x="5759" y="534508"/>
                  <a:pt x="6858" y="542031"/>
                  <a:pt x="9324" y="558906"/>
                </a:cubicBezTo>
                <a:lnTo>
                  <a:pt x="143791" y="575088"/>
                </a:lnTo>
                <a:cubicBezTo>
                  <a:pt x="150619" y="589893"/>
                  <a:pt x="154251" y="597775"/>
                  <a:pt x="158863" y="607779"/>
                </a:cubicBezTo>
                <a:cubicBezTo>
                  <a:pt x="161312" y="613093"/>
                  <a:pt x="164037" y="619005"/>
                  <a:pt x="167662" y="626871"/>
                </a:cubicBezTo>
                <a:lnTo>
                  <a:pt x="92208" y="738701"/>
                </a:lnTo>
                <a:cubicBezTo>
                  <a:pt x="110311" y="759426"/>
                  <a:pt x="112265" y="761662"/>
                  <a:pt x="124073" y="775176"/>
                </a:cubicBezTo>
                <a:cubicBezTo>
                  <a:pt x="126932" y="778449"/>
                  <a:pt x="130368" y="782381"/>
                  <a:pt x="134751" y="787396"/>
                </a:cubicBezTo>
                <a:lnTo>
                  <a:pt x="256650" y="728715"/>
                </a:lnTo>
                <a:lnTo>
                  <a:pt x="304880" y="759453"/>
                </a:lnTo>
                <a:lnTo>
                  <a:pt x="302211" y="894114"/>
                </a:lnTo>
                <a:cubicBezTo>
                  <a:pt x="308692" y="895998"/>
                  <a:pt x="313758" y="897469"/>
                  <a:pt x="317968" y="898692"/>
                </a:cubicBezTo>
                <a:cubicBezTo>
                  <a:pt x="335127" y="903677"/>
                  <a:pt x="338041" y="904524"/>
                  <a:pt x="364465" y="912208"/>
                </a:cubicBezTo>
                <a:lnTo>
                  <a:pt x="435085" y="797300"/>
                </a:lnTo>
                <a:lnTo>
                  <a:pt x="492365" y="797230"/>
                </a:lnTo>
                <a:lnTo>
                  <a:pt x="563332" y="911969"/>
                </a:lnTo>
                <a:cubicBezTo>
                  <a:pt x="579767" y="907152"/>
                  <a:pt x="587098" y="905002"/>
                  <a:pt x="594430" y="902852"/>
                </a:cubicBezTo>
                <a:cubicBezTo>
                  <a:pt x="601762" y="900701"/>
                  <a:pt x="609094" y="898550"/>
                  <a:pt x="625531" y="893728"/>
                </a:cubicBezTo>
                <a:lnTo>
                  <a:pt x="622460" y="759073"/>
                </a:lnTo>
                <a:cubicBezTo>
                  <a:pt x="632999" y="752317"/>
                  <a:pt x="639765" y="747982"/>
                  <a:pt x="646531" y="743646"/>
                </a:cubicBezTo>
                <a:cubicBezTo>
                  <a:pt x="653298" y="739309"/>
                  <a:pt x="660064" y="734974"/>
                  <a:pt x="670602" y="728219"/>
                </a:cubicBezTo>
                <a:lnTo>
                  <a:pt x="792675" y="786607"/>
                </a:lnTo>
                <a:lnTo>
                  <a:pt x="835073" y="737814"/>
                </a:lnTo>
                <a:lnTo>
                  <a:pt x="759283" y="626159"/>
                </a:lnTo>
                <a:cubicBezTo>
                  <a:pt x="765221" y="613178"/>
                  <a:pt x="768729" y="605512"/>
                  <a:pt x="772585" y="597084"/>
                </a:cubicBezTo>
                <a:cubicBezTo>
                  <a:pt x="775473" y="590773"/>
                  <a:pt x="778557" y="584033"/>
                  <a:pt x="783003" y="574315"/>
                </a:cubicBezTo>
                <a:lnTo>
                  <a:pt x="917417" y="557814"/>
                </a:lnTo>
                <a:lnTo>
                  <a:pt x="926550" y="493966"/>
                </a:lnTo>
                <a:lnTo>
                  <a:pt x="802104" y="440770"/>
                </a:lnTo>
                <a:cubicBezTo>
                  <a:pt x="800522" y="429934"/>
                  <a:pt x="799435" y="422504"/>
                  <a:pt x="798409" y="415489"/>
                </a:cubicBezTo>
                <a:cubicBezTo>
                  <a:pt x="797100" y="406529"/>
                  <a:pt x="795889" y="398244"/>
                  <a:pt x="793868" y="384399"/>
                </a:cubicBezTo>
                <a:lnTo>
                  <a:pt x="897951" y="298246"/>
                </a:lnTo>
                <a:cubicBezTo>
                  <a:pt x="890809" y="282749"/>
                  <a:pt x="887621" y="275839"/>
                  <a:pt x="884435" y="268927"/>
                </a:cubicBezTo>
                <a:cubicBezTo>
                  <a:pt x="881248" y="262015"/>
                  <a:pt x="878062" y="255105"/>
                  <a:pt x="870919" y="239608"/>
                </a:cubicBezTo>
                <a:lnTo>
                  <a:pt x="737326" y="261754"/>
                </a:lnTo>
                <a:lnTo>
                  <a:pt x="699751" y="218745"/>
                </a:lnTo>
                <a:lnTo>
                  <a:pt x="740456" y="90293"/>
                </a:lnTo>
                <a:lnTo>
                  <a:pt x="727671" y="82149"/>
                </a:lnTo>
                <a:cubicBezTo>
                  <a:pt x="711682" y="71961"/>
                  <a:pt x="709546" y="70600"/>
                  <a:pt x="685844" y="55493"/>
                </a:cubicBezTo>
                <a:lnTo>
                  <a:pt x="585523" y="145955"/>
                </a:lnTo>
                <a:cubicBezTo>
                  <a:pt x="561739" y="139036"/>
                  <a:pt x="554777" y="137013"/>
                  <a:pt x="531407" y="130222"/>
                </a:cubicBezTo>
                <a:lnTo>
                  <a:pt x="530537" y="129970"/>
                </a:lnTo>
                <a:lnTo>
                  <a:pt x="494940" y="0"/>
                </a:lnTo>
                <a:lnTo>
                  <a:pt x="471248" y="27"/>
                </a:lnTo>
                <a:close/>
                <a:moveTo>
                  <a:pt x="463283" y="668028"/>
                </a:moveTo>
                <a:cubicBezTo>
                  <a:pt x="345696" y="668028"/>
                  <a:pt x="250371" y="573144"/>
                  <a:pt x="250371" y="456104"/>
                </a:cubicBezTo>
                <a:cubicBezTo>
                  <a:pt x="250371" y="339063"/>
                  <a:pt x="345696" y="244181"/>
                  <a:pt x="463283" y="244181"/>
                </a:cubicBezTo>
                <a:cubicBezTo>
                  <a:pt x="580868" y="244181"/>
                  <a:pt x="676193" y="339063"/>
                  <a:pt x="676193" y="456104"/>
                </a:cubicBezTo>
                <a:cubicBezTo>
                  <a:pt x="676193" y="573144"/>
                  <a:pt x="580868" y="668028"/>
                  <a:pt x="463283" y="668028"/>
                </a:cubicBezTo>
                <a:close/>
              </a:path>
            </a:pathLst>
          </a:custGeom>
          <a:noFill/>
          <a:ln w="87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34380" y="1725710"/>
            <a:ext cx="1070200" cy="1077382"/>
          </a:xfrm>
          <a:custGeom>
            <a:avLst/>
            <a:gdLst/>
            <a:ahLst/>
            <a:cxnLst/>
            <a:rect l="0" t="0" r="0" b="0"/>
            <a:pathLst>
              <a:path w="1070200" h="1077382">
                <a:moveTo>
                  <a:pt x="3181" y="486346"/>
                </a:moveTo>
                <a:cubicBezTo>
                  <a:pt x="3895" y="478697"/>
                  <a:pt x="4600" y="471039"/>
                  <a:pt x="6372" y="451894"/>
                </a:cubicBezTo>
                <a:lnTo>
                  <a:pt x="120091" y="439464"/>
                </a:lnTo>
                <a:cubicBezTo>
                  <a:pt x="127311" y="416052"/>
                  <a:pt x="129368" y="409413"/>
                  <a:pt x="134473" y="392887"/>
                </a:cubicBezTo>
                <a:lnTo>
                  <a:pt x="139179" y="377637"/>
                </a:lnTo>
                <a:lnTo>
                  <a:pt x="52635" y="302009"/>
                </a:lnTo>
                <a:lnTo>
                  <a:pt x="63455" y="282540"/>
                </a:lnTo>
                <a:cubicBezTo>
                  <a:pt x="70846" y="269243"/>
                  <a:pt x="72399" y="266452"/>
                  <a:pt x="86172" y="241677"/>
                </a:cubicBezTo>
                <a:lnTo>
                  <a:pt x="195062" y="277101"/>
                </a:lnTo>
                <a:lnTo>
                  <a:pt x="237382" y="228476"/>
                </a:lnTo>
                <a:lnTo>
                  <a:pt x="188756" y="123796"/>
                </a:lnTo>
                <a:cubicBezTo>
                  <a:pt x="198558" y="116424"/>
                  <a:pt x="204577" y="111890"/>
                  <a:pt x="209245" y="108384"/>
                </a:cubicBezTo>
                <a:cubicBezTo>
                  <a:pt x="219122" y="100955"/>
                  <a:pt x="222951" y="98078"/>
                  <a:pt x="243678" y="82476"/>
                </a:cubicBezTo>
                <a:lnTo>
                  <a:pt x="328898" y="159619"/>
                </a:lnTo>
                <a:cubicBezTo>
                  <a:pt x="342766" y="153181"/>
                  <a:pt x="350386" y="149647"/>
                  <a:pt x="358006" y="146113"/>
                </a:cubicBezTo>
                <a:cubicBezTo>
                  <a:pt x="365626" y="142579"/>
                  <a:pt x="373246" y="139036"/>
                  <a:pt x="387115" y="132597"/>
                </a:cubicBezTo>
                <a:lnTo>
                  <a:pt x="384800" y="16973"/>
                </a:lnTo>
                <a:cubicBezTo>
                  <a:pt x="403364" y="12753"/>
                  <a:pt x="410784" y="11077"/>
                  <a:pt x="418204" y="9391"/>
                </a:cubicBezTo>
                <a:cubicBezTo>
                  <a:pt x="425615" y="7705"/>
                  <a:pt x="433035" y="6019"/>
                  <a:pt x="451589" y="1800"/>
                </a:cubicBezTo>
                <a:lnTo>
                  <a:pt x="498405" y="107327"/>
                </a:lnTo>
                <a:cubicBezTo>
                  <a:pt x="513845" y="107146"/>
                  <a:pt x="522246" y="107051"/>
                  <a:pt x="530713" y="106946"/>
                </a:cubicBezTo>
                <a:cubicBezTo>
                  <a:pt x="539010" y="106851"/>
                  <a:pt x="547373" y="106756"/>
                  <a:pt x="562470" y="106584"/>
                </a:cubicBezTo>
                <a:lnTo>
                  <a:pt x="606875" y="0"/>
                </a:lnTo>
                <a:cubicBezTo>
                  <a:pt x="635184" y="5734"/>
                  <a:pt x="637698" y="6248"/>
                  <a:pt x="653557" y="9458"/>
                </a:cubicBezTo>
                <a:cubicBezTo>
                  <a:pt x="658596" y="10487"/>
                  <a:pt x="664997" y="11782"/>
                  <a:pt x="673998" y="13611"/>
                </a:cubicBezTo>
                <a:lnTo>
                  <a:pt x="673998" y="129254"/>
                </a:lnTo>
                <a:cubicBezTo>
                  <a:pt x="688343" y="135369"/>
                  <a:pt x="696039" y="138731"/>
                  <a:pt x="703735" y="142084"/>
                </a:cubicBezTo>
                <a:cubicBezTo>
                  <a:pt x="711431" y="145446"/>
                  <a:pt x="719127" y="148799"/>
                  <a:pt x="733139" y="154914"/>
                </a:cubicBezTo>
                <a:lnTo>
                  <a:pt x="816587" y="75809"/>
                </a:lnTo>
                <a:cubicBezTo>
                  <a:pt x="832104" y="86934"/>
                  <a:pt x="838304" y="91382"/>
                  <a:pt x="844505" y="95821"/>
                </a:cubicBezTo>
                <a:cubicBezTo>
                  <a:pt x="850706" y="100269"/>
                  <a:pt x="856907" y="104717"/>
                  <a:pt x="872432" y="115843"/>
                </a:cubicBezTo>
                <a:lnTo>
                  <a:pt x="826198" y="221618"/>
                </a:lnTo>
                <a:cubicBezTo>
                  <a:pt x="836542" y="232971"/>
                  <a:pt x="842229" y="239210"/>
                  <a:pt x="847905" y="245440"/>
                </a:cubicBezTo>
                <a:cubicBezTo>
                  <a:pt x="853582" y="251669"/>
                  <a:pt x="859269" y="257908"/>
                  <a:pt x="869613" y="269252"/>
                </a:cubicBezTo>
                <a:lnTo>
                  <a:pt x="977665" y="231305"/>
                </a:lnTo>
                <a:cubicBezTo>
                  <a:pt x="987371" y="247859"/>
                  <a:pt x="991247" y="254469"/>
                  <a:pt x="995124" y="261080"/>
                </a:cubicBezTo>
                <a:cubicBezTo>
                  <a:pt x="999001" y="267690"/>
                  <a:pt x="1002877" y="274300"/>
                  <a:pt x="1012574" y="290836"/>
                </a:cubicBezTo>
                <a:lnTo>
                  <a:pt x="927782" y="368465"/>
                </a:lnTo>
                <a:cubicBezTo>
                  <a:pt x="932668" y="383085"/>
                  <a:pt x="935345" y="391115"/>
                  <a:pt x="938031" y="399145"/>
                </a:cubicBezTo>
                <a:cubicBezTo>
                  <a:pt x="940708" y="407174"/>
                  <a:pt x="943394" y="415204"/>
                  <a:pt x="948280" y="429825"/>
                </a:cubicBezTo>
                <a:lnTo>
                  <a:pt x="1062256" y="439588"/>
                </a:lnTo>
                <a:cubicBezTo>
                  <a:pt x="1064466" y="458695"/>
                  <a:pt x="1065352" y="466334"/>
                  <a:pt x="1066228" y="473963"/>
                </a:cubicBezTo>
                <a:cubicBezTo>
                  <a:pt x="1067114" y="481593"/>
                  <a:pt x="1067990" y="489232"/>
                  <a:pt x="1070200" y="508339"/>
                </a:cubicBezTo>
                <a:lnTo>
                  <a:pt x="961510" y="544382"/>
                </a:lnTo>
                <a:cubicBezTo>
                  <a:pt x="960091" y="559746"/>
                  <a:pt x="959310" y="568185"/>
                  <a:pt x="958529" y="576624"/>
                </a:cubicBezTo>
                <a:cubicBezTo>
                  <a:pt x="957748" y="585063"/>
                  <a:pt x="956967" y="593502"/>
                  <a:pt x="955547" y="608876"/>
                </a:cubicBezTo>
                <a:lnTo>
                  <a:pt x="1055751" y="664664"/>
                </a:lnTo>
                <a:cubicBezTo>
                  <a:pt x="1050083" y="683009"/>
                  <a:pt x="1047816" y="690352"/>
                  <a:pt x="1045559" y="697687"/>
                </a:cubicBezTo>
                <a:cubicBezTo>
                  <a:pt x="1043292" y="705021"/>
                  <a:pt x="1041025" y="712355"/>
                  <a:pt x="1035348" y="730729"/>
                </a:cubicBezTo>
                <a:lnTo>
                  <a:pt x="921553" y="718956"/>
                </a:lnTo>
                <a:cubicBezTo>
                  <a:pt x="914066" y="732434"/>
                  <a:pt x="909961" y="739825"/>
                  <a:pt x="905846" y="747217"/>
                </a:cubicBezTo>
                <a:cubicBezTo>
                  <a:pt x="901741" y="754599"/>
                  <a:pt x="897636" y="761980"/>
                  <a:pt x="890168" y="775420"/>
                </a:cubicBezTo>
                <a:lnTo>
                  <a:pt x="959262" y="867584"/>
                </a:lnTo>
                <a:lnTo>
                  <a:pt x="945203" y="883739"/>
                </a:lnTo>
                <a:cubicBezTo>
                  <a:pt x="934773" y="895721"/>
                  <a:pt x="932935" y="897836"/>
                  <a:pt x="914047" y="919553"/>
                </a:cubicBezTo>
                <a:lnTo>
                  <a:pt x="814816" y="862012"/>
                </a:lnTo>
                <a:cubicBezTo>
                  <a:pt x="808091" y="867070"/>
                  <a:pt x="803033" y="870880"/>
                  <a:pt x="798728" y="874118"/>
                </a:cubicBezTo>
                <a:cubicBezTo>
                  <a:pt x="787346" y="882691"/>
                  <a:pt x="781202" y="887310"/>
                  <a:pt x="763428" y="900684"/>
                </a:cubicBezTo>
                <a:lnTo>
                  <a:pt x="789470" y="1013298"/>
                </a:lnTo>
                <a:lnTo>
                  <a:pt x="727252" y="1042177"/>
                </a:lnTo>
                <a:lnTo>
                  <a:pt x="659758" y="948804"/>
                </a:lnTo>
                <a:cubicBezTo>
                  <a:pt x="644861" y="952185"/>
                  <a:pt x="636689" y="954043"/>
                  <a:pt x="628507" y="955900"/>
                </a:cubicBezTo>
                <a:cubicBezTo>
                  <a:pt x="620325" y="957757"/>
                  <a:pt x="612143" y="959615"/>
                  <a:pt x="597246" y="962996"/>
                </a:cubicBezTo>
                <a:lnTo>
                  <a:pt x="575738" y="1076591"/>
                </a:lnTo>
                <a:lnTo>
                  <a:pt x="507282" y="1077382"/>
                </a:lnTo>
                <a:lnTo>
                  <a:pt x="483203" y="964320"/>
                </a:lnTo>
                <a:cubicBezTo>
                  <a:pt x="468229" y="961282"/>
                  <a:pt x="460009" y="959615"/>
                  <a:pt x="451799" y="957948"/>
                </a:cubicBezTo>
                <a:cubicBezTo>
                  <a:pt x="443579" y="956281"/>
                  <a:pt x="435359" y="954614"/>
                  <a:pt x="420385" y="951585"/>
                </a:cubicBezTo>
                <a:lnTo>
                  <a:pt x="355034" y="1046502"/>
                </a:lnTo>
                <a:lnTo>
                  <a:pt x="292179" y="1019079"/>
                </a:lnTo>
                <a:lnTo>
                  <a:pt x="315648" y="905894"/>
                </a:lnTo>
                <a:cubicBezTo>
                  <a:pt x="303199" y="896959"/>
                  <a:pt x="296360" y="892063"/>
                  <a:pt x="289521" y="887158"/>
                </a:cubicBezTo>
                <a:cubicBezTo>
                  <a:pt x="282682" y="882253"/>
                  <a:pt x="275844" y="877357"/>
                  <a:pt x="263394" y="868422"/>
                </a:cubicBezTo>
                <a:lnTo>
                  <a:pt x="165506" y="928268"/>
                </a:lnTo>
                <a:cubicBezTo>
                  <a:pt x="152609" y="914123"/>
                  <a:pt x="147456" y="908465"/>
                  <a:pt x="142303" y="902817"/>
                </a:cubicBezTo>
                <a:cubicBezTo>
                  <a:pt x="137159" y="897169"/>
                  <a:pt x="132006" y="891511"/>
                  <a:pt x="119110" y="877366"/>
                </a:cubicBezTo>
                <a:lnTo>
                  <a:pt x="186089" y="783621"/>
                </a:lnTo>
                <a:cubicBezTo>
                  <a:pt x="178288" y="770324"/>
                  <a:pt x="174012" y="763028"/>
                  <a:pt x="169735" y="755732"/>
                </a:cubicBezTo>
                <a:cubicBezTo>
                  <a:pt x="165468" y="748455"/>
                  <a:pt x="161191" y="741168"/>
                  <a:pt x="153419" y="727900"/>
                </a:cubicBezTo>
                <a:lnTo>
                  <a:pt x="39919" y="742321"/>
                </a:lnTo>
                <a:cubicBezTo>
                  <a:pt x="32461" y="719994"/>
                  <a:pt x="30489" y="714089"/>
                  <a:pt x="27289" y="704488"/>
                </a:cubicBezTo>
                <a:cubicBezTo>
                  <a:pt x="25260" y="698420"/>
                  <a:pt x="22736" y="690867"/>
                  <a:pt x="18021" y="676751"/>
                </a:cubicBezTo>
                <a:lnTo>
                  <a:pt x="116919" y="618639"/>
                </a:lnTo>
                <a:cubicBezTo>
                  <a:pt x="115147" y="603313"/>
                  <a:pt x="114176" y="594893"/>
                  <a:pt x="113204" y="586473"/>
                </a:cubicBezTo>
                <a:cubicBezTo>
                  <a:pt x="112233" y="578053"/>
                  <a:pt x="111261" y="569633"/>
                  <a:pt x="109489" y="554307"/>
                </a:cubicBezTo>
                <a:lnTo>
                  <a:pt x="0" y="520798"/>
                </a:lnTo>
                <a:cubicBezTo>
                  <a:pt x="1771" y="501653"/>
                  <a:pt x="2476" y="493995"/>
                  <a:pt x="3181" y="486346"/>
                </a:cubicBezTo>
                <a:moveTo>
                  <a:pt x="745321" y="538686"/>
                </a:moveTo>
                <a:cubicBezTo>
                  <a:pt x="745321" y="421414"/>
                  <a:pt x="651195" y="326345"/>
                  <a:pt x="535095" y="326345"/>
                </a:cubicBezTo>
                <a:cubicBezTo>
                  <a:pt x="418985" y="326345"/>
                  <a:pt x="324869" y="421414"/>
                  <a:pt x="324869" y="538686"/>
                </a:cubicBezTo>
                <a:cubicBezTo>
                  <a:pt x="324869" y="655958"/>
                  <a:pt x="418985" y="751036"/>
                  <a:pt x="535095" y="751036"/>
                </a:cubicBezTo>
                <a:cubicBezTo>
                  <a:pt x="651195" y="751036"/>
                  <a:pt x="745321" y="655958"/>
                  <a:pt x="745321" y="538686"/>
                </a:cubicBez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34380" y="1725710"/>
            <a:ext cx="1070201" cy="1077384"/>
          </a:xfrm>
          <a:custGeom>
            <a:avLst/>
            <a:gdLst/>
            <a:ahLst/>
            <a:cxnLst/>
            <a:rect l="0" t="0" r="0" b="0"/>
            <a:pathLst>
              <a:path w="1070201" h="1077384">
                <a:moveTo>
                  <a:pt x="3183" y="486346"/>
                </a:moveTo>
                <a:cubicBezTo>
                  <a:pt x="3891" y="478694"/>
                  <a:pt x="4597" y="471043"/>
                  <a:pt x="6368" y="451892"/>
                </a:cubicBezTo>
                <a:lnTo>
                  <a:pt x="6360" y="451878"/>
                </a:lnTo>
                <a:lnTo>
                  <a:pt x="120088" y="439465"/>
                </a:lnTo>
                <a:cubicBezTo>
                  <a:pt x="127315" y="416047"/>
                  <a:pt x="129364" y="409411"/>
                  <a:pt x="134470" y="392883"/>
                </a:cubicBezTo>
                <a:lnTo>
                  <a:pt x="139178" y="377635"/>
                </a:lnTo>
                <a:lnTo>
                  <a:pt x="52637" y="302008"/>
                </a:lnTo>
                <a:lnTo>
                  <a:pt x="63459" y="282538"/>
                </a:lnTo>
                <a:cubicBezTo>
                  <a:pt x="70847" y="269244"/>
                  <a:pt x="72401" y="266449"/>
                  <a:pt x="86176" y="241674"/>
                </a:cubicBezTo>
                <a:lnTo>
                  <a:pt x="195065" y="277101"/>
                </a:lnTo>
                <a:lnTo>
                  <a:pt x="237386" y="228473"/>
                </a:lnTo>
                <a:lnTo>
                  <a:pt x="188756" y="123798"/>
                </a:lnTo>
                <a:cubicBezTo>
                  <a:pt x="198557" y="116424"/>
                  <a:pt x="204580" y="111893"/>
                  <a:pt x="209249" y="108381"/>
                </a:cubicBezTo>
                <a:cubicBezTo>
                  <a:pt x="219125" y="100951"/>
                  <a:pt x="222950" y="98074"/>
                  <a:pt x="243674" y="82478"/>
                </a:cubicBezTo>
                <a:lnTo>
                  <a:pt x="328896" y="159623"/>
                </a:lnTo>
                <a:cubicBezTo>
                  <a:pt x="342769" y="153185"/>
                  <a:pt x="350389" y="149648"/>
                  <a:pt x="358007" y="146112"/>
                </a:cubicBezTo>
                <a:cubicBezTo>
                  <a:pt x="365625" y="142576"/>
                  <a:pt x="373243" y="139040"/>
                  <a:pt x="387116" y="132601"/>
                </a:cubicBezTo>
                <a:lnTo>
                  <a:pt x="384799" y="16973"/>
                </a:lnTo>
                <a:cubicBezTo>
                  <a:pt x="403366" y="12758"/>
                  <a:pt x="410783" y="11076"/>
                  <a:pt x="418200" y="9391"/>
                </a:cubicBezTo>
                <a:cubicBezTo>
                  <a:pt x="425616" y="7707"/>
                  <a:pt x="433033" y="6022"/>
                  <a:pt x="451593" y="1804"/>
                </a:cubicBezTo>
                <a:lnTo>
                  <a:pt x="498409" y="107326"/>
                </a:lnTo>
                <a:cubicBezTo>
                  <a:pt x="513844" y="107148"/>
                  <a:pt x="522242" y="107049"/>
                  <a:pt x="530716" y="106950"/>
                </a:cubicBezTo>
                <a:cubicBezTo>
                  <a:pt x="539008" y="106854"/>
                  <a:pt x="547373" y="106757"/>
                  <a:pt x="562472" y="106582"/>
                </a:cubicBezTo>
                <a:lnTo>
                  <a:pt x="606876" y="0"/>
                </a:lnTo>
                <a:cubicBezTo>
                  <a:pt x="635183" y="5734"/>
                  <a:pt x="637700" y="6244"/>
                  <a:pt x="653554" y="9459"/>
                </a:cubicBezTo>
                <a:cubicBezTo>
                  <a:pt x="658599" y="10483"/>
                  <a:pt x="664993" y="11780"/>
                  <a:pt x="673998" y="13606"/>
                </a:cubicBezTo>
                <a:lnTo>
                  <a:pt x="674319" y="129257"/>
                </a:lnTo>
                <a:cubicBezTo>
                  <a:pt x="688339" y="135371"/>
                  <a:pt x="696034" y="138728"/>
                  <a:pt x="703731" y="142087"/>
                </a:cubicBezTo>
                <a:cubicBezTo>
                  <a:pt x="711427" y="145444"/>
                  <a:pt x="719124" y="148801"/>
                  <a:pt x="733143" y="154915"/>
                </a:cubicBezTo>
                <a:lnTo>
                  <a:pt x="816588" y="75811"/>
                </a:lnTo>
                <a:cubicBezTo>
                  <a:pt x="832107" y="86934"/>
                  <a:pt x="838309" y="91378"/>
                  <a:pt x="844509" y="95823"/>
                </a:cubicBezTo>
                <a:cubicBezTo>
                  <a:pt x="850709" y="100269"/>
                  <a:pt x="856911" y="104715"/>
                  <a:pt x="872432" y="115842"/>
                </a:cubicBezTo>
                <a:lnTo>
                  <a:pt x="826198" y="221621"/>
                </a:lnTo>
                <a:cubicBezTo>
                  <a:pt x="836546" y="232974"/>
                  <a:pt x="842226" y="239206"/>
                  <a:pt x="847906" y="245439"/>
                </a:cubicBezTo>
                <a:cubicBezTo>
                  <a:pt x="853585" y="251670"/>
                  <a:pt x="859265" y="257903"/>
                  <a:pt x="869611" y="269255"/>
                </a:cubicBezTo>
                <a:lnTo>
                  <a:pt x="977663" y="231302"/>
                </a:lnTo>
                <a:cubicBezTo>
                  <a:pt x="987370" y="247857"/>
                  <a:pt x="991245" y="254466"/>
                  <a:pt x="995124" y="261083"/>
                </a:cubicBezTo>
                <a:cubicBezTo>
                  <a:pt x="998998" y="267690"/>
                  <a:pt x="1002876" y="274304"/>
                  <a:pt x="1012572" y="290840"/>
                </a:cubicBezTo>
                <a:lnTo>
                  <a:pt x="927780" y="368463"/>
                </a:lnTo>
                <a:cubicBezTo>
                  <a:pt x="932665" y="383087"/>
                  <a:pt x="935346" y="391116"/>
                  <a:pt x="938028" y="399146"/>
                </a:cubicBezTo>
                <a:cubicBezTo>
                  <a:pt x="940709" y="407176"/>
                  <a:pt x="943391" y="415206"/>
                  <a:pt x="948276" y="429829"/>
                </a:cubicBezTo>
                <a:lnTo>
                  <a:pt x="1062259" y="439590"/>
                </a:lnTo>
                <a:cubicBezTo>
                  <a:pt x="1064467" y="458695"/>
                  <a:pt x="1065348" y="466330"/>
                  <a:pt x="1066230" y="473963"/>
                </a:cubicBezTo>
                <a:cubicBezTo>
                  <a:pt x="1067112" y="481597"/>
                  <a:pt x="1067994" y="489231"/>
                  <a:pt x="1070201" y="508337"/>
                </a:cubicBezTo>
                <a:lnTo>
                  <a:pt x="961509" y="544382"/>
                </a:lnTo>
                <a:cubicBezTo>
                  <a:pt x="960088" y="559749"/>
                  <a:pt x="959308" y="568188"/>
                  <a:pt x="958528" y="576627"/>
                </a:cubicBezTo>
                <a:cubicBezTo>
                  <a:pt x="957749" y="585065"/>
                  <a:pt x="956969" y="593504"/>
                  <a:pt x="955548" y="608871"/>
                </a:cubicBezTo>
                <a:lnTo>
                  <a:pt x="1055752" y="664660"/>
                </a:lnTo>
                <a:cubicBezTo>
                  <a:pt x="1050086" y="683013"/>
                  <a:pt x="1047819" y="690350"/>
                  <a:pt x="1045554" y="697682"/>
                </a:cubicBezTo>
                <a:cubicBezTo>
                  <a:pt x="1043287" y="705021"/>
                  <a:pt x="1041021" y="712355"/>
                  <a:pt x="1035350" y="730725"/>
                </a:cubicBezTo>
                <a:lnTo>
                  <a:pt x="921557" y="718960"/>
                </a:lnTo>
                <a:cubicBezTo>
                  <a:pt x="914068" y="732431"/>
                  <a:pt x="909959" y="739821"/>
                  <a:pt x="905847" y="747216"/>
                </a:cubicBezTo>
                <a:cubicBezTo>
                  <a:pt x="901744" y="754594"/>
                  <a:pt x="897638" y="761980"/>
                  <a:pt x="890167" y="775419"/>
                </a:cubicBezTo>
                <a:lnTo>
                  <a:pt x="959265" y="867585"/>
                </a:lnTo>
                <a:lnTo>
                  <a:pt x="945202" y="883742"/>
                </a:lnTo>
                <a:cubicBezTo>
                  <a:pt x="934774" y="895725"/>
                  <a:pt x="932938" y="897834"/>
                  <a:pt x="914045" y="919550"/>
                </a:cubicBezTo>
                <a:lnTo>
                  <a:pt x="814817" y="862009"/>
                </a:lnTo>
                <a:cubicBezTo>
                  <a:pt x="808093" y="867068"/>
                  <a:pt x="803035" y="870876"/>
                  <a:pt x="798727" y="874119"/>
                </a:cubicBezTo>
                <a:cubicBezTo>
                  <a:pt x="787341" y="882687"/>
                  <a:pt x="781198" y="887312"/>
                  <a:pt x="763425" y="900684"/>
                </a:cubicBezTo>
                <a:lnTo>
                  <a:pt x="789468" y="1013300"/>
                </a:lnTo>
                <a:lnTo>
                  <a:pt x="727256" y="1042178"/>
                </a:lnTo>
                <a:lnTo>
                  <a:pt x="659761" y="948803"/>
                </a:lnTo>
                <a:cubicBezTo>
                  <a:pt x="644864" y="952185"/>
                  <a:pt x="636685" y="954043"/>
                  <a:pt x="628505" y="955901"/>
                </a:cubicBezTo>
                <a:cubicBezTo>
                  <a:pt x="620326" y="957760"/>
                  <a:pt x="612147" y="959618"/>
                  <a:pt x="597250" y="963000"/>
                </a:cubicBezTo>
                <a:lnTo>
                  <a:pt x="575733" y="1076588"/>
                </a:lnTo>
                <a:lnTo>
                  <a:pt x="507284" y="1077384"/>
                </a:lnTo>
                <a:lnTo>
                  <a:pt x="483202" y="964318"/>
                </a:lnTo>
                <a:cubicBezTo>
                  <a:pt x="468232" y="961283"/>
                  <a:pt x="460013" y="959616"/>
                  <a:pt x="451794" y="957950"/>
                </a:cubicBezTo>
                <a:cubicBezTo>
                  <a:pt x="443574" y="956283"/>
                  <a:pt x="435356" y="954616"/>
                  <a:pt x="420386" y="951581"/>
                </a:cubicBezTo>
                <a:lnTo>
                  <a:pt x="355033" y="1046501"/>
                </a:lnTo>
                <a:lnTo>
                  <a:pt x="292180" y="1019083"/>
                </a:lnTo>
                <a:lnTo>
                  <a:pt x="315650" y="905892"/>
                </a:lnTo>
                <a:cubicBezTo>
                  <a:pt x="303197" y="896964"/>
                  <a:pt x="296358" y="892061"/>
                  <a:pt x="289520" y="887159"/>
                </a:cubicBezTo>
                <a:cubicBezTo>
                  <a:pt x="282682" y="882256"/>
                  <a:pt x="275843" y="877354"/>
                  <a:pt x="263391" y="868425"/>
                </a:cubicBezTo>
                <a:lnTo>
                  <a:pt x="165504" y="928265"/>
                </a:lnTo>
                <a:cubicBezTo>
                  <a:pt x="152611" y="914120"/>
                  <a:pt x="147460" y="908468"/>
                  <a:pt x="142307" y="902817"/>
                </a:cubicBezTo>
                <a:cubicBezTo>
                  <a:pt x="137156" y="897165"/>
                  <a:pt x="132005" y="891513"/>
                  <a:pt x="119112" y="877368"/>
                </a:cubicBezTo>
                <a:lnTo>
                  <a:pt x="186089" y="783618"/>
                </a:lnTo>
                <a:cubicBezTo>
                  <a:pt x="178293" y="770322"/>
                  <a:pt x="174016" y="763030"/>
                  <a:pt x="169735" y="755731"/>
                </a:cubicBezTo>
                <a:cubicBezTo>
                  <a:pt x="165466" y="748452"/>
                  <a:pt x="161191" y="741164"/>
                  <a:pt x="153416" y="727903"/>
                </a:cubicBezTo>
                <a:lnTo>
                  <a:pt x="39922" y="742320"/>
                </a:lnTo>
                <a:cubicBezTo>
                  <a:pt x="32462" y="719992"/>
                  <a:pt x="30492" y="714093"/>
                  <a:pt x="27284" y="704489"/>
                </a:cubicBezTo>
                <a:cubicBezTo>
                  <a:pt x="25257" y="698418"/>
                  <a:pt x="22735" y="690867"/>
                  <a:pt x="18018" y="676749"/>
                </a:cubicBezTo>
                <a:lnTo>
                  <a:pt x="116918" y="618639"/>
                </a:lnTo>
                <a:cubicBezTo>
                  <a:pt x="115148" y="603309"/>
                  <a:pt x="114174" y="594891"/>
                  <a:pt x="113202" y="586473"/>
                </a:cubicBezTo>
                <a:cubicBezTo>
                  <a:pt x="112229" y="578054"/>
                  <a:pt x="111257" y="569635"/>
                  <a:pt x="109486" y="554305"/>
                </a:cubicBezTo>
                <a:lnTo>
                  <a:pt x="0" y="520802"/>
                </a:lnTo>
                <a:cubicBezTo>
                  <a:pt x="1770" y="501651"/>
                  <a:pt x="2477" y="493999"/>
                  <a:pt x="3183" y="486346"/>
                </a:cubicBezTo>
                <a:close/>
                <a:moveTo>
                  <a:pt x="745323" y="538690"/>
                </a:moveTo>
                <a:cubicBezTo>
                  <a:pt x="745323" y="421419"/>
                  <a:pt x="651198" y="326348"/>
                  <a:pt x="535094" y="326348"/>
                </a:cubicBezTo>
                <a:cubicBezTo>
                  <a:pt x="418989" y="326348"/>
                  <a:pt x="324864" y="421419"/>
                  <a:pt x="324864" y="538690"/>
                </a:cubicBezTo>
                <a:cubicBezTo>
                  <a:pt x="324864" y="655962"/>
                  <a:pt x="418989" y="751034"/>
                  <a:pt x="535094" y="751034"/>
                </a:cubicBezTo>
                <a:cubicBezTo>
                  <a:pt x="651198" y="751034"/>
                  <a:pt x="745323" y="655962"/>
                  <a:pt x="745323" y="538690"/>
                </a:cubicBezTo>
                <a:close/>
              </a:path>
            </a:pathLst>
          </a:custGeom>
          <a:noFill/>
          <a:ln w="87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81901" y="2451140"/>
            <a:ext cx="775716" cy="790079"/>
          </a:xfrm>
          <a:custGeom>
            <a:avLst/>
            <a:gdLst/>
            <a:ahLst/>
            <a:cxnLst/>
            <a:rect l="0" t="0" r="0" b="0"/>
            <a:pathLst>
              <a:path w="775716" h="790079">
                <a:moveTo>
                  <a:pt x="775716" y="300494"/>
                </a:moveTo>
                <a:lnTo>
                  <a:pt x="672045" y="370779"/>
                </a:lnTo>
                <a:lnTo>
                  <a:pt x="672045" y="419861"/>
                </a:lnTo>
                <a:lnTo>
                  <a:pt x="775525" y="490347"/>
                </a:lnTo>
                <a:cubicBezTo>
                  <a:pt x="769429" y="508892"/>
                  <a:pt x="767648" y="514311"/>
                  <a:pt x="764505" y="523884"/>
                </a:cubicBezTo>
                <a:cubicBezTo>
                  <a:pt x="762866" y="528856"/>
                  <a:pt x="760857" y="534952"/>
                  <a:pt x="757685" y="544601"/>
                </a:cubicBezTo>
                <a:lnTo>
                  <a:pt x="632145" y="541039"/>
                </a:lnTo>
                <a:cubicBezTo>
                  <a:pt x="627849" y="546896"/>
                  <a:pt x="624516" y="551430"/>
                  <a:pt x="621487" y="555555"/>
                </a:cubicBezTo>
                <a:cubicBezTo>
                  <a:pt x="615772" y="563337"/>
                  <a:pt x="611114" y="569671"/>
                  <a:pt x="603008" y="580720"/>
                </a:cubicBezTo>
                <a:lnTo>
                  <a:pt x="644985" y="698087"/>
                </a:lnTo>
                <a:cubicBezTo>
                  <a:pt x="632879" y="706793"/>
                  <a:pt x="627278" y="710812"/>
                  <a:pt x="621687" y="714841"/>
                </a:cubicBezTo>
                <a:cubicBezTo>
                  <a:pt x="616096" y="718861"/>
                  <a:pt x="610504" y="722880"/>
                  <a:pt x="598389" y="731586"/>
                </a:cubicBezTo>
                <a:lnTo>
                  <a:pt x="498938" y="655539"/>
                </a:lnTo>
                <a:cubicBezTo>
                  <a:pt x="483936" y="660358"/>
                  <a:pt x="476250" y="662825"/>
                  <a:pt x="464934" y="666454"/>
                </a:cubicBezTo>
                <a:lnTo>
                  <a:pt x="451846" y="670655"/>
                </a:lnTo>
                <a:lnTo>
                  <a:pt x="416242" y="790079"/>
                </a:lnTo>
                <a:lnTo>
                  <a:pt x="358692" y="790079"/>
                </a:lnTo>
                <a:lnTo>
                  <a:pt x="323316" y="670531"/>
                </a:lnTo>
                <a:cubicBezTo>
                  <a:pt x="308371" y="665692"/>
                  <a:pt x="300694" y="663216"/>
                  <a:pt x="289426" y="659577"/>
                </a:cubicBezTo>
                <a:cubicBezTo>
                  <a:pt x="285597" y="658339"/>
                  <a:pt x="281349" y="656958"/>
                  <a:pt x="276263" y="655320"/>
                </a:cubicBezTo>
                <a:lnTo>
                  <a:pt x="176660" y="731177"/>
                </a:lnTo>
                <a:cubicBezTo>
                  <a:pt x="164563" y="722442"/>
                  <a:pt x="158981" y="718413"/>
                  <a:pt x="153400" y="714375"/>
                </a:cubicBezTo>
                <a:cubicBezTo>
                  <a:pt x="147808" y="710345"/>
                  <a:pt x="142227" y="706316"/>
                  <a:pt x="130130" y="697582"/>
                </a:cubicBezTo>
                <a:lnTo>
                  <a:pt x="172335" y="580291"/>
                </a:lnTo>
                <a:cubicBezTo>
                  <a:pt x="168097" y="574490"/>
                  <a:pt x="164801" y="569985"/>
                  <a:pt x="161801" y="565889"/>
                </a:cubicBezTo>
                <a:cubicBezTo>
                  <a:pt x="156057" y="558041"/>
                  <a:pt x="151409" y="551678"/>
                  <a:pt x="143284" y="540562"/>
                </a:cubicBezTo>
                <a:lnTo>
                  <a:pt x="17735" y="543877"/>
                </a:lnTo>
                <a:cubicBezTo>
                  <a:pt x="11458" y="524675"/>
                  <a:pt x="9782" y="519541"/>
                  <a:pt x="6448" y="509311"/>
                </a:cubicBezTo>
                <a:cubicBezTo>
                  <a:pt x="4876" y="504520"/>
                  <a:pt x="2943" y="498605"/>
                  <a:pt x="0" y="489584"/>
                </a:cubicBezTo>
                <a:lnTo>
                  <a:pt x="103670" y="419309"/>
                </a:lnTo>
                <a:lnTo>
                  <a:pt x="103670" y="370217"/>
                </a:lnTo>
                <a:lnTo>
                  <a:pt x="190" y="299732"/>
                </a:lnTo>
                <a:cubicBezTo>
                  <a:pt x="6486" y="280596"/>
                  <a:pt x="8181" y="275434"/>
                  <a:pt x="11525" y="265271"/>
                </a:cubicBezTo>
                <a:cubicBezTo>
                  <a:pt x="13106" y="260461"/>
                  <a:pt x="15049" y="254536"/>
                  <a:pt x="18030" y="245478"/>
                </a:cubicBezTo>
                <a:lnTo>
                  <a:pt x="143570" y="249040"/>
                </a:lnTo>
                <a:cubicBezTo>
                  <a:pt x="147837" y="243230"/>
                  <a:pt x="151142" y="238725"/>
                  <a:pt x="154162" y="234629"/>
                </a:cubicBezTo>
                <a:cubicBezTo>
                  <a:pt x="159905" y="226799"/>
                  <a:pt x="164563" y="220456"/>
                  <a:pt x="172707" y="209359"/>
                </a:cubicBezTo>
                <a:lnTo>
                  <a:pt x="130730" y="91992"/>
                </a:lnTo>
                <a:cubicBezTo>
                  <a:pt x="142836" y="83286"/>
                  <a:pt x="148437" y="79267"/>
                  <a:pt x="154028" y="75247"/>
                </a:cubicBezTo>
                <a:cubicBezTo>
                  <a:pt x="159619" y="71218"/>
                  <a:pt x="165220" y="67198"/>
                  <a:pt x="177326" y="58493"/>
                </a:cubicBezTo>
                <a:lnTo>
                  <a:pt x="276777" y="134540"/>
                </a:lnTo>
                <a:cubicBezTo>
                  <a:pt x="291617" y="129778"/>
                  <a:pt x="299294" y="127311"/>
                  <a:pt x="310410" y="123748"/>
                </a:cubicBezTo>
                <a:lnTo>
                  <a:pt x="323869" y="119424"/>
                </a:lnTo>
                <a:lnTo>
                  <a:pt x="359473" y="0"/>
                </a:lnTo>
                <a:lnTo>
                  <a:pt x="417023" y="0"/>
                </a:lnTo>
                <a:lnTo>
                  <a:pt x="452399" y="119548"/>
                </a:lnTo>
                <a:cubicBezTo>
                  <a:pt x="472440" y="126034"/>
                  <a:pt x="479402" y="128282"/>
                  <a:pt x="499452" y="134759"/>
                </a:cubicBezTo>
                <a:lnTo>
                  <a:pt x="599055" y="58902"/>
                </a:lnTo>
                <a:cubicBezTo>
                  <a:pt x="611152" y="67637"/>
                  <a:pt x="616734" y="71666"/>
                  <a:pt x="622315" y="75704"/>
                </a:cubicBezTo>
                <a:cubicBezTo>
                  <a:pt x="627907" y="79733"/>
                  <a:pt x="633488" y="83772"/>
                  <a:pt x="645585" y="92497"/>
                </a:cubicBezTo>
                <a:lnTo>
                  <a:pt x="603380" y="209788"/>
                </a:lnTo>
                <a:cubicBezTo>
                  <a:pt x="607675" y="215665"/>
                  <a:pt x="611000" y="220208"/>
                  <a:pt x="614029" y="224351"/>
                </a:cubicBezTo>
                <a:cubicBezTo>
                  <a:pt x="619715" y="232124"/>
                  <a:pt x="624354" y="238467"/>
                  <a:pt x="632431" y="249516"/>
                </a:cubicBezTo>
                <a:lnTo>
                  <a:pt x="757980" y="246202"/>
                </a:lnTo>
                <a:cubicBezTo>
                  <a:pt x="764047" y="264756"/>
                  <a:pt x="765819" y="270186"/>
                  <a:pt x="768943" y="279749"/>
                </a:cubicBezTo>
                <a:cubicBezTo>
                  <a:pt x="770562" y="284730"/>
                  <a:pt x="772563" y="290836"/>
                  <a:pt x="775716" y="300494"/>
                </a:cubicBezTo>
                <a:moveTo>
                  <a:pt x="176345" y="394839"/>
                </a:moveTo>
                <a:cubicBezTo>
                  <a:pt x="176231" y="511187"/>
                  <a:pt x="270833" y="605599"/>
                  <a:pt x="387648" y="605713"/>
                </a:cubicBezTo>
                <a:cubicBezTo>
                  <a:pt x="504463" y="605828"/>
                  <a:pt x="599246" y="511597"/>
                  <a:pt x="599360" y="395249"/>
                </a:cubicBezTo>
                <a:cubicBezTo>
                  <a:pt x="599484" y="278901"/>
                  <a:pt x="504872" y="184480"/>
                  <a:pt x="388067" y="184365"/>
                </a:cubicBezTo>
                <a:cubicBezTo>
                  <a:pt x="271252" y="184251"/>
                  <a:pt x="176460" y="278482"/>
                  <a:pt x="176345" y="394839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81901" y="2451140"/>
            <a:ext cx="775716" cy="790081"/>
          </a:xfrm>
          <a:custGeom>
            <a:avLst/>
            <a:gdLst/>
            <a:ahLst/>
            <a:cxnLst/>
            <a:rect l="0" t="0" r="0" b="0"/>
            <a:pathLst>
              <a:path w="775716" h="790081">
                <a:moveTo>
                  <a:pt x="775716" y="300497"/>
                </a:moveTo>
                <a:lnTo>
                  <a:pt x="672044" y="370776"/>
                </a:lnTo>
                <a:lnTo>
                  <a:pt x="671996" y="419863"/>
                </a:lnTo>
                <a:lnTo>
                  <a:pt x="775529" y="490345"/>
                </a:lnTo>
                <a:cubicBezTo>
                  <a:pt x="769427" y="508896"/>
                  <a:pt x="767646" y="514314"/>
                  <a:pt x="764500" y="523880"/>
                </a:cubicBezTo>
                <a:cubicBezTo>
                  <a:pt x="762864" y="528855"/>
                  <a:pt x="760858" y="534953"/>
                  <a:pt x="757685" y="544605"/>
                </a:cubicBezTo>
                <a:lnTo>
                  <a:pt x="632146" y="541041"/>
                </a:lnTo>
                <a:cubicBezTo>
                  <a:pt x="627845" y="546895"/>
                  <a:pt x="624517" y="551428"/>
                  <a:pt x="621487" y="555554"/>
                </a:cubicBezTo>
                <a:cubicBezTo>
                  <a:pt x="615772" y="563335"/>
                  <a:pt x="611117" y="569673"/>
                  <a:pt x="603010" y="580718"/>
                </a:cubicBezTo>
                <a:lnTo>
                  <a:pt x="644987" y="698086"/>
                </a:lnTo>
                <a:cubicBezTo>
                  <a:pt x="632876" y="706793"/>
                  <a:pt x="627282" y="710815"/>
                  <a:pt x="621688" y="714838"/>
                </a:cubicBezTo>
                <a:cubicBezTo>
                  <a:pt x="616094" y="718859"/>
                  <a:pt x="610500" y="722881"/>
                  <a:pt x="598389" y="731588"/>
                </a:cubicBezTo>
                <a:lnTo>
                  <a:pt x="498940" y="655537"/>
                </a:lnTo>
                <a:cubicBezTo>
                  <a:pt x="483936" y="660355"/>
                  <a:pt x="476253" y="662822"/>
                  <a:pt x="464932" y="666457"/>
                </a:cubicBezTo>
                <a:lnTo>
                  <a:pt x="451850" y="670657"/>
                </a:lnTo>
                <a:lnTo>
                  <a:pt x="416243" y="790081"/>
                </a:lnTo>
                <a:lnTo>
                  <a:pt x="358691" y="790024"/>
                </a:lnTo>
                <a:lnTo>
                  <a:pt x="323320" y="670530"/>
                </a:lnTo>
                <a:cubicBezTo>
                  <a:pt x="308368" y="665695"/>
                  <a:pt x="300690" y="663214"/>
                  <a:pt x="289428" y="659573"/>
                </a:cubicBezTo>
                <a:cubicBezTo>
                  <a:pt x="285597" y="658336"/>
                  <a:pt x="281350" y="656962"/>
                  <a:pt x="276261" y="655318"/>
                </a:cubicBezTo>
                <a:lnTo>
                  <a:pt x="176662" y="731174"/>
                </a:lnTo>
                <a:cubicBezTo>
                  <a:pt x="164568" y="722444"/>
                  <a:pt x="158982" y="718411"/>
                  <a:pt x="153395" y="714378"/>
                </a:cubicBezTo>
                <a:cubicBezTo>
                  <a:pt x="147809" y="710344"/>
                  <a:pt x="142224" y="706312"/>
                  <a:pt x="130130" y="697582"/>
                </a:cubicBezTo>
                <a:lnTo>
                  <a:pt x="172339" y="580295"/>
                </a:lnTo>
                <a:cubicBezTo>
                  <a:pt x="168095" y="574492"/>
                  <a:pt x="164800" y="569987"/>
                  <a:pt x="161803" y="565889"/>
                </a:cubicBezTo>
                <a:cubicBezTo>
                  <a:pt x="156061" y="558039"/>
                  <a:pt x="151412" y="551683"/>
                  <a:pt x="143282" y="540561"/>
                </a:cubicBezTo>
                <a:lnTo>
                  <a:pt x="17735" y="543880"/>
                </a:lnTo>
                <a:cubicBezTo>
                  <a:pt x="11461" y="524676"/>
                  <a:pt x="9782" y="519536"/>
                  <a:pt x="6444" y="509315"/>
                </a:cubicBezTo>
                <a:cubicBezTo>
                  <a:pt x="4878" y="504517"/>
                  <a:pt x="2945" y="498600"/>
                  <a:pt x="0" y="489583"/>
                </a:cubicBezTo>
                <a:lnTo>
                  <a:pt x="103671" y="419305"/>
                </a:lnTo>
                <a:lnTo>
                  <a:pt x="103720" y="370218"/>
                </a:lnTo>
                <a:lnTo>
                  <a:pt x="188" y="299736"/>
                </a:lnTo>
                <a:cubicBezTo>
                  <a:pt x="6483" y="280594"/>
                  <a:pt x="8180" y="275434"/>
                  <a:pt x="11521" y="265273"/>
                </a:cubicBezTo>
                <a:cubicBezTo>
                  <a:pt x="13102" y="260464"/>
                  <a:pt x="15051" y="254535"/>
                  <a:pt x="18030" y="245475"/>
                </a:cubicBezTo>
                <a:lnTo>
                  <a:pt x="143570" y="249040"/>
                </a:lnTo>
                <a:cubicBezTo>
                  <a:pt x="147836" y="243231"/>
                  <a:pt x="151145" y="238725"/>
                  <a:pt x="154157" y="234625"/>
                </a:cubicBezTo>
                <a:cubicBezTo>
                  <a:pt x="159905" y="226799"/>
                  <a:pt x="164564" y="220455"/>
                  <a:pt x="172706" y="209362"/>
                </a:cubicBezTo>
                <a:lnTo>
                  <a:pt x="130728" y="91993"/>
                </a:lnTo>
                <a:cubicBezTo>
                  <a:pt x="142840" y="83288"/>
                  <a:pt x="148433" y="79266"/>
                  <a:pt x="154027" y="75243"/>
                </a:cubicBezTo>
                <a:cubicBezTo>
                  <a:pt x="159621" y="71221"/>
                  <a:pt x="165216" y="67200"/>
                  <a:pt x="177327" y="58493"/>
                </a:cubicBezTo>
                <a:lnTo>
                  <a:pt x="276775" y="134544"/>
                </a:lnTo>
                <a:cubicBezTo>
                  <a:pt x="291613" y="129779"/>
                  <a:pt x="299291" y="127313"/>
                  <a:pt x="310407" y="123745"/>
                </a:cubicBezTo>
                <a:lnTo>
                  <a:pt x="323865" y="119424"/>
                </a:lnTo>
                <a:lnTo>
                  <a:pt x="359472" y="0"/>
                </a:lnTo>
                <a:lnTo>
                  <a:pt x="417025" y="56"/>
                </a:lnTo>
                <a:lnTo>
                  <a:pt x="452395" y="119550"/>
                </a:lnTo>
                <a:cubicBezTo>
                  <a:pt x="472435" y="126030"/>
                  <a:pt x="479407" y="128282"/>
                  <a:pt x="499455" y="134763"/>
                </a:cubicBezTo>
                <a:lnTo>
                  <a:pt x="599053" y="58907"/>
                </a:lnTo>
                <a:cubicBezTo>
                  <a:pt x="611147" y="67637"/>
                  <a:pt x="616734" y="71670"/>
                  <a:pt x="622320" y="75703"/>
                </a:cubicBezTo>
                <a:cubicBezTo>
                  <a:pt x="627906" y="79735"/>
                  <a:pt x="633491" y="83769"/>
                  <a:pt x="645587" y="92499"/>
                </a:cubicBezTo>
                <a:lnTo>
                  <a:pt x="603376" y="209785"/>
                </a:lnTo>
                <a:cubicBezTo>
                  <a:pt x="607674" y="215663"/>
                  <a:pt x="611000" y="220208"/>
                  <a:pt x="614028" y="224349"/>
                </a:cubicBezTo>
                <a:cubicBezTo>
                  <a:pt x="619717" y="232127"/>
                  <a:pt x="624358" y="238471"/>
                  <a:pt x="632434" y="249520"/>
                </a:cubicBezTo>
                <a:lnTo>
                  <a:pt x="757980" y="246201"/>
                </a:lnTo>
                <a:cubicBezTo>
                  <a:pt x="764043" y="264759"/>
                  <a:pt x="765815" y="270183"/>
                  <a:pt x="768940" y="279751"/>
                </a:cubicBezTo>
                <a:cubicBezTo>
                  <a:pt x="770567" y="284731"/>
                  <a:pt x="772560" y="290834"/>
                  <a:pt x="775716" y="300497"/>
                </a:cubicBezTo>
                <a:close/>
                <a:moveTo>
                  <a:pt x="176349" y="394835"/>
                </a:moveTo>
                <a:cubicBezTo>
                  <a:pt x="176234" y="511184"/>
                  <a:pt x="270838" y="605600"/>
                  <a:pt x="387648" y="605715"/>
                </a:cubicBezTo>
                <a:cubicBezTo>
                  <a:pt x="504459" y="605830"/>
                  <a:pt x="599249" y="511599"/>
                  <a:pt x="599364" y="395250"/>
                </a:cubicBezTo>
                <a:cubicBezTo>
                  <a:pt x="599480" y="278899"/>
                  <a:pt x="504875" y="184483"/>
                  <a:pt x="388065" y="184368"/>
                </a:cubicBezTo>
                <a:cubicBezTo>
                  <a:pt x="271255" y="184254"/>
                  <a:pt x="176464" y="278485"/>
                  <a:pt x="176349" y="394835"/>
                </a:cubicBezTo>
                <a:close/>
              </a:path>
            </a:pathLst>
          </a:custGeom>
          <a:noFill/>
          <a:ln w="87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21021" y="1969913"/>
            <a:ext cx="919372" cy="912180"/>
          </a:xfrm>
          <a:custGeom>
            <a:avLst/>
            <a:gdLst/>
            <a:ahLst/>
            <a:cxnLst/>
            <a:rect l="0" t="0" r="0" b="0"/>
            <a:pathLst>
              <a:path w="919372" h="912180">
                <a:moveTo>
                  <a:pt x="467048" y="912161"/>
                </a:moveTo>
                <a:cubicBezTo>
                  <a:pt x="455409" y="912142"/>
                  <a:pt x="449551" y="912133"/>
                  <a:pt x="426748" y="912113"/>
                </a:cubicBezTo>
                <a:lnTo>
                  <a:pt x="391848" y="782059"/>
                </a:lnTo>
                <a:cubicBezTo>
                  <a:pt x="379904" y="778525"/>
                  <a:pt x="372237" y="776258"/>
                  <a:pt x="364569" y="773991"/>
                </a:cubicBezTo>
                <a:cubicBezTo>
                  <a:pt x="356920" y="771734"/>
                  <a:pt x="349262" y="769467"/>
                  <a:pt x="337337" y="765943"/>
                </a:cubicBezTo>
                <a:lnTo>
                  <a:pt x="237524" y="856164"/>
                </a:lnTo>
                <a:cubicBezTo>
                  <a:pt x="228342" y="850230"/>
                  <a:pt x="222427" y="846410"/>
                  <a:pt x="217684" y="843343"/>
                </a:cubicBezTo>
                <a:cubicBezTo>
                  <a:pt x="207654" y="836866"/>
                  <a:pt x="202844" y="833751"/>
                  <a:pt x="183441" y="821226"/>
                </a:cubicBezTo>
                <a:lnTo>
                  <a:pt x="224218" y="692877"/>
                </a:lnTo>
                <a:lnTo>
                  <a:pt x="215360" y="682599"/>
                </a:lnTo>
                <a:cubicBezTo>
                  <a:pt x="205520" y="671188"/>
                  <a:pt x="199948" y="664721"/>
                  <a:pt x="187061" y="649776"/>
                </a:cubicBezTo>
                <a:lnTo>
                  <a:pt x="54444" y="671607"/>
                </a:lnTo>
                <a:cubicBezTo>
                  <a:pt x="47405" y="656091"/>
                  <a:pt x="44262" y="649176"/>
                  <a:pt x="41119" y="642261"/>
                </a:cubicBezTo>
                <a:cubicBezTo>
                  <a:pt x="37985" y="635336"/>
                  <a:pt x="34842" y="628421"/>
                  <a:pt x="27803" y="612914"/>
                </a:cubicBezTo>
                <a:lnTo>
                  <a:pt x="131330" y="527008"/>
                </a:lnTo>
                <a:cubicBezTo>
                  <a:pt x="129578" y="514664"/>
                  <a:pt x="128454" y="506739"/>
                  <a:pt x="127330" y="498814"/>
                </a:cubicBezTo>
                <a:cubicBezTo>
                  <a:pt x="126206" y="490889"/>
                  <a:pt x="125082" y="482955"/>
                  <a:pt x="123329" y="470611"/>
                </a:cubicBezTo>
                <a:lnTo>
                  <a:pt x="0" y="417118"/>
                </a:lnTo>
                <a:cubicBezTo>
                  <a:pt x="2447" y="400250"/>
                  <a:pt x="3533" y="392725"/>
                  <a:pt x="4629" y="385210"/>
                </a:cubicBezTo>
                <a:cubicBezTo>
                  <a:pt x="5715" y="377685"/>
                  <a:pt x="6810" y="370160"/>
                  <a:pt x="9248" y="353291"/>
                </a:cubicBezTo>
                <a:lnTo>
                  <a:pt x="142674" y="337108"/>
                </a:lnTo>
                <a:cubicBezTo>
                  <a:pt x="149447" y="322326"/>
                  <a:pt x="153047" y="314439"/>
                  <a:pt x="157619" y="304457"/>
                </a:cubicBezTo>
                <a:cubicBezTo>
                  <a:pt x="160048" y="299132"/>
                  <a:pt x="162753" y="293208"/>
                  <a:pt x="166363" y="285330"/>
                </a:cubicBezTo>
                <a:lnTo>
                  <a:pt x="91497" y="173507"/>
                </a:lnTo>
                <a:cubicBezTo>
                  <a:pt x="109461" y="152771"/>
                  <a:pt x="111394" y="150542"/>
                  <a:pt x="123129" y="137007"/>
                </a:cubicBezTo>
                <a:cubicBezTo>
                  <a:pt x="125968" y="133740"/>
                  <a:pt x="129368" y="129816"/>
                  <a:pt x="133702" y="124806"/>
                </a:cubicBezTo>
                <a:lnTo>
                  <a:pt x="254660" y="183489"/>
                </a:lnTo>
                <a:lnTo>
                  <a:pt x="302513" y="152752"/>
                </a:lnTo>
                <a:lnTo>
                  <a:pt x="299866" y="18097"/>
                </a:lnTo>
                <a:cubicBezTo>
                  <a:pt x="306285" y="16211"/>
                  <a:pt x="311305" y="14744"/>
                  <a:pt x="315477" y="13525"/>
                </a:cubicBezTo>
                <a:cubicBezTo>
                  <a:pt x="332527" y="8534"/>
                  <a:pt x="335403" y="7686"/>
                  <a:pt x="361645" y="0"/>
                </a:cubicBezTo>
                <a:lnTo>
                  <a:pt x="431711" y="114900"/>
                </a:lnTo>
                <a:lnTo>
                  <a:pt x="488546" y="114900"/>
                </a:lnTo>
                <a:lnTo>
                  <a:pt x="558965" y="238"/>
                </a:lnTo>
                <a:cubicBezTo>
                  <a:pt x="575271" y="5057"/>
                  <a:pt x="582548" y="7200"/>
                  <a:pt x="589826" y="9353"/>
                </a:cubicBezTo>
                <a:cubicBezTo>
                  <a:pt x="597103" y="11506"/>
                  <a:pt x="604370" y="13658"/>
                  <a:pt x="620687" y="18478"/>
                </a:cubicBezTo>
                <a:lnTo>
                  <a:pt x="617639" y="153133"/>
                </a:lnTo>
                <a:cubicBezTo>
                  <a:pt x="628078" y="159877"/>
                  <a:pt x="634793" y="164211"/>
                  <a:pt x="641499" y="168544"/>
                </a:cubicBezTo>
                <a:cubicBezTo>
                  <a:pt x="648214" y="172878"/>
                  <a:pt x="654938" y="177222"/>
                  <a:pt x="665406" y="183984"/>
                </a:cubicBezTo>
                <a:lnTo>
                  <a:pt x="786526" y="125596"/>
                </a:lnTo>
                <a:lnTo>
                  <a:pt x="828598" y="174393"/>
                </a:lnTo>
                <a:lnTo>
                  <a:pt x="753398" y="286045"/>
                </a:lnTo>
                <a:cubicBezTo>
                  <a:pt x="759304" y="299046"/>
                  <a:pt x="762781" y="306724"/>
                  <a:pt x="766619" y="315172"/>
                </a:cubicBezTo>
                <a:cubicBezTo>
                  <a:pt x="769477" y="321468"/>
                  <a:pt x="772534" y="328193"/>
                  <a:pt x="776935" y="337880"/>
                </a:cubicBezTo>
                <a:lnTo>
                  <a:pt x="910304" y="354387"/>
                </a:lnTo>
                <a:lnTo>
                  <a:pt x="919372" y="418233"/>
                </a:lnTo>
                <a:lnTo>
                  <a:pt x="795889" y="471420"/>
                </a:lnTo>
                <a:cubicBezTo>
                  <a:pt x="794308" y="482317"/>
                  <a:pt x="793232" y="489765"/>
                  <a:pt x="792203" y="496814"/>
                </a:cubicBezTo>
                <a:cubicBezTo>
                  <a:pt x="790908" y="505729"/>
                  <a:pt x="789708" y="514007"/>
                  <a:pt x="787717" y="527799"/>
                </a:cubicBezTo>
                <a:lnTo>
                  <a:pt x="890987" y="613943"/>
                </a:lnTo>
                <a:cubicBezTo>
                  <a:pt x="883900" y="629440"/>
                  <a:pt x="880738" y="636355"/>
                  <a:pt x="877576" y="643261"/>
                </a:cubicBezTo>
                <a:cubicBezTo>
                  <a:pt x="874414" y="650176"/>
                  <a:pt x="871251" y="657082"/>
                  <a:pt x="864165" y="672579"/>
                </a:cubicBezTo>
                <a:lnTo>
                  <a:pt x="731615" y="650433"/>
                </a:lnTo>
                <a:lnTo>
                  <a:pt x="694324" y="693448"/>
                </a:lnTo>
                <a:lnTo>
                  <a:pt x="734720" y="821893"/>
                </a:lnTo>
                <a:lnTo>
                  <a:pt x="722175" y="829951"/>
                </a:lnTo>
                <a:cubicBezTo>
                  <a:pt x="706173" y="840219"/>
                  <a:pt x="704116" y="841543"/>
                  <a:pt x="680532" y="856697"/>
                </a:cubicBezTo>
                <a:lnTo>
                  <a:pt x="580986" y="766229"/>
                </a:lnTo>
                <a:cubicBezTo>
                  <a:pt x="557383" y="773153"/>
                  <a:pt x="550478" y="775173"/>
                  <a:pt x="527284" y="781964"/>
                </a:cubicBezTo>
                <a:lnTo>
                  <a:pt x="526427" y="781964"/>
                </a:lnTo>
                <a:lnTo>
                  <a:pt x="491099" y="912180"/>
                </a:lnTo>
                <a:lnTo>
                  <a:pt x="467048" y="912180"/>
                </a:lnTo>
                <a:moveTo>
                  <a:pt x="463848" y="240191"/>
                </a:moveTo>
                <a:cubicBezTo>
                  <a:pt x="347167" y="240191"/>
                  <a:pt x="252583" y="335070"/>
                  <a:pt x="252583" y="452113"/>
                </a:cubicBezTo>
                <a:cubicBezTo>
                  <a:pt x="252583" y="569147"/>
                  <a:pt x="347167" y="664025"/>
                  <a:pt x="463848" y="664025"/>
                </a:cubicBezTo>
                <a:cubicBezTo>
                  <a:pt x="580520" y="664025"/>
                  <a:pt x="675103" y="569147"/>
                  <a:pt x="675103" y="452113"/>
                </a:cubicBezTo>
                <a:cubicBezTo>
                  <a:pt x="675103" y="335070"/>
                  <a:pt x="580520" y="240191"/>
                  <a:pt x="463848" y="240191"/>
                </a:cubicBez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21022" y="1969913"/>
            <a:ext cx="919367" cy="912185"/>
          </a:xfrm>
          <a:custGeom>
            <a:avLst/>
            <a:gdLst/>
            <a:ahLst/>
            <a:cxnLst/>
            <a:rect l="0" t="0" r="0" b="0"/>
            <a:pathLst>
              <a:path w="919367" h="912185">
                <a:moveTo>
                  <a:pt x="467048" y="912157"/>
                </a:moveTo>
                <a:cubicBezTo>
                  <a:pt x="455413" y="912143"/>
                  <a:pt x="449547" y="912136"/>
                  <a:pt x="426751" y="912109"/>
                </a:cubicBezTo>
                <a:lnTo>
                  <a:pt x="426773" y="912106"/>
                </a:lnTo>
                <a:lnTo>
                  <a:pt x="391846" y="782058"/>
                </a:lnTo>
                <a:cubicBezTo>
                  <a:pt x="379901" y="778528"/>
                  <a:pt x="372238" y="776262"/>
                  <a:pt x="364570" y="773995"/>
                </a:cubicBezTo>
                <a:cubicBezTo>
                  <a:pt x="356917" y="771732"/>
                  <a:pt x="349259" y="769469"/>
                  <a:pt x="337338" y="765944"/>
                </a:cubicBezTo>
                <a:lnTo>
                  <a:pt x="237526" y="856160"/>
                </a:lnTo>
                <a:cubicBezTo>
                  <a:pt x="228344" y="850228"/>
                  <a:pt x="222429" y="846408"/>
                  <a:pt x="217683" y="843341"/>
                </a:cubicBezTo>
                <a:cubicBezTo>
                  <a:pt x="207657" y="836863"/>
                  <a:pt x="202847" y="833756"/>
                  <a:pt x="183444" y="821226"/>
                </a:cubicBezTo>
                <a:lnTo>
                  <a:pt x="224216" y="692875"/>
                </a:lnTo>
                <a:lnTo>
                  <a:pt x="215358" y="682598"/>
                </a:lnTo>
                <a:cubicBezTo>
                  <a:pt x="205523" y="671188"/>
                  <a:pt x="199946" y="664716"/>
                  <a:pt x="187064" y="649780"/>
                </a:cubicBezTo>
                <a:lnTo>
                  <a:pt x="54446" y="671608"/>
                </a:lnTo>
                <a:cubicBezTo>
                  <a:pt x="47402" y="656096"/>
                  <a:pt x="44262" y="649177"/>
                  <a:pt x="41121" y="642256"/>
                </a:cubicBezTo>
                <a:cubicBezTo>
                  <a:pt x="37980" y="635338"/>
                  <a:pt x="34841" y="628419"/>
                  <a:pt x="27799" y="612910"/>
                </a:cubicBezTo>
                <a:lnTo>
                  <a:pt x="131332" y="527005"/>
                </a:lnTo>
                <a:cubicBezTo>
                  <a:pt x="129580" y="514659"/>
                  <a:pt x="128454" y="506734"/>
                  <a:pt x="127328" y="498810"/>
                </a:cubicBezTo>
                <a:cubicBezTo>
                  <a:pt x="126202" y="490885"/>
                  <a:pt x="125077" y="482959"/>
                  <a:pt x="123325" y="470614"/>
                </a:cubicBezTo>
                <a:lnTo>
                  <a:pt x="0" y="417119"/>
                </a:lnTo>
                <a:cubicBezTo>
                  <a:pt x="2447" y="400252"/>
                  <a:pt x="3537" y="392729"/>
                  <a:pt x="4627" y="385206"/>
                </a:cubicBezTo>
                <a:cubicBezTo>
                  <a:pt x="5715" y="377683"/>
                  <a:pt x="6805" y="370160"/>
                  <a:pt x="9252" y="353292"/>
                </a:cubicBezTo>
                <a:lnTo>
                  <a:pt x="142677" y="337111"/>
                </a:lnTo>
                <a:cubicBezTo>
                  <a:pt x="149443" y="322324"/>
                  <a:pt x="153048" y="314442"/>
                  <a:pt x="157615" y="304455"/>
                </a:cubicBezTo>
                <a:cubicBezTo>
                  <a:pt x="160050" y="299133"/>
                  <a:pt x="162757" y="293212"/>
                  <a:pt x="166363" y="285329"/>
                </a:cubicBezTo>
                <a:lnTo>
                  <a:pt x="91494" y="173502"/>
                </a:lnTo>
                <a:cubicBezTo>
                  <a:pt x="109465" y="152766"/>
                  <a:pt x="111397" y="150539"/>
                  <a:pt x="123131" y="137005"/>
                </a:cubicBezTo>
                <a:cubicBezTo>
                  <a:pt x="125964" y="133738"/>
                  <a:pt x="129367" y="129812"/>
                  <a:pt x="133706" y="124808"/>
                </a:cubicBezTo>
                <a:lnTo>
                  <a:pt x="254659" y="183487"/>
                </a:lnTo>
                <a:lnTo>
                  <a:pt x="302517" y="152750"/>
                </a:lnTo>
                <a:lnTo>
                  <a:pt x="299869" y="18093"/>
                </a:lnTo>
                <a:cubicBezTo>
                  <a:pt x="306285" y="16214"/>
                  <a:pt x="311304" y="14744"/>
                  <a:pt x="315475" y="13523"/>
                </a:cubicBezTo>
                <a:cubicBezTo>
                  <a:pt x="332525" y="8531"/>
                  <a:pt x="335407" y="7687"/>
                  <a:pt x="361640" y="0"/>
                </a:cubicBezTo>
                <a:lnTo>
                  <a:pt x="431712" y="114904"/>
                </a:lnTo>
                <a:lnTo>
                  <a:pt x="488548" y="114974"/>
                </a:lnTo>
                <a:lnTo>
                  <a:pt x="558965" y="238"/>
                </a:lnTo>
                <a:cubicBezTo>
                  <a:pt x="575272" y="5055"/>
                  <a:pt x="582547" y="7205"/>
                  <a:pt x="589822" y="9355"/>
                </a:cubicBezTo>
                <a:cubicBezTo>
                  <a:pt x="597098" y="11506"/>
                  <a:pt x="604373" y="13656"/>
                  <a:pt x="620682" y="18479"/>
                </a:cubicBezTo>
                <a:lnTo>
                  <a:pt x="617635" y="153130"/>
                </a:lnTo>
                <a:cubicBezTo>
                  <a:pt x="628079" y="159878"/>
                  <a:pt x="634788" y="164211"/>
                  <a:pt x="641494" y="168540"/>
                </a:cubicBezTo>
                <a:cubicBezTo>
                  <a:pt x="648216" y="172882"/>
                  <a:pt x="654934" y="177219"/>
                  <a:pt x="665404" y="183983"/>
                </a:cubicBezTo>
                <a:lnTo>
                  <a:pt x="786530" y="125598"/>
                </a:lnTo>
                <a:lnTo>
                  <a:pt x="828599" y="174389"/>
                </a:lnTo>
                <a:lnTo>
                  <a:pt x="753397" y="286041"/>
                </a:lnTo>
                <a:cubicBezTo>
                  <a:pt x="759301" y="299050"/>
                  <a:pt x="762784" y="306720"/>
                  <a:pt x="766621" y="315169"/>
                </a:cubicBezTo>
                <a:cubicBezTo>
                  <a:pt x="769479" y="321465"/>
                  <a:pt x="772534" y="328193"/>
                  <a:pt x="776933" y="337883"/>
                </a:cubicBezTo>
                <a:lnTo>
                  <a:pt x="910306" y="354385"/>
                </a:lnTo>
                <a:lnTo>
                  <a:pt x="919367" y="418230"/>
                </a:lnTo>
                <a:lnTo>
                  <a:pt x="795887" y="471425"/>
                </a:lnTo>
                <a:cubicBezTo>
                  <a:pt x="794309" y="482316"/>
                  <a:pt x="793228" y="489766"/>
                  <a:pt x="792205" y="496812"/>
                </a:cubicBezTo>
                <a:cubicBezTo>
                  <a:pt x="790911" y="505732"/>
                  <a:pt x="789711" y="514005"/>
                  <a:pt x="787714" y="527794"/>
                </a:cubicBezTo>
                <a:lnTo>
                  <a:pt x="890990" y="613946"/>
                </a:lnTo>
                <a:cubicBezTo>
                  <a:pt x="883903" y="629442"/>
                  <a:pt x="880741" y="636352"/>
                  <a:pt x="877578" y="643264"/>
                </a:cubicBezTo>
                <a:cubicBezTo>
                  <a:pt x="874416" y="650175"/>
                  <a:pt x="871255" y="657086"/>
                  <a:pt x="864168" y="672582"/>
                </a:cubicBezTo>
                <a:lnTo>
                  <a:pt x="731611" y="650437"/>
                </a:lnTo>
                <a:lnTo>
                  <a:pt x="694326" y="693444"/>
                </a:lnTo>
                <a:lnTo>
                  <a:pt x="734716" y="821893"/>
                </a:lnTo>
                <a:lnTo>
                  <a:pt x="722171" y="829947"/>
                </a:lnTo>
                <a:cubicBezTo>
                  <a:pt x="706178" y="840217"/>
                  <a:pt x="704116" y="841540"/>
                  <a:pt x="680528" y="856692"/>
                </a:cubicBezTo>
                <a:lnTo>
                  <a:pt x="580985" y="766233"/>
                </a:lnTo>
                <a:cubicBezTo>
                  <a:pt x="557385" y="773151"/>
                  <a:pt x="550476" y="775174"/>
                  <a:pt x="527289" y="781965"/>
                </a:cubicBezTo>
                <a:lnTo>
                  <a:pt x="526424" y="782217"/>
                </a:lnTo>
                <a:lnTo>
                  <a:pt x="491103" y="912185"/>
                </a:lnTo>
                <a:lnTo>
                  <a:pt x="467048" y="912157"/>
                </a:lnTo>
                <a:close/>
                <a:moveTo>
                  <a:pt x="463844" y="240194"/>
                </a:moveTo>
                <a:cubicBezTo>
                  <a:pt x="347170" y="240194"/>
                  <a:pt x="252584" y="335075"/>
                  <a:pt x="252584" y="452112"/>
                </a:cubicBezTo>
                <a:cubicBezTo>
                  <a:pt x="252584" y="569150"/>
                  <a:pt x="347170" y="664030"/>
                  <a:pt x="463844" y="664030"/>
                </a:cubicBezTo>
                <a:cubicBezTo>
                  <a:pt x="580519" y="664030"/>
                  <a:pt x="675106" y="569150"/>
                  <a:pt x="675106" y="452112"/>
                </a:cubicBezTo>
                <a:cubicBezTo>
                  <a:pt x="675106" y="335075"/>
                  <a:pt x="580519" y="240194"/>
                  <a:pt x="463844" y="240194"/>
                </a:cubicBezTo>
                <a:close/>
              </a:path>
            </a:pathLst>
          </a:custGeom>
          <a:noFill/>
          <a:ln w="87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908199" y="376259"/>
            <a:ext cx="920648" cy="334612"/>
            <a:chOff x="5488135" y="371523"/>
            <a:chExt cx="920648" cy="334612"/>
          </a:xfrm>
        </p:grpSpPr>
        <p:sp>
          <p:nvSpPr>
            <p:cNvPr id="12" name="TextBox 11"/>
            <p:cNvSpPr txBox="1"/>
            <p:nvPr/>
          </p:nvSpPr>
          <p:spPr>
            <a:xfrm>
              <a:off x="5488135" y="371523"/>
              <a:ext cx="920648" cy="1672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এনালিটিক্যাল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88135" y="538782"/>
              <a:ext cx="920648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ইঞ্জিন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32219" y="780648"/>
            <a:ext cx="1072600" cy="526902"/>
            <a:chOff x="5412155" y="775912"/>
            <a:chExt cx="1072600" cy="526902"/>
          </a:xfrm>
        </p:grpSpPr>
        <p:sp>
          <p:nvSpPr>
            <p:cNvPr id="15" name="TextBox 14"/>
            <p:cNvSpPr txBox="1"/>
            <p:nvPr/>
          </p:nvSpPr>
          <p:spPr>
            <a:xfrm>
              <a:off x="5412155" y="775912"/>
              <a:ext cx="1072600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তিনি আধুনিক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2155" y="907642"/>
              <a:ext cx="1072600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কম্পিউটারের আদিরূপ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2155" y="1039373"/>
              <a:ext cx="1072600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এনালিটিক্যাল ইঞ্জিন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12155" y="1171104"/>
              <a:ext cx="1072600" cy="131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পরিকল্পনা করেন।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262144" y="848842"/>
            <a:ext cx="1071267" cy="334612"/>
            <a:chOff x="6842080" y="844106"/>
            <a:chExt cx="1071267" cy="334612"/>
          </a:xfrm>
        </p:grpSpPr>
        <p:sp>
          <p:nvSpPr>
            <p:cNvPr id="20" name="TextBox 19"/>
            <p:cNvSpPr txBox="1"/>
            <p:nvPr/>
          </p:nvSpPr>
          <p:spPr>
            <a:xfrm>
              <a:off x="6842080" y="844106"/>
              <a:ext cx="1071267" cy="1672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চার্লস ব্যাবেজের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42080" y="1011365"/>
              <a:ext cx="1071267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মৃত্যু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403646" y="1058001"/>
            <a:ext cx="1071267" cy="334612"/>
            <a:chOff x="3983582" y="1053265"/>
            <a:chExt cx="1071267" cy="334612"/>
          </a:xfrm>
        </p:grpSpPr>
        <p:sp>
          <p:nvSpPr>
            <p:cNvPr id="23" name="TextBox 22"/>
            <p:cNvSpPr txBox="1"/>
            <p:nvPr/>
          </p:nvSpPr>
          <p:spPr>
            <a:xfrm>
              <a:off x="3983582" y="1053265"/>
              <a:ext cx="1071267" cy="1672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চার্লস ব্যাবেজের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83582" y="1220524"/>
              <a:ext cx="1071267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জন্ম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336401" y="1253232"/>
            <a:ext cx="922734" cy="263479"/>
            <a:chOff x="6916337" y="1248496"/>
            <a:chExt cx="922734" cy="263479"/>
          </a:xfrm>
        </p:grpSpPr>
        <p:sp>
          <p:nvSpPr>
            <p:cNvPr id="26" name="TextBox 25"/>
            <p:cNvSpPr txBox="1"/>
            <p:nvPr/>
          </p:nvSpPr>
          <p:spPr>
            <a:xfrm>
              <a:off x="6916337" y="1248496"/>
              <a:ext cx="922734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ব্যাবেজ ১৮৭১ সালে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6337" y="1380226"/>
              <a:ext cx="922734" cy="131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মারা যান।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18771" y="1182580"/>
            <a:ext cx="3393415" cy="1456712"/>
            <a:chOff x="-14636" y="1213774"/>
            <a:chExt cx="2795507" cy="1567671"/>
          </a:xfrm>
        </p:grpSpPr>
        <p:sp>
          <p:nvSpPr>
            <p:cNvPr id="29" name="TextBox 28"/>
            <p:cNvSpPr txBox="1"/>
            <p:nvPr/>
          </p:nvSpPr>
          <p:spPr>
            <a:xfrm>
              <a:off x="451714" y="1213774"/>
              <a:ext cx="2329157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চার্লস</a:t>
              </a:r>
              <a:r>
                <a:rPr lang="en-US"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as-IN"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ব্যাবেজ: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-14636" y="1807618"/>
              <a:ext cx="2329157" cy="480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r>
                <a:rPr sz="32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আধুনিক</a:t>
              </a:r>
              <a:r>
                <a:rPr lang="en-US" sz="32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as-IN" sz="32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কম্পিউটারের জনক</a:t>
              </a:r>
            </a:p>
            <a:p>
              <a:pPr algn="l"/>
              <a:endParaRPr sz="32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0525" y="1821278"/>
              <a:ext cx="2329157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endParaRPr sz="32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0525" y="2301338"/>
              <a:ext cx="2329157" cy="480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endParaRPr sz="32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420687" y="1462391"/>
            <a:ext cx="1037186" cy="263479"/>
            <a:chOff x="4000623" y="1457655"/>
            <a:chExt cx="1037186" cy="263479"/>
          </a:xfrm>
        </p:grpSpPr>
        <p:sp>
          <p:nvSpPr>
            <p:cNvPr id="35" name="TextBox 34"/>
            <p:cNvSpPr txBox="1"/>
            <p:nvPr/>
          </p:nvSpPr>
          <p:spPr>
            <a:xfrm>
              <a:off x="4000623" y="1457655"/>
              <a:ext cx="1037186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চার্লস ব্যাবেজ ১৭৯১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000623" y="1589385"/>
              <a:ext cx="1037186" cy="131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সালে জন্মগ্রহণ করেন।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10589" y="2957627"/>
            <a:ext cx="1843687" cy="685800"/>
            <a:chOff x="390525" y="2952891"/>
            <a:chExt cx="1843687" cy="685800"/>
          </a:xfrm>
        </p:grpSpPr>
        <p:sp>
          <p:nvSpPr>
            <p:cNvPr id="38" name="TextBox 37"/>
            <p:cNvSpPr txBox="1"/>
            <p:nvPr/>
          </p:nvSpPr>
          <p:spPr>
            <a:xfrm>
              <a:off x="390525" y="2952891"/>
              <a:ext cx="184368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ডিফারেন্স ইঞ্জিন ও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90525" y="3181491"/>
              <a:ext cx="184368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এনালিটিক্যাল ইঞ্জিনের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90525" y="3410091"/>
              <a:ext cx="184368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2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উদ্ভাবক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326638" y="3817512"/>
            <a:ext cx="689371" cy="334612"/>
            <a:chOff x="4906574" y="3812776"/>
            <a:chExt cx="689371" cy="334612"/>
          </a:xfrm>
        </p:grpSpPr>
        <p:sp>
          <p:nvSpPr>
            <p:cNvPr id="42" name="TextBox 41"/>
            <p:cNvSpPr txBox="1"/>
            <p:nvPr/>
          </p:nvSpPr>
          <p:spPr>
            <a:xfrm>
              <a:off x="4906574" y="3812776"/>
              <a:ext cx="689371" cy="1672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ডিফারেন্স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906574" y="3980035"/>
              <a:ext cx="689371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ইঞ্জিন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10976" y="3678133"/>
            <a:ext cx="909485" cy="501891"/>
            <a:chOff x="6190912" y="3673397"/>
            <a:chExt cx="909485" cy="501891"/>
          </a:xfrm>
        </p:grpSpPr>
        <p:sp>
          <p:nvSpPr>
            <p:cNvPr id="45" name="TextBox 44"/>
            <p:cNvSpPr txBox="1"/>
            <p:nvPr/>
          </p:nvSpPr>
          <p:spPr>
            <a:xfrm>
              <a:off x="6190912" y="3673397"/>
              <a:ext cx="909485" cy="1673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আধুনিক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190912" y="3840752"/>
              <a:ext cx="909485" cy="1672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কম্পিউটারের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190912" y="4008011"/>
              <a:ext cx="909485" cy="1672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ভিত্তি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10589" y="3814873"/>
            <a:ext cx="2419350" cy="952452"/>
            <a:chOff x="390525" y="3810137"/>
            <a:chExt cx="2419350" cy="952452"/>
          </a:xfrm>
        </p:grpSpPr>
        <p:sp>
          <p:nvSpPr>
            <p:cNvPr id="49" name="TextBox 48"/>
            <p:cNvSpPr txBox="1"/>
            <p:nvPr/>
          </p:nvSpPr>
          <p:spPr>
            <a:xfrm>
              <a:off x="390525" y="3810137"/>
              <a:ext cx="241935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6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ইংরেজ প্রকৌশলী ও গণিতবিদ চার্লস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0525" y="4000637"/>
              <a:ext cx="241935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6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ব্যাবেজ (১৭৯১-১৮৭১) আধুনিক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0525" y="4191137"/>
              <a:ext cx="241935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6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কম্পিউটারের বিকাশ শুরু করেন। তাঁর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0525" y="4381637"/>
              <a:ext cx="241935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6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এই পরিকল্পনাই আজকের কম্পিউটারের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90525" y="4572137"/>
              <a:ext cx="2419350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6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ভিত্তি।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158017" y="4221902"/>
            <a:ext cx="1026614" cy="395191"/>
            <a:chOff x="4737953" y="4217166"/>
            <a:chExt cx="1026614" cy="395191"/>
          </a:xfrm>
        </p:grpSpPr>
        <p:sp>
          <p:nvSpPr>
            <p:cNvPr id="55" name="TextBox 54"/>
            <p:cNvSpPr txBox="1"/>
            <p:nvPr/>
          </p:nvSpPr>
          <p:spPr>
            <a:xfrm>
              <a:off x="4737953" y="4217166"/>
              <a:ext cx="1026614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ব্যাবেজ গণনার জন্য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737953" y="4348896"/>
              <a:ext cx="1026614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ডিফারেন্স ইঞ্জিন তৈরি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737953" y="4480627"/>
              <a:ext cx="1026614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করেন।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611119" y="4249864"/>
            <a:ext cx="909189" cy="526902"/>
            <a:chOff x="6191055" y="4245128"/>
            <a:chExt cx="909189" cy="526902"/>
          </a:xfrm>
        </p:grpSpPr>
        <p:sp>
          <p:nvSpPr>
            <p:cNvPr id="59" name="TextBox 58"/>
            <p:cNvSpPr txBox="1"/>
            <p:nvPr/>
          </p:nvSpPr>
          <p:spPr>
            <a:xfrm>
              <a:off x="6191055" y="4245128"/>
              <a:ext cx="909189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তাঁর পরিকল্পনা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191055" y="4376858"/>
              <a:ext cx="909189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আজকের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91055" y="4508589"/>
              <a:ext cx="909189" cy="1317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কম্পিউটারের ভিত্তি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191055" y="4640320"/>
              <a:ext cx="909189" cy="131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স্থাপন করে।</a:t>
              </a:r>
            </a:p>
          </p:txBody>
        </p:sp>
      </p:grpSp>
      <p:pic>
        <p:nvPicPr>
          <p:cNvPr id="64" name="Picture 63" descr="শিক্ষক বাতায়ন">
            <a:extLst>
              <a:ext uri="{FF2B5EF4-FFF2-40B4-BE49-F238E27FC236}">
                <a16:creationId xmlns:a16="http://schemas.microsoft.com/office/drawing/2014/main" id="{812686A6-0E3D-C276-8B01-16CEF08B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167" y="285496"/>
            <a:ext cx="766354" cy="9091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72225" y="3838181"/>
            <a:ext cx="57150" cy="57150"/>
          </a:xfrm>
          <a:custGeom>
            <a:avLst/>
            <a:gdLst/>
            <a:ahLst/>
            <a:cxnLst/>
            <a:rect l="0" t="0" r="0" b="0"/>
            <a:pathLst>
              <a:path w="57150" h="57150">
                <a:moveTo>
                  <a:pt x="0" y="28575"/>
                </a:moveTo>
                <a:cubicBezTo>
                  <a:pt x="0" y="44357"/>
                  <a:pt x="12792" y="57150"/>
                  <a:pt x="28575" y="57150"/>
                </a:cubicBezTo>
                <a:cubicBezTo>
                  <a:pt x="44357" y="57150"/>
                  <a:pt x="57150" y="44357"/>
                  <a:pt x="57150" y="28575"/>
                </a:cubicBezTo>
                <a:cubicBezTo>
                  <a:pt x="57150" y="12792"/>
                  <a:pt x="44357" y="0"/>
                  <a:pt x="28575" y="0"/>
                </a:cubicBezTo>
                <a:cubicBezTo>
                  <a:pt x="12792" y="0"/>
                  <a:pt x="0" y="12792"/>
                  <a:pt x="0" y="28575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372225" y="3838181"/>
            <a:ext cx="57150" cy="57150"/>
          </a:xfrm>
          <a:custGeom>
            <a:avLst/>
            <a:gdLst/>
            <a:ahLst/>
            <a:cxnLst/>
            <a:rect l="0" t="0" r="0" b="0"/>
            <a:pathLst>
              <a:path w="57150" h="57150">
                <a:moveTo>
                  <a:pt x="0" y="28575"/>
                </a:moveTo>
                <a:cubicBezTo>
                  <a:pt x="0" y="44356"/>
                  <a:pt x="12793" y="57150"/>
                  <a:pt x="28575" y="57150"/>
                </a:cubicBezTo>
                <a:cubicBezTo>
                  <a:pt x="44356" y="57150"/>
                  <a:pt x="57150" y="44356"/>
                  <a:pt x="57150" y="28575"/>
                </a:cubicBezTo>
                <a:cubicBezTo>
                  <a:pt x="57150" y="12793"/>
                  <a:pt x="44356" y="0"/>
                  <a:pt x="28575" y="0"/>
                </a:cubicBezTo>
                <a:cubicBezTo>
                  <a:pt x="12793" y="0"/>
                  <a:pt x="0" y="12793"/>
                  <a:pt x="0" y="28575"/>
                </a:cubicBez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72225" y="4409639"/>
            <a:ext cx="57150" cy="57150"/>
          </a:xfrm>
          <a:custGeom>
            <a:avLst/>
            <a:gdLst/>
            <a:ahLst/>
            <a:cxnLst/>
            <a:rect l="0" t="0" r="0" b="0"/>
            <a:pathLst>
              <a:path w="57150" h="57150">
                <a:moveTo>
                  <a:pt x="0" y="28575"/>
                </a:moveTo>
                <a:cubicBezTo>
                  <a:pt x="0" y="44357"/>
                  <a:pt x="12792" y="57150"/>
                  <a:pt x="28575" y="57150"/>
                </a:cubicBezTo>
                <a:cubicBezTo>
                  <a:pt x="44357" y="57150"/>
                  <a:pt x="57150" y="44357"/>
                  <a:pt x="57150" y="28575"/>
                </a:cubicBezTo>
                <a:cubicBezTo>
                  <a:pt x="57150" y="12792"/>
                  <a:pt x="44357" y="0"/>
                  <a:pt x="28575" y="0"/>
                </a:cubicBezTo>
                <a:cubicBezTo>
                  <a:pt x="12792" y="0"/>
                  <a:pt x="0" y="12792"/>
                  <a:pt x="0" y="28575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72225" y="4409639"/>
            <a:ext cx="57150" cy="57150"/>
          </a:xfrm>
          <a:custGeom>
            <a:avLst/>
            <a:gdLst/>
            <a:ahLst/>
            <a:cxnLst/>
            <a:rect l="0" t="0" r="0" b="0"/>
            <a:pathLst>
              <a:path w="57150" h="57150">
                <a:moveTo>
                  <a:pt x="0" y="28575"/>
                </a:moveTo>
                <a:cubicBezTo>
                  <a:pt x="0" y="44356"/>
                  <a:pt x="12793" y="57150"/>
                  <a:pt x="28575" y="57150"/>
                </a:cubicBezTo>
                <a:cubicBezTo>
                  <a:pt x="44356" y="57150"/>
                  <a:pt x="57150" y="44356"/>
                  <a:pt x="57150" y="28575"/>
                </a:cubicBezTo>
                <a:cubicBezTo>
                  <a:pt x="57150" y="12793"/>
                  <a:pt x="44356" y="0"/>
                  <a:pt x="28575" y="0"/>
                </a:cubicBezTo>
                <a:cubicBezTo>
                  <a:pt x="12793" y="0"/>
                  <a:pt x="0" y="12793"/>
                  <a:pt x="0" y="28575"/>
                </a:cubicBez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766899" y="2330273"/>
            <a:ext cx="900827" cy="831532"/>
            <a:chOff x="3766899" y="2215483"/>
            <a:chExt cx="900827" cy="831532"/>
          </a:xfrm>
        </p:grpSpPr>
        <p:sp>
          <p:nvSpPr>
            <p:cNvPr id="6" name="Rounded Rectangle 5"/>
            <p:cNvSpPr/>
            <p:nvPr/>
          </p:nvSpPr>
          <p:spPr>
            <a:xfrm>
              <a:off x="3766899" y="2215483"/>
              <a:ext cx="207883" cy="831532"/>
            </a:xfrm>
            <a:custGeom>
              <a:avLst/>
              <a:gdLst/>
              <a:ahLst/>
              <a:cxnLst/>
              <a:rect l="0" t="0" r="0" b="0"/>
              <a:pathLst>
                <a:path w="207883" h="831532">
                  <a:moveTo>
                    <a:pt x="207883" y="0"/>
                  </a:moveTo>
                  <a:lnTo>
                    <a:pt x="0" y="0"/>
                  </a:lnTo>
                  <a:lnTo>
                    <a:pt x="0" y="831532"/>
                  </a:lnTo>
                  <a:lnTo>
                    <a:pt x="207883" y="831532"/>
                  </a:lnTo>
                  <a:lnTo>
                    <a:pt x="207883" y="0"/>
                  </a:ln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251960" y="2319429"/>
              <a:ext cx="415766" cy="415766"/>
            </a:xfrm>
            <a:custGeom>
              <a:avLst/>
              <a:gdLst/>
              <a:ahLst/>
              <a:cxnLst/>
              <a:rect l="0" t="0" r="0" b="0"/>
              <a:pathLst>
                <a:path w="415766" h="415766">
                  <a:moveTo>
                    <a:pt x="415766" y="207883"/>
                  </a:moveTo>
                  <a:cubicBezTo>
                    <a:pt x="415766" y="322687"/>
                    <a:pt x="322697" y="415766"/>
                    <a:pt x="207883" y="415766"/>
                  </a:cubicBezTo>
                  <a:cubicBezTo>
                    <a:pt x="93068" y="415766"/>
                    <a:pt x="0" y="322687"/>
                    <a:pt x="0" y="207883"/>
                  </a:cubicBezTo>
                  <a:cubicBezTo>
                    <a:pt x="0" y="93068"/>
                    <a:pt x="93068" y="0"/>
                    <a:pt x="207883" y="0"/>
                  </a:cubicBezTo>
                  <a:cubicBezTo>
                    <a:pt x="322697" y="0"/>
                    <a:pt x="415766" y="93068"/>
                    <a:pt x="415766" y="207883"/>
                  </a:cubicBez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66899" y="2330274"/>
            <a:ext cx="900827" cy="831532"/>
            <a:chOff x="3766899" y="2215484"/>
            <a:chExt cx="900827" cy="831532"/>
          </a:xfrm>
        </p:grpSpPr>
        <p:sp>
          <p:nvSpPr>
            <p:cNvPr id="9" name="Rounded Rectangle 8"/>
            <p:cNvSpPr/>
            <p:nvPr/>
          </p:nvSpPr>
          <p:spPr>
            <a:xfrm>
              <a:off x="3766899" y="2215484"/>
              <a:ext cx="207883" cy="831532"/>
            </a:xfrm>
            <a:custGeom>
              <a:avLst/>
              <a:gdLst/>
              <a:ahLst/>
              <a:cxnLst/>
              <a:rect l="0" t="0" r="0" b="0"/>
              <a:pathLst>
                <a:path w="207883" h="831532">
                  <a:moveTo>
                    <a:pt x="207883" y="415766"/>
                  </a:moveTo>
                  <a:lnTo>
                    <a:pt x="0" y="415766"/>
                  </a:lnTo>
                  <a:lnTo>
                    <a:pt x="0" y="623649"/>
                  </a:lnTo>
                  <a:lnTo>
                    <a:pt x="207883" y="623649"/>
                  </a:lnTo>
                  <a:lnTo>
                    <a:pt x="207883" y="415766"/>
                  </a:lnTo>
                  <a:close/>
                  <a:moveTo>
                    <a:pt x="207883" y="623649"/>
                  </a:moveTo>
                  <a:lnTo>
                    <a:pt x="0" y="623649"/>
                  </a:lnTo>
                  <a:lnTo>
                    <a:pt x="0" y="831532"/>
                  </a:lnTo>
                  <a:lnTo>
                    <a:pt x="207883" y="831532"/>
                  </a:lnTo>
                  <a:lnTo>
                    <a:pt x="207883" y="623649"/>
                  </a:lnTo>
                  <a:close/>
                  <a:moveTo>
                    <a:pt x="207883" y="207883"/>
                  </a:moveTo>
                  <a:lnTo>
                    <a:pt x="0" y="207883"/>
                  </a:lnTo>
                  <a:lnTo>
                    <a:pt x="0" y="415766"/>
                  </a:lnTo>
                  <a:lnTo>
                    <a:pt x="207883" y="415766"/>
                  </a:lnTo>
                  <a:lnTo>
                    <a:pt x="207883" y="207883"/>
                  </a:lnTo>
                  <a:close/>
                  <a:moveTo>
                    <a:pt x="207883" y="0"/>
                  </a:moveTo>
                  <a:lnTo>
                    <a:pt x="0" y="0"/>
                  </a:lnTo>
                  <a:lnTo>
                    <a:pt x="0" y="207883"/>
                  </a:lnTo>
                  <a:lnTo>
                    <a:pt x="207883" y="207883"/>
                  </a:lnTo>
                  <a:lnTo>
                    <a:pt x="207883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251960" y="2319425"/>
              <a:ext cx="415766" cy="415766"/>
            </a:xfrm>
            <a:custGeom>
              <a:avLst/>
              <a:gdLst/>
              <a:ahLst/>
              <a:cxnLst/>
              <a:rect l="0" t="0" r="0" b="0"/>
              <a:pathLst>
                <a:path w="415766" h="415766">
                  <a:moveTo>
                    <a:pt x="415766" y="207883"/>
                  </a:moveTo>
                  <a:cubicBezTo>
                    <a:pt x="415766" y="322694"/>
                    <a:pt x="322694" y="415766"/>
                    <a:pt x="207883" y="415766"/>
                  </a:cubicBezTo>
                  <a:cubicBezTo>
                    <a:pt x="93072" y="415766"/>
                    <a:pt x="0" y="322694"/>
                    <a:pt x="0" y="207883"/>
                  </a:cubicBezTo>
                  <a:cubicBezTo>
                    <a:pt x="0" y="93072"/>
                    <a:pt x="93072" y="0"/>
                    <a:pt x="207883" y="0"/>
                  </a:cubicBezTo>
                  <a:cubicBezTo>
                    <a:pt x="322694" y="0"/>
                    <a:pt x="415766" y="93072"/>
                    <a:pt x="415766" y="207883"/>
                  </a:cubicBez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18773" y="2676745"/>
            <a:ext cx="1108710" cy="623649"/>
            <a:chOff x="1618773" y="2561955"/>
            <a:chExt cx="1108710" cy="623649"/>
          </a:xfrm>
        </p:grpSpPr>
        <p:sp>
          <p:nvSpPr>
            <p:cNvPr id="12" name="Rounded Rectangle 11"/>
            <p:cNvSpPr/>
            <p:nvPr/>
          </p:nvSpPr>
          <p:spPr>
            <a:xfrm>
              <a:off x="2311717" y="2561955"/>
              <a:ext cx="415766" cy="623649"/>
            </a:xfrm>
            <a:custGeom>
              <a:avLst/>
              <a:gdLst/>
              <a:ahLst/>
              <a:cxnLst/>
              <a:rect l="0" t="0" r="0" b="0"/>
              <a:pathLst>
                <a:path w="415766" h="623649">
                  <a:moveTo>
                    <a:pt x="207921" y="415775"/>
                  </a:moveTo>
                  <a:lnTo>
                    <a:pt x="207921" y="623649"/>
                  </a:lnTo>
                  <a:lnTo>
                    <a:pt x="415766" y="623649"/>
                  </a:lnTo>
                  <a:lnTo>
                    <a:pt x="415766" y="207892"/>
                  </a:lnTo>
                  <a:lnTo>
                    <a:pt x="207921" y="207892"/>
                  </a:lnTo>
                  <a:lnTo>
                    <a:pt x="207921" y="0"/>
                  </a:lnTo>
                  <a:lnTo>
                    <a:pt x="0" y="0"/>
                  </a:lnTo>
                  <a:lnTo>
                    <a:pt x="0" y="415775"/>
                  </a:lnTo>
                  <a:lnTo>
                    <a:pt x="207921" y="415775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618773" y="2735186"/>
              <a:ext cx="415766" cy="415766"/>
            </a:xfrm>
            <a:custGeom>
              <a:avLst/>
              <a:gdLst/>
              <a:ahLst/>
              <a:cxnLst/>
              <a:rect l="0" t="0" r="0" b="0"/>
              <a:pathLst>
                <a:path w="415766" h="415766">
                  <a:moveTo>
                    <a:pt x="415766" y="207883"/>
                  </a:moveTo>
                  <a:cubicBezTo>
                    <a:pt x="415766" y="322697"/>
                    <a:pt x="322697" y="415766"/>
                    <a:pt x="207883" y="415766"/>
                  </a:cubicBezTo>
                  <a:cubicBezTo>
                    <a:pt x="93068" y="415766"/>
                    <a:pt x="0" y="322697"/>
                    <a:pt x="0" y="207883"/>
                  </a:cubicBezTo>
                  <a:cubicBezTo>
                    <a:pt x="0" y="93078"/>
                    <a:pt x="93068" y="0"/>
                    <a:pt x="207883" y="0"/>
                  </a:cubicBezTo>
                  <a:cubicBezTo>
                    <a:pt x="322697" y="0"/>
                    <a:pt x="415766" y="93078"/>
                    <a:pt x="415766" y="207883"/>
                  </a:cubicBez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18773" y="2676745"/>
            <a:ext cx="1108710" cy="623649"/>
            <a:chOff x="1618773" y="2561955"/>
            <a:chExt cx="1108710" cy="623649"/>
          </a:xfrm>
        </p:grpSpPr>
        <p:sp>
          <p:nvSpPr>
            <p:cNvPr id="15" name="Rounded Rectangle 14"/>
            <p:cNvSpPr/>
            <p:nvPr/>
          </p:nvSpPr>
          <p:spPr>
            <a:xfrm>
              <a:off x="2311717" y="2561955"/>
              <a:ext cx="415766" cy="623649"/>
            </a:xfrm>
            <a:custGeom>
              <a:avLst/>
              <a:gdLst/>
              <a:ahLst/>
              <a:cxnLst/>
              <a:rect l="0" t="0" r="0" b="0"/>
              <a:pathLst>
                <a:path w="415766" h="623649">
                  <a:moveTo>
                    <a:pt x="207924" y="207896"/>
                  </a:moveTo>
                  <a:lnTo>
                    <a:pt x="81" y="207896"/>
                  </a:lnTo>
                  <a:lnTo>
                    <a:pt x="81" y="415773"/>
                  </a:lnTo>
                  <a:lnTo>
                    <a:pt x="207924" y="415773"/>
                  </a:lnTo>
                  <a:lnTo>
                    <a:pt x="207924" y="207896"/>
                  </a:lnTo>
                  <a:close/>
                  <a:moveTo>
                    <a:pt x="207842" y="0"/>
                  </a:moveTo>
                  <a:lnTo>
                    <a:pt x="0" y="0"/>
                  </a:lnTo>
                  <a:lnTo>
                    <a:pt x="0" y="207876"/>
                  </a:lnTo>
                  <a:lnTo>
                    <a:pt x="207842" y="207876"/>
                  </a:lnTo>
                  <a:lnTo>
                    <a:pt x="207842" y="0"/>
                  </a:lnTo>
                  <a:close/>
                  <a:moveTo>
                    <a:pt x="415766" y="207896"/>
                  </a:moveTo>
                  <a:lnTo>
                    <a:pt x="207924" y="207896"/>
                  </a:lnTo>
                  <a:lnTo>
                    <a:pt x="207924" y="415773"/>
                  </a:lnTo>
                  <a:lnTo>
                    <a:pt x="415766" y="415773"/>
                  </a:lnTo>
                  <a:lnTo>
                    <a:pt x="415766" y="207896"/>
                  </a:lnTo>
                  <a:close/>
                  <a:moveTo>
                    <a:pt x="415766" y="415773"/>
                  </a:moveTo>
                  <a:lnTo>
                    <a:pt x="207924" y="415773"/>
                  </a:lnTo>
                  <a:lnTo>
                    <a:pt x="207924" y="623649"/>
                  </a:lnTo>
                  <a:lnTo>
                    <a:pt x="415766" y="623649"/>
                  </a:lnTo>
                  <a:lnTo>
                    <a:pt x="415766" y="415773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618773" y="2735191"/>
              <a:ext cx="415766" cy="415766"/>
            </a:xfrm>
            <a:custGeom>
              <a:avLst/>
              <a:gdLst/>
              <a:ahLst/>
              <a:cxnLst/>
              <a:rect l="0" t="0" r="0" b="0"/>
              <a:pathLst>
                <a:path w="415766" h="415766">
                  <a:moveTo>
                    <a:pt x="415766" y="207883"/>
                  </a:moveTo>
                  <a:cubicBezTo>
                    <a:pt x="415766" y="322694"/>
                    <a:pt x="322693" y="415766"/>
                    <a:pt x="207883" y="415766"/>
                  </a:cubicBezTo>
                  <a:cubicBezTo>
                    <a:pt x="93072" y="415766"/>
                    <a:pt x="0" y="322694"/>
                    <a:pt x="0" y="207883"/>
                  </a:cubicBezTo>
                  <a:cubicBezTo>
                    <a:pt x="0" y="93072"/>
                    <a:pt x="93072" y="0"/>
                    <a:pt x="207883" y="0"/>
                  </a:cubicBezTo>
                  <a:cubicBezTo>
                    <a:pt x="322693" y="0"/>
                    <a:pt x="415766" y="93072"/>
                    <a:pt x="415766" y="207883"/>
                  </a:cubicBez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19600" y="3612218"/>
            <a:ext cx="1663065" cy="831532"/>
            <a:chOff x="2519600" y="3497428"/>
            <a:chExt cx="1663065" cy="831532"/>
          </a:xfrm>
        </p:grpSpPr>
        <p:sp>
          <p:nvSpPr>
            <p:cNvPr id="18" name="Rounded Rectangle 17"/>
            <p:cNvSpPr/>
            <p:nvPr/>
          </p:nvSpPr>
          <p:spPr>
            <a:xfrm>
              <a:off x="2935367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727483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519600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519600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974782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974782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766899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AE89F8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519600" y="3612218"/>
            <a:ext cx="1663065" cy="831532"/>
            <a:chOff x="2519600" y="3497428"/>
            <a:chExt cx="1663065" cy="831532"/>
          </a:xfrm>
        </p:grpSpPr>
        <p:sp>
          <p:nvSpPr>
            <p:cNvPr id="26" name="Rounded Rectangle 25"/>
            <p:cNvSpPr/>
            <p:nvPr/>
          </p:nvSpPr>
          <p:spPr>
            <a:xfrm>
              <a:off x="2935367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27483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519600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519600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974782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3974782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766899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19600" y="3612218"/>
            <a:ext cx="831533" cy="831532"/>
            <a:chOff x="2519600" y="3497428"/>
            <a:chExt cx="831533" cy="831532"/>
          </a:xfrm>
        </p:grpSpPr>
        <p:sp>
          <p:nvSpPr>
            <p:cNvPr id="34" name="Rounded Rectangle 33"/>
            <p:cNvSpPr/>
            <p:nvPr/>
          </p:nvSpPr>
          <p:spPr>
            <a:xfrm>
              <a:off x="2935367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727483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519600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519600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3143250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35367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DA67F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519600" y="3612218"/>
            <a:ext cx="831533" cy="831532"/>
            <a:chOff x="2519600" y="3497428"/>
            <a:chExt cx="831533" cy="831532"/>
          </a:xfrm>
        </p:grpSpPr>
        <p:sp>
          <p:nvSpPr>
            <p:cNvPr id="41" name="Rounded Rectangle 40"/>
            <p:cNvSpPr/>
            <p:nvPr/>
          </p:nvSpPr>
          <p:spPr>
            <a:xfrm>
              <a:off x="2935367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2727483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519600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2519600" y="4121077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3143250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2935367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143250" y="3612218"/>
            <a:ext cx="1039415" cy="623649"/>
            <a:chOff x="3143250" y="3497428"/>
            <a:chExt cx="1039415" cy="623649"/>
          </a:xfrm>
        </p:grpSpPr>
        <p:sp>
          <p:nvSpPr>
            <p:cNvPr id="48" name="Rounded Rectangle 47"/>
            <p:cNvSpPr/>
            <p:nvPr/>
          </p:nvSpPr>
          <p:spPr>
            <a:xfrm>
              <a:off x="3974782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3974782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3766899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766899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3143250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143250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5609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143250" y="3612218"/>
            <a:ext cx="1039415" cy="623649"/>
            <a:chOff x="3143250" y="3497428"/>
            <a:chExt cx="1039415" cy="623649"/>
          </a:xfrm>
        </p:grpSpPr>
        <p:sp>
          <p:nvSpPr>
            <p:cNvPr id="55" name="Rounded Rectangle 54"/>
            <p:cNvSpPr/>
            <p:nvPr/>
          </p:nvSpPr>
          <p:spPr>
            <a:xfrm>
              <a:off x="3974782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974782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3766899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3766899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3143250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3143250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03834" y="3820103"/>
            <a:ext cx="1870948" cy="623649"/>
            <a:chOff x="2103834" y="3705313"/>
            <a:chExt cx="1870948" cy="623649"/>
          </a:xfrm>
        </p:grpSpPr>
        <p:sp>
          <p:nvSpPr>
            <p:cNvPr id="62" name="Rounded Rectangle 61"/>
            <p:cNvSpPr/>
            <p:nvPr/>
          </p:nvSpPr>
          <p:spPr>
            <a:xfrm>
              <a:off x="2311717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2103834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2103834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3766899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3559016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3559016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3559016" y="3705313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FDB46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103834" y="3820103"/>
            <a:ext cx="1870948" cy="623649"/>
            <a:chOff x="2103834" y="3705313"/>
            <a:chExt cx="1870948" cy="623649"/>
          </a:xfrm>
        </p:grpSpPr>
        <p:sp>
          <p:nvSpPr>
            <p:cNvPr id="70" name="Rounded Rectangle 69"/>
            <p:cNvSpPr/>
            <p:nvPr/>
          </p:nvSpPr>
          <p:spPr>
            <a:xfrm>
              <a:off x="2311717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2103834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2103834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3766899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3559016" y="3913196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3559016" y="4121079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3559016" y="3705313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727483" y="4235868"/>
            <a:ext cx="831533" cy="207883"/>
            <a:chOff x="2727483" y="4121078"/>
            <a:chExt cx="831533" cy="207883"/>
          </a:xfrm>
        </p:grpSpPr>
        <p:sp>
          <p:nvSpPr>
            <p:cNvPr id="78" name="Rounded Rectangle 77"/>
            <p:cNvSpPr/>
            <p:nvPr/>
          </p:nvSpPr>
          <p:spPr>
            <a:xfrm>
              <a:off x="3351133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3143250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2935366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2727483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E3EF3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27483" y="4235868"/>
            <a:ext cx="831533" cy="207883"/>
            <a:chOff x="2727483" y="4121078"/>
            <a:chExt cx="831533" cy="207883"/>
          </a:xfrm>
        </p:grpSpPr>
        <p:sp>
          <p:nvSpPr>
            <p:cNvPr id="83" name="Rounded Rectangle 82"/>
            <p:cNvSpPr/>
            <p:nvPr/>
          </p:nvSpPr>
          <p:spPr>
            <a:xfrm>
              <a:off x="3351133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3143250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2935366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2727483" y="412107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2103834" y="3612218"/>
            <a:ext cx="1663065" cy="623649"/>
            <a:chOff x="2103834" y="3497428"/>
            <a:chExt cx="1663065" cy="623649"/>
          </a:xfrm>
        </p:grpSpPr>
        <p:sp>
          <p:nvSpPr>
            <p:cNvPr id="88" name="Rounded Rectangle 87"/>
            <p:cNvSpPr/>
            <p:nvPr/>
          </p:nvSpPr>
          <p:spPr>
            <a:xfrm>
              <a:off x="2103834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2311717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2311717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2103834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2" name="Rounded Rectangle 91"/>
            <p:cNvSpPr/>
            <p:nvPr/>
          </p:nvSpPr>
          <p:spPr>
            <a:xfrm>
              <a:off x="3559016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3351133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3351133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3351133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</a:path>
              </a:pathLst>
            </a:custGeom>
            <a:solidFill>
              <a:srgbClr val="B6E23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103834" y="3612218"/>
            <a:ext cx="1663065" cy="623649"/>
            <a:chOff x="2103834" y="3497428"/>
            <a:chExt cx="1663065" cy="623649"/>
          </a:xfrm>
        </p:grpSpPr>
        <p:sp>
          <p:nvSpPr>
            <p:cNvPr id="97" name="Rounded Rectangle 96"/>
            <p:cNvSpPr/>
            <p:nvPr/>
          </p:nvSpPr>
          <p:spPr>
            <a:xfrm>
              <a:off x="2103834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2311717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2311717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103834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3559016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3351133" y="3497428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3351133" y="3913194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3351133" y="3705311"/>
              <a:ext cx="207883" cy="207883"/>
            </a:xfrm>
            <a:custGeom>
              <a:avLst/>
              <a:gdLst/>
              <a:ahLst/>
              <a:cxnLst/>
              <a:rect l="0" t="0" r="0" b="0"/>
              <a:pathLst>
                <a:path w="207883" h="207883">
                  <a:moveTo>
                    <a:pt x="0" y="0"/>
                  </a:moveTo>
                  <a:lnTo>
                    <a:pt x="207883" y="0"/>
                  </a:lnTo>
                  <a:lnTo>
                    <a:pt x="207883" y="207883"/>
                  </a:lnTo>
                  <a:lnTo>
                    <a:pt x="0" y="20788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329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300471" y="631814"/>
            <a:ext cx="7603778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অ্যাডা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লাভলেস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প্রোগ্রামিং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ধারণার</a:t>
            </a:r>
            <a:r>
              <a:rPr lang="en-US"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প্রবর্তক</a:t>
            </a:r>
          </a:p>
          <a:p>
            <a:pPr algn="l"/>
            <a:endParaRPr sz="36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4343630" y="2522752"/>
            <a:ext cx="232424" cy="230505"/>
          </a:xfrm>
          <a:custGeom>
            <a:avLst/>
            <a:gdLst/>
            <a:ahLst/>
            <a:cxnLst/>
            <a:rect l="0" t="0" r="0" b="0"/>
            <a:pathLst>
              <a:path w="232424" h="230505">
                <a:moveTo>
                  <a:pt x="50517" y="154715"/>
                </a:moveTo>
                <a:lnTo>
                  <a:pt x="181887" y="154715"/>
                </a:lnTo>
                <a:cubicBezTo>
                  <a:pt x="181887" y="154715"/>
                  <a:pt x="191993" y="154715"/>
                  <a:pt x="191993" y="164820"/>
                </a:cubicBezTo>
                <a:lnTo>
                  <a:pt x="191993" y="195136"/>
                </a:lnTo>
                <a:cubicBezTo>
                  <a:pt x="191993" y="195136"/>
                  <a:pt x="191993" y="205242"/>
                  <a:pt x="181887" y="205242"/>
                </a:cubicBezTo>
                <a:lnTo>
                  <a:pt x="50517" y="205242"/>
                </a:lnTo>
                <a:cubicBezTo>
                  <a:pt x="50517" y="205242"/>
                  <a:pt x="40411" y="205242"/>
                  <a:pt x="40411" y="195136"/>
                </a:cubicBezTo>
                <a:lnTo>
                  <a:pt x="40411" y="164820"/>
                </a:lnTo>
                <a:cubicBezTo>
                  <a:pt x="40411" y="164820"/>
                  <a:pt x="40411" y="154715"/>
                  <a:pt x="50517" y="154715"/>
                </a:cubicBezTo>
                <a:moveTo>
                  <a:pt x="75790" y="210295"/>
                </a:moveTo>
                <a:lnTo>
                  <a:pt x="75790" y="220400"/>
                </a:lnTo>
                <a:cubicBezTo>
                  <a:pt x="75790" y="225981"/>
                  <a:pt x="71266" y="230505"/>
                  <a:pt x="65685" y="230505"/>
                </a:cubicBezTo>
                <a:lnTo>
                  <a:pt x="0" y="230505"/>
                </a:lnTo>
                <a:lnTo>
                  <a:pt x="25263" y="205242"/>
                </a:lnTo>
                <a:lnTo>
                  <a:pt x="0" y="179978"/>
                </a:lnTo>
                <a:lnTo>
                  <a:pt x="40421" y="179978"/>
                </a:lnTo>
                <a:moveTo>
                  <a:pt x="156634" y="210295"/>
                </a:moveTo>
                <a:lnTo>
                  <a:pt x="156634" y="220400"/>
                </a:lnTo>
                <a:cubicBezTo>
                  <a:pt x="156634" y="225981"/>
                  <a:pt x="161158" y="230505"/>
                  <a:pt x="166739" y="230505"/>
                </a:cubicBezTo>
                <a:lnTo>
                  <a:pt x="232424" y="230505"/>
                </a:lnTo>
                <a:lnTo>
                  <a:pt x="207161" y="205242"/>
                </a:lnTo>
                <a:lnTo>
                  <a:pt x="232424" y="179978"/>
                </a:lnTo>
                <a:lnTo>
                  <a:pt x="192003" y="179978"/>
                </a:lnTo>
                <a:moveTo>
                  <a:pt x="91959" y="154715"/>
                </a:moveTo>
                <a:cubicBezTo>
                  <a:pt x="65622" y="143252"/>
                  <a:pt x="50942" y="114882"/>
                  <a:pt x="56797" y="86762"/>
                </a:cubicBezTo>
                <a:cubicBezTo>
                  <a:pt x="62651" y="58641"/>
                  <a:pt x="87433" y="38487"/>
                  <a:pt x="116156" y="38487"/>
                </a:cubicBezTo>
                <a:cubicBezTo>
                  <a:pt x="144880" y="38487"/>
                  <a:pt x="169662" y="58641"/>
                  <a:pt x="175516" y="86762"/>
                </a:cubicBezTo>
                <a:cubicBezTo>
                  <a:pt x="181371" y="114882"/>
                  <a:pt x="166691" y="143252"/>
                  <a:pt x="140354" y="154715"/>
                </a:cubicBezTo>
                <a:lnTo>
                  <a:pt x="181897" y="154715"/>
                </a:lnTo>
                <a:cubicBezTo>
                  <a:pt x="183690" y="154756"/>
                  <a:pt x="185437" y="155288"/>
                  <a:pt x="186950" y="156251"/>
                </a:cubicBezTo>
                <a:cubicBezTo>
                  <a:pt x="216959" y="119116"/>
                  <a:pt x="213145" y="65099"/>
                  <a:pt x="178217" y="32549"/>
                </a:cubicBezTo>
                <a:cubicBezTo>
                  <a:pt x="143288" y="0"/>
                  <a:pt x="89136" y="0"/>
                  <a:pt x="54207" y="32549"/>
                </a:cubicBezTo>
                <a:cubicBezTo>
                  <a:pt x="19278" y="65099"/>
                  <a:pt x="15465" y="119116"/>
                  <a:pt x="45474" y="156251"/>
                </a:cubicBezTo>
                <a:cubicBezTo>
                  <a:pt x="46987" y="155288"/>
                  <a:pt x="48734" y="154756"/>
                  <a:pt x="50527" y="154715"/>
                </a:cubicBezTo>
                <a:close/>
                <a:moveTo>
                  <a:pt x="176845" y="99135"/>
                </a:moveTo>
                <a:cubicBezTo>
                  <a:pt x="176829" y="123273"/>
                  <a:pt x="162497" y="145104"/>
                  <a:pt x="140354" y="154715"/>
                </a:cubicBezTo>
                <a:lnTo>
                  <a:pt x="91959" y="154715"/>
                </a:lnTo>
                <a:cubicBezTo>
                  <a:pt x="64205" y="142602"/>
                  <a:pt x="49644" y="111870"/>
                  <a:pt x="57846" y="82721"/>
                </a:cubicBezTo>
                <a:cubicBezTo>
                  <a:pt x="66048" y="53571"/>
                  <a:pt x="94499" y="34942"/>
                  <a:pt x="124497" y="39080"/>
                </a:cubicBezTo>
                <a:cubicBezTo>
                  <a:pt x="154494" y="43218"/>
                  <a:pt x="176840" y="68853"/>
                  <a:pt x="176845" y="99135"/>
                </a:cubicBezTo>
                <a:close/>
              </a:path>
            </a:pathLst>
          </a:custGeom>
          <a:noFill/>
          <a:ln w="4329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756070" y="2434214"/>
            <a:ext cx="377723" cy="1385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স্বীকৃতি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4756070" y="2652455"/>
            <a:ext cx="795337" cy="187155"/>
            <a:chOff x="4756070" y="2537665"/>
            <a:chExt cx="795337" cy="187155"/>
          </a:xfrm>
        </p:grpSpPr>
        <p:sp>
          <p:nvSpPr>
            <p:cNvPr id="111" name="TextBox 110"/>
            <p:cNvSpPr txBox="1"/>
            <p:nvPr/>
          </p:nvSpPr>
          <p:spPr>
            <a:xfrm>
              <a:off x="4756070" y="2537665"/>
              <a:ext cx="795337" cy="935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পৃথিবীর প্রথম প্রোগ্রামার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756070" y="2631200"/>
              <a:ext cx="795337" cy="936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হিসেবে গণ্য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6305550" y="2037956"/>
            <a:ext cx="2447925" cy="1371600"/>
            <a:chOff x="6305550" y="1923166"/>
            <a:chExt cx="2447925" cy="1371600"/>
          </a:xfrm>
        </p:grpSpPr>
        <p:sp>
          <p:nvSpPr>
            <p:cNvPr id="114" name="TextBox 113"/>
            <p:cNvSpPr txBox="1"/>
            <p:nvPr/>
          </p:nvSpPr>
          <p:spPr>
            <a:xfrm>
              <a:off x="6305550" y="19231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কবি লর্ড বায়রনের কন্যা অ্যাডা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6305550" y="21517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লাভলেস (১৮১৫-১৮৫২) চার্লস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305550" y="23803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ব্যাবেজের এনালিটিক্যাল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305550" y="26089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ইঞ্জিনকে কাজে লাগানোর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305550" y="28375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জন্য প্রোগ্রামিংয়ের ধারণা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305550" y="3066166"/>
              <a:ext cx="2447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সামনে আনেন।</a:t>
              </a: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864269" y="2849980"/>
            <a:ext cx="666159" cy="1385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05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অ্যালগরিদম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1710444" y="2941651"/>
            <a:ext cx="232424" cy="232424"/>
          </a:xfrm>
          <a:custGeom>
            <a:avLst/>
            <a:gdLst/>
            <a:ahLst/>
            <a:cxnLst/>
            <a:rect l="0" t="0" r="0" b="0"/>
            <a:pathLst>
              <a:path w="232424" h="232424">
                <a:moveTo>
                  <a:pt x="96001" y="22737"/>
                </a:moveTo>
                <a:cubicBezTo>
                  <a:pt x="96001" y="35294"/>
                  <a:pt x="85821" y="45474"/>
                  <a:pt x="73264" y="45474"/>
                </a:cubicBezTo>
                <a:lnTo>
                  <a:pt x="27789" y="45474"/>
                </a:lnTo>
                <a:cubicBezTo>
                  <a:pt x="15232" y="45474"/>
                  <a:pt x="5052" y="35294"/>
                  <a:pt x="5052" y="22737"/>
                </a:cubicBezTo>
                <a:cubicBezTo>
                  <a:pt x="5052" y="10179"/>
                  <a:pt x="15232" y="0"/>
                  <a:pt x="27789" y="0"/>
                </a:cubicBezTo>
                <a:lnTo>
                  <a:pt x="73264" y="0"/>
                </a:lnTo>
                <a:cubicBezTo>
                  <a:pt x="85821" y="0"/>
                  <a:pt x="96001" y="10179"/>
                  <a:pt x="96001" y="22737"/>
                </a:cubicBezTo>
                <a:close/>
                <a:moveTo>
                  <a:pt x="50527" y="136423"/>
                </a:moveTo>
                <a:lnTo>
                  <a:pt x="0" y="108461"/>
                </a:lnTo>
                <a:lnTo>
                  <a:pt x="50527" y="75790"/>
                </a:lnTo>
                <a:lnTo>
                  <a:pt x="101054" y="106107"/>
                </a:lnTo>
                <a:lnTo>
                  <a:pt x="50527" y="136423"/>
                </a:lnTo>
                <a:close/>
                <a:moveTo>
                  <a:pt x="50527" y="75790"/>
                </a:moveTo>
                <a:lnTo>
                  <a:pt x="50527" y="45474"/>
                </a:lnTo>
                <a:moveTo>
                  <a:pt x="50527" y="136423"/>
                </a:moveTo>
                <a:lnTo>
                  <a:pt x="50527" y="170559"/>
                </a:lnTo>
                <a:moveTo>
                  <a:pt x="161686" y="80843"/>
                </a:moveTo>
                <a:lnTo>
                  <a:pt x="232424" y="80843"/>
                </a:lnTo>
                <a:lnTo>
                  <a:pt x="232424" y="131370"/>
                </a:lnTo>
                <a:lnTo>
                  <a:pt x="161686" y="131370"/>
                </a:lnTo>
                <a:close/>
                <a:moveTo>
                  <a:pt x="98244" y="106107"/>
                </a:moveTo>
                <a:lnTo>
                  <a:pt x="160231" y="106107"/>
                </a:lnTo>
                <a:moveTo>
                  <a:pt x="197055" y="131370"/>
                </a:moveTo>
                <a:lnTo>
                  <a:pt x="197055" y="156411"/>
                </a:lnTo>
                <a:cubicBezTo>
                  <a:pt x="197050" y="162113"/>
                  <a:pt x="192429" y="166734"/>
                  <a:pt x="186728" y="166739"/>
                </a:cubicBezTo>
                <a:lnTo>
                  <a:pt x="126317" y="166739"/>
                </a:lnTo>
                <a:moveTo>
                  <a:pt x="20210" y="202108"/>
                </a:moveTo>
                <a:cubicBezTo>
                  <a:pt x="20210" y="218851"/>
                  <a:pt x="33783" y="232424"/>
                  <a:pt x="50527" y="232424"/>
                </a:cubicBezTo>
                <a:cubicBezTo>
                  <a:pt x="67270" y="232424"/>
                  <a:pt x="80843" y="218851"/>
                  <a:pt x="80843" y="202108"/>
                </a:cubicBezTo>
                <a:cubicBezTo>
                  <a:pt x="80843" y="185365"/>
                  <a:pt x="67270" y="171792"/>
                  <a:pt x="50527" y="171792"/>
                </a:cubicBezTo>
                <a:cubicBezTo>
                  <a:pt x="33783" y="171792"/>
                  <a:pt x="20210" y="185365"/>
                  <a:pt x="20210" y="202108"/>
                </a:cubicBezTo>
              </a:path>
            </a:pathLst>
          </a:custGeom>
          <a:noFill/>
          <a:ln w="4329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588492" y="3068220"/>
            <a:ext cx="941936" cy="187155"/>
            <a:chOff x="588492" y="2953430"/>
            <a:chExt cx="941936" cy="187155"/>
          </a:xfrm>
        </p:grpSpPr>
        <p:sp>
          <p:nvSpPr>
            <p:cNvPr id="123" name="TextBox 122"/>
            <p:cNvSpPr txBox="1"/>
            <p:nvPr/>
          </p:nvSpPr>
          <p:spPr>
            <a:xfrm>
              <a:off x="588492" y="2953430"/>
              <a:ext cx="941936" cy="935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ইঞ্জিনের মাধ্যমে হিসাব করার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88492" y="3046965"/>
              <a:ext cx="941936" cy="936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ধাপগুলো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6534150" y="3752456"/>
            <a:ext cx="1985371" cy="342852"/>
            <a:chOff x="6534150" y="3637666"/>
            <a:chExt cx="1985371" cy="342852"/>
          </a:xfrm>
        </p:grpSpPr>
        <p:sp>
          <p:nvSpPr>
            <p:cNvPr id="126" name="TextBox 125"/>
            <p:cNvSpPr txBox="1"/>
            <p:nvPr/>
          </p:nvSpPr>
          <p:spPr>
            <a:xfrm>
              <a:off x="6534150" y="3637666"/>
              <a:ext cx="1985371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অ্যালগরিদম: ইঞ্জিনের মাধ্যমে হিসাব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534150" y="3809116"/>
              <a:ext cx="1985371" cy="171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করার ধাপগুলো তিনি তৈরি করেন।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6534150" y="4323910"/>
            <a:ext cx="2067525" cy="342852"/>
            <a:chOff x="6534150" y="4209120"/>
            <a:chExt cx="2067525" cy="342852"/>
          </a:xfrm>
        </p:grpSpPr>
        <p:sp>
          <p:nvSpPr>
            <p:cNvPr id="129" name="TextBox 128"/>
            <p:cNvSpPr txBox="1"/>
            <p:nvPr/>
          </p:nvSpPr>
          <p:spPr>
            <a:xfrm>
              <a:off x="6534150" y="4209120"/>
              <a:ext cx="2067525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স্বীকৃতি: তাঁকে পৃথিবীর প্রথম প্রোগ্রামার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534150" y="4380570"/>
              <a:ext cx="2067525" cy="171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5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হিসেবে গণ্য করা হয়।</a:t>
              </a:r>
            </a:p>
          </p:txBody>
        </p:sp>
      </p:grpSp>
      <p:pic>
        <p:nvPicPr>
          <p:cNvPr id="132" name="Picture 131" descr="Ada Lovelace, the First Tech Visionary | The New Yorker">
            <a:extLst>
              <a:ext uri="{FF2B5EF4-FFF2-40B4-BE49-F238E27FC236}">
                <a16:creationId xmlns:a16="http://schemas.microsoft.com/office/drawing/2014/main" id="{C079D5D0-BF99-6D51-6488-B7D2451D2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27" y="1045627"/>
            <a:ext cx="1247299" cy="935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08461" y="2087267"/>
            <a:ext cx="2704795" cy="505834"/>
          </a:xfrm>
          <a:custGeom>
            <a:avLst/>
            <a:gdLst/>
            <a:ahLst/>
            <a:cxnLst/>
            <a:rect l="0" t="0" r="0" b="0"/>
            <a:pathLst>
              <a:path w="2704795" h="505834">
                <a:moveTo>
                  <a:pt x="2704795" y="0"/>
                </a:moveTo>
                <a:lnTo>
                  <a:pt x="0" y="0"/>
                </a:lnTo>
                <a:lnTo>
                  <a:pt x="0" y="505834"/>
                </a:lnTo>
                <a:lnTo>
                  <a:pt x="2704795" y="505834"/>
                </a:lnTo>
                <a:lnTo>
                  <a:pt x="2704795" y="0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108461" y="2087267"/>
            <a:ext cx="2704795" cy="505831"/>
          </a:xfrm>
          <a:custGeom>
            <a:avLst/>
            <a:gdLst/>
            <a:ahLst/>
            <a:cxnLst/>
            <a:rect l="0" t="0" r="0" b="0"/>
            <a:pathLst>
              <a:path w="2704795" h="505831">
                <a:moveTo>
                  <a:pt x="0" y="0"/>
                </a:moveTo>
                <a:lnTo>
                  <a:pt x="2704795" y="0"/>
                </a:lnTo>
                <a:lnTo>
                  <a:pt x="2704795" y="505831"/>
                </a:lnTo>
                <a:lnTo>
                  <a:pt x="0" y="505831"/>
                </a:lnTo>
                <a:lnTo>
                  <a:pt x="0" y="0"/>
                </a:lnTo>
                <a:close/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30752" y="2087267"/>
            <a:ext cx="2704795" cy="505834"/>
          </a:xfrm>
          <a:custGeom>
            <a:avLst/>
            <a:gdLst/>
            <a:ahLst/>
            <a:cxnLst/>
            <a:rect l="0" t="0" r="0" b="0"/>
            <a:pathLst>
              <a:path w="2704795" h="505834">
                <a:moveTo>
                  <a:pt x="0" y="0"/>
                </a:moveTo>
                <a:lnTo>
                  <a:pt x="2704795" y="0"/>
                </a:lnTo>
                <a:lnTo>
                  <a:pt x="2704795" y="505834"/>
                </a:lnTo>
                <a:lnTo>
                  <a:pt x="0" y="505834"/>
                </a:lnTo>
                <a:lnTo>
                  <a:pt x="0" y="0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0752" y="2087267"/>
            <a:ext cx="2704795" cy="505831"/>
          </a:xfrm>
          <a:custGeom>
            <a:avLst/>
            <a:gdLst/>
            <a:ahLst/>
            <a:cxnLst/>
            <a:rect l="0" t="0" r="0" b="0"/>
            <a:pathLst>
              <a:path w="2704795" h="505831">
                <a:moveTo>
                  <a:pt x="2704795" y="0"/>
                </a:moveTo>
                <a:lnTo>
                  <a:pt x="0" y="0"/>
                </a:lnTo>
                <a:lnTo>
                  <a:pt x="0" y="505831"/>
                </a:lnTo>
                <a:lnTo>
                  <a:pt x="2704795" y="505831"/>
                </a:lnTo>
                <a:lnTo>
                  <a:pt x="2704795" y="0"/>
                </a:lnTo>
                <a:close/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07425" y="2593096"/>
            <a:ext cx="505834" cy="2057228"/>
          </a:xfrm>
          <a:custGeom>
            <a:avLst/>
            <a:gdLst/>
            <a:ahLst/>
            <a:cxnLst/>
            <a:rect l="0" t="0" r="0" b="0"/>
            <a:pathLst>
              <a:path w="505834" h="2057228">
                <a:moveTo>
                  <a:pt x="505834" y="0"/>
                </a:moveTo>
                <a:lnTo>
                  <a:pt x="505834" y="2057228"/>
                </a:lnTo>
                <a:lnTo>
                  <a:pt x="0" y="2057228"/>
                </a:lnTo>
                <a:lnTo>
                  <a:pt x="0" y="0"/>
                </a:lnTo>
                <a:lnTo>
                  <a:pt x="505834" y="0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07425" y="2593096"/>
            <a:ext cx="505831" cy="2057231"/>
          </a:xfrm>
          <a:custGeom>
            <a:avLst/>
            <a:gdLst/>
            <a:ahLst/>
            <a:cxnLst/>
            <a:rect l="0" t="0" r="0" b="0"/>
            <a:pathLst>
              <a:path w="505831" h="2057231">
                <a:moveTo>
                  <a:pt x="505831" y="0"/>
                </a:moveTo>
                <a:lnTo>
                  <a:pt x="505831" y="2057231"/>
                </a:lnTo>
                <a:lnTo>
                  <a:pt x="0" y="2057231"/>
                </a:lnTo>
                <a:lnTo>
                  <a:pt x="0" y="0"/>
                </a:lnTo>
                <a:lnTo>
                  <a:pt x="505831" y="0"/>
                </a:lnTo>
                <a:close/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0752" y="2593096"/>
            <a:ext cx="505834" cy="2057228"/>
          </a:xfrm>
          <a:custGeom>
            <a:avLst/>
            <a:gdLst/>
            <a:ahLst/>
            <a:cxnLst/>
            <a:rect l="0" t="0" r="0" b="0"/>
            <a:pathLst>
              <a:path w="505834" h="2057228">
                <a:moveTo>
                  <a:pt x="0" y="0"/>
                </a:moveTo>
                <a:lnTo>
                  <a:pt x="0" y="2057228"/>
                </a:lnTo>
                <a:lnTo>
                  <a:pt x="505834" y="2057228"/>
                </a:lnTo>
                <a:lnTo>
                  <a:pt x="505834" y="0"/>
                </a:lnTo>
                <a:lnTo>
                  <a:pt x="0" y="0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0752" y="2593096"/>
            <a:ext cx="505831" cy="2057231"/>
          </a:xfrm>
          <a:custGeom>
            <a:avLst/>
            <a:gdLst/>
            <a:ahLst/>
            <a:cxnLst/>
            <a:rect l="0" t="0" r="0" b="0"/>
            <a:pathLst>
              <a:path w="505831" h="2057231">
                <a:moveTo>
                  <a:pt x="0" y="0"/>
                </a:moveTo>
                <a:lnTo>
                  <a:pt x="0" y="2057231"/>
                </a:lnTo>
                <a:lnTo>
                  <a:pt x="505831" y="2057231"/>
                </a:lnTo>
                <a:lnTo>
                  <a:pt x="505831" y="0"/>
                </a:lnTo>
                <a:lnTo>
                  <a:pt x="0" y="0"/>
                </a:lnTo>
                <a:close/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7138" y="2213727"/>
            <a:ext cx="2372763" cy="25291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2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জেমস ক্লার্ক ম্যাক্সওয়েল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4108" y="2213727"/>
            <a:ext cx="1544240" cy="25291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জগদীশ চন্দ্র বসু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42342" y="502697"/>
            <a:ext cx="7859315" cy="960177"/>
            <a:chOff x="642337" y="371478"/>
            <a:chExt cx="7859315" cy="960177"/>
          </a:xfrm>
        </p:grpSpPr>
        <p:sp>
          <p:nvSpPr>
            <p:cNvPr id="12" name="TextBox 11"/>
            <p:cNvSpPr txBox="1"/>
            <p:nvPr/>
          </p:nvSpPr>
          <p:spPr>
            <a:xfrm>
              <a:off x="642337" y="371478"/>
              <a:ext cx="7859315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তড়ি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ৎ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চৌম্বকীয়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যোগাযোগের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কোন</a:t>
              </a:r>
              <a:endParaRPr sz="40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337" y="965361"/>
              <a:ext cx="7859315" cy="3662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পথিকৃৎকে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অধ্যয়ন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40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উচিত</a:t>
              </a:r>
              <a:r>
                <a:rPr sz="40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?</a:t>
              </a: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3401519" y="2849720"/>
            <a:ext cx="316823" cy="329732"/>
          </a:xfrm>
          <a:custGeom>
            <a:avLst/>
            <a:gdLst/>
            <a:ahLst/>
            <a:cxnLst/>
            <a:rect l="0" t="0" r="0" b="0"/>
            <a:pathLst>
              <a:path w="316823" h="329732">
                <a:moveTo>
                  <a:pt x="226363" y="193593"/>
                </a:moveTo>
                <a:lnTo>
                  <a:pt x="316823" y="113531"/>
                </a:lnTo>
                <a:lnTo>
                  <a:pt x="279701" y="102867"/>
                </a:lnTo>
                <a:lnTo>
                  <a:pt x="288623" y="36659"/>
                </a:lnTo>
                <a:lnTo>
                  <a:pt x="206214" y="132332"/>
                </a:lnTo>
                <a:lnTo>
                  <a:pt x="241637" y="138851"/>
                </a:lnTo>
                <a:close/>
                <a:moveTo>
                  <a:pt x="56558" y="65899"/>
                </a:moveTo>
                <a:cubicBezTo>
                  <a:pt x="56563" y="85878"/>
                  <a:pt x="72761" y="102071"/>
                  <a:pt x="92740" y="102071"/>
                </a:cubicBezTo>
                <a:cubicBezTo>
                  <a:pt x="112718" y="102071"/>
                  <a:pt x="128916" y="85878"/>
                  <a:pt x="128921" y="65899"/>
                </a:cubicBezTo>
                <a:moveTo>
                  <a:pt x="180305" y="112000"/>
                </a:moveTo>
                <a:cubicBezTo>
                  <a:pt x="176830" y="101101"/>
                  <a:pt x="167411" y="93163"/>
                  <a:pt x="156081" y="91584"/>
                </a:cubicBezTo>
                <a:cubicBezTo>
                  <a:pt x="157856" y="81124"/>
                  <a:pt x="156643" y="70375"/>
                  <a:pt x="152582" y="60574"/>
                </a:cubicBezTo>
                <a:cubicBezTo>
                  <a:pt x="149051" y="51172"/>
                  <a:pt x="142347" y="43300"/>
                  <a:pt x="133628" y="38317"/>
                </a:cubicBezTo>
                <a:cubicBezTo>
                  <a:pt x="131761" y="16643"/>
                  <a:pt x="113623" y="0"/>
                  <a:pt x="91868" y="0"/>
                </a:cubicBezTo>
                <a:cubicBezTo>
                  <a:pt x="70114" y="0"/>
                  <a:pt x="51976" y="16643"/>
                  <a:pt x="50109" y="38317"/>
                </a:cubicBezTo>
                <a:cubicBezTo>
                  <a:pt x="38766" y="43295"/>
                  <a:pt x="30567" y="53497"/>
                  <a:pt x="28148" y="65646"/>
                </a:cubicBezTo>
                <a:cubicBezTo>
                  <a:pt x="25439" y="75924"/>
                  <a:pt x="25672" y="86757"/>
                  <a:pt x="28822" y="96909"/>
                </a:cubicBezTo>
                <a:cubicBezTo>
                  <a:pt x="17822" y="99718"/>
                  <a:pt x="9511" y="108745"/>
                  <a:pt x="7619" y="119939"/>
                </a:cubicBezTo>
                <a:moveTo>
                  <a:pt x="139965" y="143488"/>
                </a:moveTo>
                <a:lnTo>
                  <a:pt x="134738" y="226908"/>
                </a:lnTo>
                <a:moveTo>
                  <a:pt x="56039" y="199832"/>
                </a:moveTo>
                <a:lnTo>
                  <a:pt x="41060" y="250612"/>
                </a:lnTo>
                <a:cubicBezTo>
                  <a:pt x="38983" y="261311"/>
                  <a:pt x="28834" y="268466"/>
                  <a:pt x="18059" y="266827"/>
                </a:cubicBezTo>
                <a:lnTo>
                  <a:pt x="18059" y="266827"/>
                </a:lnTo>
                <a:cubicBezTo>
                  <a:pt x="12263" y="265939"/>
                  <a:pt x="7134" y="262590"/>
                  <a:pt x="3992" y="257640"/>
                </a:cubicBezTo>
                <a:cubicBezTo>
                  <a:pt x="849" y="252690"/>
                  <a:pt x="0" y="246624"/>
                  <a:pt x="1662" y="241001"/>
                </a:cubicBezTo>
                <a:lnTo>
                  <a:pt x="22527" y="170255"/>
                </a:lnTo>
                <a:cubicBezTo>
                  <a:pt x="34791" y="139859"/>
                  <a:pt x="65630" y="121192"/>
                  <a:pt x="98247" y="124421"/>
                </a:cubicBezTo>
                <a:cubicBezTo>
                  <a:pt x="129761" y="128083"/>
                  <a:pt x="155524" y="151250"/>
                  <a:pt x="162502" y="182198"/>
                </a:cubicBezTo>
                <a:cubicBezTo>
                  <a:pt x="165640" y="194695"/>
                  <a:pt x="174732" y="204843"/>
                  <a:pt x="186810" y="209330"/>
                </a:cubicBezTo>
                <a:lnTo>
                  <a:pt x="219914" y="221822"/>
                </a:lnTo>
                <a:cubicBezTo>
                  <a:pt x="225883" y="225929"/>
                  <a:pt x="229393" y="232759"/>
                  <a:pt x="229258" y="240004"/>
                </a:cubicBezTo>
                <a:cubicBezTo>
                  <a:pt x="228581" y="246044"/>
                  <a:pt x="225198" y="251451"/>
                  <a:pt x="220062" y="254702"/>
                </a:cubicBezTo>
                <a:cubicBezTo>
                  <a:pt x="214926" y="257953"/>
                  <a:pt x="208592" y="258697"/>
                  <a:pt x="202842" y="256724"/>
                </a:cubicBezTo>
                <a:cubicBezTo>
                  <a:pt x="176511" y="251567"/>
                  <a:pt x="148620" y="247127"/>
                  <a:pt x="134738" y="226908"/>
                </a:cubicBezTo>
                <a:lnTo>
                  <a:pt x="134400" y="329732"/>
                </a:lnTo>
                <a:moveTo>
                  <a:pt x="45866" y="234285"/>
                </a:moveTo>
                <a:lnTo>
                  <a:pt x="43070" y="329732"/>
                </a:lnTo>
                <a:moveTo>
                  <a:pt x="118832" y="129634"/>
                </a:moveTo>
                <a:cubicBezTo>
                  <a:pt x="85644" y="204961"/>
                  <a:pt x="51036" y="221794"/>
                  <a:pt x="48845" y="224196"/>
                </a:cubicBezTo>
                <a:moveTo>
                  <a:pt x="56558" y="65899"/>
                </a:moveTo>
                <a:cubicBezTo>
                  <a:pt x="72324" y="66166"/>
                  <a:pt x="102617" y="63510"/>
                  <a:pt x="108814" y="42659"/>
                </a:cubicBezTo>
                <a:moveTo>
                  <a:pt x="108814" y="217396"/>
                </a:moveTo>
                <a:cubicBezTo>
                  <a:pt x="93906" y="248842"/>
                  <a:pt x="44882" y="267979"/>
                  <a:pt x="44882" y="267979"/>
                </a:cubicBezTo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5596" y="2856549"/>
            <a:ext cx="316144" cy="316144"/>
          </a:xfrm>
          <a:custGeom>
            <a:avLst/>
            <a:gdLst/>
            <a:ahLst/>
            <a:cxnLst/>
            <a:rect l="0" t="0" r="0" b="0"/>
            <a:pathLst>
              <a:path w="316144" h="316144">
                <a:moveTo>
                  <a:pt x="158775" y="88521"/>
                </a:moveTo>
                <a:lnTo>
                  <a:pt x="95545" y="200927"/>
                </a:lnTo>
                <a:lnTo>
                  <a:pt x="222003" y="200927"/>
                </a:lnTo>
                <a:lnTo>
                  <a:pt x="158775" y="88521"/>
                </a:lnTo>
                <a:close/>
                <a:moveTo>
                  <a:pt x="158775" y="88521"/>
                </a:moveTo>
                <a:cubicBezTo>
                  <a:pt x="174295" y="88521"/>
                  <a:pt x="186876" y="75939"/>
                  <a:pt x="186876" y="60419"/>
                </a:cubicBezTo>
                <a:cubicBezTo>
                  <a:pt x="186876" y="44899"/>
                  <a:pt x="174295" y="32317"/>
                  <a:pt x="158775" y="32317"/>
                </a:cubicBezTo>
                <a:cubicBezTo>
                  <a:pt x="143254" y="32317"/>
                  <a:pt x="130673" y="44899"/>
                  <a:pt x="130673" y="60419"/>
                </a:cubicBezTo>
                <a:cubicBezTo>
                  <a:pt x="130673" y="75939"/>
                  <a:pt x="143254" y="88521"/>
                  <a:pt x="158775" y="88521"/>
                </a:cubicBezTo>
                <a:close/>
                <a:moveTo>
                  <a:pt x="288043" y="316144"/>
                </a:moveTo>
                <a:cubicBezTo>
                  <a:pt x="303563" y="316144"/>
                  <a:pt x="316144" y="303563"/>
                  <a:pt x="316144" y="288043"/>
                </a:cubicBezTo>
                <a:cubicBezTo>
                  <a:pt x="316144" y="272522"/>
                  <a:pt x="303563" y="259941"/>
                  <a:pt x="288043" y="259941"/>
                </a:cubicBezTo>
                <a:cubicBezTo>
                  <a:pt x="272522" y="259941"/>
                  <a:pt x="259941" y="272522"/>
                  <a:pt x="259941" y="288043"/>
                </a:cubicBezTo>
                <a:cubicBezTo>
                  <a:pt x="259941" y="303563"/>
                  <a:pt x="272522" y="316144"/>
                  <a:pt x="288043" y="316144"/>
                </a:cubicBezTo>
                <a:close/>
                <a:moveTo>
                  <a:pt x="28101" y="316144"/>
                </a:moveTo>
                <a:cubicBezTo>
                  <a:pt x="43621" y="316144"/>
                  <a:pt x="56203" y="303563"/>
                  <a:pt x="56203" y="288043"/>
                </a:cubicBezTo>
                <a:cubicBezTo>
                  <a:pt x="56203" y="272522"/>
                  <a:pt x="43621" y="259941"/>
                  <a:pt x="28101" y="259941"/>
                </a:cubicBezTo>
                <a:cubicBezTo>
                  <a:pt x="12581" y="259941"/>
                  <a:pt x="0" y="272522"/>
                  <a:pt x="0" y="288043"/>
                </a:cubicBezTo>
                <a:cubicBezTo>
                  <a:pt x="0" y="303563"/>
                  <a:pt x="12581" y="316144"/>
                  <a:pt x="28101" y="316144"/>
                </a:cubicBezTo>
                <a:close/>
                <a:moveTo>
                  <a:pt x="243080" y="26695"/>
                </a:moveTo>
                <a:cubicBezTo>
                  <a:pt x="261346" y="44961"/>
                  <a:pt x="261346" y="75873"/>
                  <a:pt x="243080" y="94139"/>
                </a:cubicBezTo>
                <a:moveTo>
                  <a:pt x="271182" y="0"/>
                </a:moveTo>
                <a:cubicBezTo>
                  <a:pt x="304904" y="33722"/>
                  <a:pt x="304904" y="87115"/>
                  <a:pt x="271182" y="120837"/>
                </a:cubicBezTo>
                <a:moveTo>
                  <a:pt x="73064" y="26695"/>
                </a:moveTo>
                <a:cubicBezTo>
                  <a:pt x="54798" y="44961"/>
                  <a:pt x="54798" y="75873"/>
                  <a:pt x="73064" y="94139"/>
                </a:cubicBezTo>
                <a:moveTo>
                  <a:pt x="44963" y="0"/>
                </a:moveTo>
                <a:cubicBezTo>
                  <a:pt x="11240" y="33722"/>
                  <a:pt x="11240" y="87115"/>
                  <a:pt x="44963" y="120837"/>
                </a:cubicBezTo>
                <a:moveTo>
                  <a:pt x="158775" y="250105"/>
                </a:moveTo>
                <a:lnTo>
                  <a:pt x="158775" y="288043"/>
                </a:lnTo>
                <a:moveTo>
                  <a:pt x="56203" y="288043"/>
                </a:moveTo>
                <a:lnTo>
                  <a:pt x="259941" y="288043"/>
                </a:lnTo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99298" y="2846021"/>
            <a:ext cx="1820465" cy="337231"/>
            <a:chOff x="1299293" y="2714802"/>
            <a:chExt cx="1820465" cy="337231"/>
          </a:xfrm>
        </p:grpSpPr>
        <p:sp>
          <p:nvSpPr>
            <p:cNvPr id="17" name="TextBox 16"/>
            <p:cNvSpPr txBox="1"/>
            <p:nvPr/>
          </p:nvSpPr>
          <p:spPr>
            <a:xfrm>
              <a:off x="1299293" y="2714802"/>
              <a:ext cx="1820465" cy="16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তড়িৎ চৌম্বকীয় বলের ধারণা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99293" y="2883394"/>
              <a:ext cx="1820465" cy="1686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প্রকাশ করেন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56641" y="2930323"/>
            <a:ext cx="630735" cy="337231"/>
            <a:chOff x="4256636" y="2799104"/>
            <a:chExt cx="630735" cy="337231"/>
          </a:xfrm>
        </p:grpSpPr>
        <p:sp>
          <p:nvSpPr>
            <p:cNvPr id="20" name="TextBox 19"/>
            <p:cNvSpPr txBox="1"/>
            <p:nvPr/>
          </p:nvSpPr>
          <p:spPr>
            <a:xfrm>
              <a:off x="4256636" y="2799104"/>
              <a:ext cx="630735" cy="16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বৈজ্ঞানিক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56636" y="2967696"/>
              <a:ext cx="630735" cy="1686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অবদান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24245" y="2846035"/>
            <a:ext cx="1892941" cy="505853"/>
            <a:chOff x="6024240" y="2714816"/>
            <a:chExt cx="1892941" cy="505853"/>
          </a:xfrm>
        </p:grpSpPr>
        <p:sp>
          <p:nvSpPr>
            <p:cNvPr id="23" name="TextBox 22"/>
            <p:cNvSpPr txBox="1"/>
            <p:nvPr/>
          </p:nvSpPr>
          <p:spPr>
            <a:xfrm>
              <a:off x="6024240" y="2714816"/>
              <a:ext cx="1892941" cy="16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অতি ক্ষুদ্র তরঙ্গ ব্যবহার করে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24240" y="2883409"/>
              <a:ext cx="1892941" cy="16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বিনা তারে বার্তা প্রেরণে প্রথম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24240" y="3052002"/>
              <a:ext cx="1892941" cy="1686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সফল হন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339332" y="3267577"/>
            <a:ext cx="1780432" cy="1138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তড়িৎচুম্বকত্বের মৌলিক তত্ত্ব প্রতিষ্ঠা করেছেন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024245" y="3436228"/>
            <a:ext cx="1855736" cy="227665"/>
            <a:chOff x="6024240" y="3305009"/>
            <a:chExt cx="1855736" cy="227665"/>
          </a:xfrm>
        </p:grpSpPr>
        <p:sp>
          <p:nvSpPr>
            <p:cNvPr id="28" name="TextBox 27"/>
            <p:cNvSpPr txBox="1"/>
            <p:nvPr/>
          </p:nvSpPr>
          <p:spPr>
            <a:xfrm>
              <a:off x="6024240" y="3305009"/>
              <a:ext cx="1855736" cy="113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মাইক্রোওয়েভ ব্যবহার করে প্রথম সফল বেতার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24240" y="3418832"/>
              <a:ext cx="1855736" cy="11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 অর্জন করেছেন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874523" y="4001118"/>
            <a:ext cx="1245241" cy="1686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তড়িৎ চৌম্বকীয় বল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91730" y="4001122"/>
            <a:ext cx="314666" cy="308352"/>
          </a:xfrm>
          <a:custGeom>
            <a:avLst/>
            <a:gdLst/>
            <a:ahLst/>
            <a:cxnLst/>
            <a:rect l="0" t="0" r="0" b="0"/>
            <a:pathLst>
              <a:path w="314666" h="308352">
                <a:moveTo>
                  <a:pt x="187777" y="28866"/>
                </a:moveTo>
                <a:cubicBezTo>
                  <a:pt x="138961" y="28866"/>
                  <a:pt x="110896" y="52052"/>
                  <a:pt x="101133" y="122831"/>
                </a:cubicBezTo>
                <a:cubicBezTo>
                  <a:pt x="91369" y="193609"/>
                  <a:pt x="89331" y="207495"/>
                  <a:pt x="83229" y="248985"/>
                </a:cubicBezTo>
                <a:cubicBezTo>
                  <a:pt x="77127" y="290476"/>
                  <a:pt x="47886" y="308352"/>
                  <a:pt x="22544" y="308352"/>
                </a:cubicBezTo>
                <a:moveTo>
                  <a:pt x="53500" y="116729"/>
                </a:moveTo>
                <a:lnTo>
                  <a:pt x="159671" y="116729"/>
                </a:lnTo>
                <a:moveTo>
                  <a:pt x="0" y="0"/>
                </a:moveTo>
                <a:moveTo>
                  <a:pt x="291481" y="275370"/>
                </a:moveTo>
                <a:lnTo>
                  <a:pt x="210940" y="116729"/>
                </a:lnTo>
                <a:moveTo>
                  <a:pt x="171890" y="275370"/>
                </a:moveTo>
                <a:lnTo>
                  <a:pt x="314666" y="116729"/>
                </a:lnTo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423039" y="4019107"/>
            <a:ext cx="321145" cy="312210"/>
          </a:xfrm>
          <a:custGeom>
            <a:avLst/>
            <a:gdLst/>
            <a:ahLst/>
            <a:cxnLst/>
            <a:rect l="0" t="0" r="0" b="0"/>
            <a:pathLst>
              <a:path w="321145" h="312210">
                <a:moveTo>
                  <a:pt x="230883" y="312210"/>
                </a:moveTo>
                <a:lnTo>
                  <a:pt x="169059" y="113685"/>
                </a:lnTo>
                <a:cubicBezTo>
                  <a:pt x="163689" y="116057"/>
                  <a:pt x="157568" y="116057"/>
                  <a:pt x="152198" y="113685"/>
                </a:cubicBezTo>
                <a:lnTo>
                  <a:pt x="90374" y="312210"/>
                </a:lnTo>
                <a:moveTo>
                  <a:pt x="139496" y="94393"/>
                </a:moveTo>
                <a:cubicBezTo>
                  <a:pt x="139496" y="106033"/>
                  <a:pt x="148932" y="115470"/>
                  <a:pt x="160572" y="115470"/>
                </a:cubicBezTo>
                <a:cubicBezTo>
                  <a:pt x="172213" y="115470"/>
                  <a:pt x="181649" y="106033"/>
                  <a:pt x="181649" y="94393"/>
                </a:cubicBezTo>
                <a:cubicBezTo>
                  <a:pt x="181649" y="82753"/>
                  <a:pt x="172213" y="73317"/>
                  <a:pt x="160572" y="73317"/>
                </a:cubicBezTo>
                <a:cubicBezTo>
                  <a:pt x="148932" y="73317"/>
                  <a:pt x="139496" y="82753"/>
                  <a:pt x="139496" y="94393"/>
                </a:cubicBezTo>
                <a:close/>
                <a:moveTo>
                  <a:pt x="239201" y="29787"/>
                </a:moveTo>
                <a:cubicBezTo>
                  <a:pt x="274864" y="65454"/>
                  <a:pt x="274864" y="123277"/>
                  <a:pt x="239201" y="158943"/>
                </a:cubicBezTo>
                <a:moveTo>
                  <a:pt x="269017" y="0"/>
                </a:moveTo>
                <a:cubicBezTo>
                  <a:pt x="321145" y="52128"/>
                  <a:pt x="321145" y="136645"/>
                  <a:pt x="269017" y="188773"/>
                </a:cubicBezTo>
                <a:moveTo>
                  <a:pt x="81944" y="29787"/>
                </a:moveTo>
                <a:cubicBezTo>
                  <a:pt x="46280" y="65454"/>
                  <a:pt x="46280" y="123277"/>
                  <a:pt x="81944" y="158943"/>
                </a:cubicBezTo>
                <a:moveTo>
                  <a:pt x="52128" y="0"/>
                </a:moveTo>
                <a:cubicBezTo>
                  <a:pt x="0" y="52128"/>
                  <a:pt x="0" y="136645"/>
                  <a:pt x="52128" y="188773"/>
                </a:cubicBezTo>
                <a:moveTo>
                  <a:pt x="121033" y="213826"/>
                </a:moveTo>
                <a:lnTo>
                  <a:pt x="200224" y="213826"/>
                </a:lnTo>
                <a:moveTo>
                  <a:pt x="103512" y="270029"/>
                </a:moveTo>
                <a:lnTo>
                  <a:pt x="217746" y="270029"/>
                </a:lnTo>
              </a:path>
            </a:pathLst>
          </a:custGeom>
          <a:noFill/>
          <a:ln w="52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24245" y="4001118"/>
            <a:ext cx="1399279" cy="1686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বিনা তারে বার্তা প্রেরণ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336056" y="4254043"/>
            <a:ext cx="1783708" cy="227665"/>
            <a:chOff x="1336051" y="4122824"/>
            <a:chExt cx="1783708" cy="227665"/>
          </a:xfrm>
        </p:grpSpPr>
        <p:sp>
          <p:nvSpPr>
            <p:cNvPr id="35" name="TextBox 34"/>
            <p:cNvSpPr txBox="1"/>
            <p:nvPr/>
          </p:nvSpPr>
          <p:spPr>
            <a:xfrm>
              <a:off x="1336051" y="4122824"/>
              <a:ext cx="1783708" cy="113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বলের তাত্ত্বিক কাঠামোর উপর দৃষ্টি নিবদ্ধ করা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36051" y="4236647"/>
              <a:ext cx="1783708" cy="11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হয়েছে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303447" y="4085434"/>
            <a:ext cx="537124" cy="337231"/>
            <a:chOff x="4303442" y="3954215"/>
            <a:chExt cx="537124" cy="337231"/>
          </a:xfrm>
        </p:grpSpPr>
        <p:sp>
          <p:nvSpPr>
            <p:cNvPr id="38" name="TextBox 37"/>
            <p:cNvSpPr txBox="1"/>
            <p:nvPr/>
          </p:nvSpPr>
          <p:spPr>
            <a:xfrm>
              <a:off x="4303442" y="3954215"/>
              <a:ext cx="537124" cy="16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প্রাথমিক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303442" y="4122807"/>
              <a:ext cx="537124" cy="1686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ফোকাস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24245" y="4254043"/>
            <a:ext cx="1897560" cy="227665"/>
            <a:chOff x="6024240" y="4122824"/>
            <a:chExt cx="1897560" cy="227665"/>
          </a:xfrm>
        </p:grpSpPr>
        <p:sp>
          <p:nvSpPr>
            <p:cNvPr id="41" name="TextBox 40"/>
            <p:cNvSpPr txBox="1"/>
            <p:nvPr/>
          </p:nvSpPr>
          <p:spPr>
            <a:xfrm>
              <a:off x="6024240" y="4122824"/>
              <a:ext cx="1897560" cy="113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সংকেত প্রেরণের ব্যবহারিক প্রয়োগের উপর দৃষ্টি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024240" y="4236647"/>
              <a:ext cx="1897560" cy="1138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নিবদ্ধ করা হয়েছে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32412" y="2234107"/>
            <a:ext cx="2966697" cy="707840"/>
          </a:xfrm>
          <a:custGeom>
            <a:avLst/>
            <a:gdLst/>
            <a:ahLst/>
            <a:cxnLst/>
            <a:rect l="0" t="0" r="0" b="0"/>
            <a:pathLst>
              <a:path w="2966697" h="707840">
                <a:moveTo>
                  <a:pt x="818707" y="349656"/>
                </a:moveTo>
                <a:lnTo>
                  <a:pt x="2149105" y="349656"/>
                </a:lnTo>
                <a:moveTo>
                  <a:pt x="2352666" y="353920"/>
                </a:moveTo>
                <a:lnTo>
                  <a:pt x="2966697" y="353920"/>
                </a:lnTo>
                <a:moveTo>
                  <a:pt x="2251444" y="456258"/>
                </a:moveTo>
                <a:lnTo>
                  <a:pt x="2251444" y="707840"/>
                </a:lnTo>
                <a:moveTo>
                  <a:pt x="0" y="349656"/>
                </a:moveTo>
                <a:lnTo>
                  <a:pt x="614030" y="349656"/>
                </a:lnTo>
                <a:moveTo>
                  <a:pt x="716368" y="0"/>
                </a:moveTo>
                <a:lnTo>
                  <a:pt x="716368" y="251581"/>
                </a:lnTo>
              </a:path>
            </a:pathLst>
          </a:custGeom>
          <a:noFill/>
          <a:ln w="63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65012" y="1180873"/>
            <a:ext cx="767534" cy="1509493"/>
            <a:chOff x="1993060" y="1164598"/>
            <a:chExt cx="767534" cy="1509493"/>
          </a:xfrm>
        </p:grpSpPr>
        <p:sp>
          <p:nvSpPr>
            <p:cNvPr id="3" name="Rounded Rectangle 2"/>
            <p:cNvSpPr/>
            <p:nvPr/>
          </p:nvSpPr>
          <p:spPr>
            <a:xfrm>
              <a:off x="1993060" y="1164598"/>
              <a:ext cx="767534" cy="1052474"/>
            </a:xfrm>
            <a:custGeom>
              <a:avLst/>
              <a:gdLst/>
              <a:ahLst/>
              <a:cxnLst/>
              <a:rect l="0" t="0" r="0" b="0"/>
              <a:pathLst>
                <a:path w="767534" h="1052474">
                  <a:moveTo>
                    <a:pt x="767534" y="383771"/>
                  </a:moveTo>
                  <a:cubicBezTo>
                    <a:pt x="767534" y="479659"/>
                    <a:pt x="720632" y="576395"/>
                    <a:pt x="673731" y="648147"/>
                  </a:cubicBezTo>
                  <a:lnTo>
                    <a:pt x="390725" y="1047673"/>
                  </a:lnTo>
                  <a:cubicBezTo>
                    <a:pt x="387334" y="1052474"/>
                    <a:pt x="380209" y="1052474"/>
                    <a:pt x="376809" y="1047673"/>
                  </a:cubicBezTo>
                  <a:lnTo>
                    <a:pt x="93811" y="648147"/>
                  </a:lnTo>
                  <a:cubicBezTo>
                    <a:pt x="38376" y="571385"/>
                    <a:pt x="0" y="483793"/>
                    <a:pt x="0" y="383771"/>
                  </a:cubicBezTo>
                  <a:cubicBezTo>
                    <a:pt x="0" y="171821"/>
                    <a:pt x="171821" y="0"/>
                    <a:pt x="383771" y="0"/>
                  </a:cubicBezTo>
                  <a:cubicBezTo>
                    <a:pt x="595722" y="0"/>
                    <a:pt x="767534" y="171821"/>
                    <a:pt x="767534" y="383771"/>
                  </a:cubicBezTo>
                  <a:moveTo>
                    <a:pt x="383771" y="690781"/>
                  </a:moveTo>
                  <a:cubicBezTo>
                    <a:pt x="553326" y="690781"/>
                    <a:pt x="690781" y="553326"/>
                    <a:pt x="690781" y="383771"/>
                  </a:cubicBezTo>
                  <a:cubicBezTo>
                    <a:pt x="690781" y="214207"/>
                    <a:pt x="553326" y="76752"/>
                    <a:pt x="383771" y="76752"/>
                  </a:cubicBezTo>
                  <a:cubicBezTo>
                    <a:pt x="214207" y="76752"/>
                    <a:pt x="76752" y="214207"/>
                    <a:pt x="76752" y="383771"/>
                  </a:cubicBezTo>
                  <a:cubicBezTo>
                    <a:pt x="76752" y="553326"/>
                    <a:pt x="214207" y="690781"/>
                    <a:pt x="383771" y="690781"/>
                  </a:cubicBezTo>
                </a:path>
              </a:pathLst>
            </a:custGeom>
            <a:solidFill>
              <a:srgbClr val="76B7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274495" y="2469409"/>
              <a:ext cx="204673" cy="204682"/>
            </a:xfrm>
            <a:custGeom>
              <a:avLst/>
              <a:gdLst/>
              <a:ahLst/>
              <a:cxnLst/>
              <a:rect l="0" t="0" r="0" b="0"/>
              <a:pathLst>
                <a:path w="204673" h="204682">
                  <a:moveTo>
                    <a:pt x="102336" y="204682"/>
                  </a:moveTo>
                  <a:cubicBezTo>
                    <a:pt x="158857" y="204682"/>
                    <a:pt x="204673" y="158857"/>
                    <a:pt x="204673" y="102346"/>
                  </a:cubicBezTo>
                  <a:cubicBezTo>
                    <a:pt x="204673" y="45824"/>
                    <a:pt x="158857" y="0"/>
                    <a:pt x="102336" y="0"/>
                  </a:cubicBezTo>
                  <a:cubicBezTo>
                    <a:pt x="45815" y="0"/>
                    <a:pt x="0" y="45824"/>
                    <a:pt x="0" y="102346"/>
                  </a:cubicBezTo>
                  <a:cubicBezTo>
                    <a:pt x="0" y="158857"/>
                    <a:pt x="45815" y="204682"/>
                    <a:pt x="102336" y="204682"/>
                  </a:cubicBezTo>
                  <a:moveTo>
                    <a:pt x="102336" y="153514"/>
                  </a:moveTo>
                  <a:cubicBezTo>
                    <a:pt x="74075" y="153514"/>
                    <a:pt x="51168" y="130597"/>
                    <a:pt x="51168" y="102346"/>
                  </a:cubicBezTo>
                  <a:cubicBezTo>
                    <a:pt x="51168" y="74085"/>
                    <a:pt x="74075" y="51168"/>
                    <a:pt x="102336" y="51168"/>
                  </a:cubicBezTo>
                  <a:cubicBezTo>
                    <a:pt x="130597" y="51168"/>
                    <a:pt x="153504" y="74085"/>
                    <a:pt x="153504" y="102346"/>
                  </a:cubicBezTo>
                  <a:cubicBezTo>
                    <a:pt x="153504" y="130597"/>
                    <a:pt x="130597" y="153514"/>
                    <a:pt x="102336" y="153514"/>
                  </a:cubicBezTo>
                </a:path>
              </a:pathLst>
            </a:custGeom>
            <a:solidFill>
              <a:srgbClr val="76B7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65012" y="1180873"/>
            <a:ext cx="767537" cy="1509490"/>
            <a:chOff x="1993060" y="1164598"/>
            <a:chExt cx="767537" cy="1509490"/>
          </a:xfrm>
        </p:grpSpPr>
        <p:sp>
          <p:nvSpPr>
            <p:cNvPr id="6" name="Rounded Rectangle 5"/>
            <p:cNvSpPr/>
            <p:nvPr/>
          </p:nvSpPr>
          <p:spPr>
            <a:xfrm>
              <a:off x="1993060" y="1164598"/>
              <a:ext cx="767537" cy="1052469"/>
            </a:xfrm>
            <a:custGeom>
              <a:avLst/>
              <a:gdLst/>
              <a:ahLst/>
              <a:cxnLst/>
              <a:rect l="0" t="0" r="0" b="0"/>
              <a:pathLst>
                <a:path w="767537" h="1052469">
                  <a:moveTo>
                    <a:pt x="767537" y="383768"/>
                  </a:moveTo>
                  <a:cubicBezTo>
                    <a:pt x="767537" y="479659"/>
                    <a:pt x="720632" y="576399"/>
                    <a:pt x="673727" y="648142"/>
                  </a:cubicBezTo>
                  <a:lnTo>
                    <a:pt x="390727" y="1047672"/>
                  </a:lnTo>
                  <a:cubicBezTo>
                    <a:pt x="387329" y="1052469"/>
                    <a:pt x="380208" y="1052469"/>
                    <a:pt x="376809" y="1047672"/>
                  </a:cubicBezTo>
                  <a:lnTo>
                    <a:pt x="93810" y="648142"/>
                  </a:lnTo>
                  <a:cubicBezTo>
                    <a:pt x="38376" y="571389"/>
                    <a:pt x="0" y="483791"/>
                    <a:pt x="0" y="383768"/>
                  </a:cubicBezTo>
                  <a:cubicBezTo>
                    <a:pt x="0" y="171819"/>
                    <a:pt x="171819" y="0"/>
                    <a:pt x="383768" y="0"/>
                  </a:cubicBezTo>
                  <a:cubicBezTo>
                    <a:pt x="595718" y="0"/>
                    <a:pt x="767537" y="171819"/>
                    <a:pt x="767537" y="383768"/>
                  </a:cubicBezTo>
                  <a:close/>
                  <a:moveTo>
                    <a:pt x="383768" y="690783"/>
                  </a:moveTo>
                  <a:cubicBezTo>
                    <a:pt x="553328" y="690783"/>
                    <a:pt x="690783" y="553328"/>
                    <a:pt x="690783" y="383768"/>
                  </a:cubicBezTo>
                  <a:cubicBezTo>
                    <a:pt x="690783" y="214208"/>
                    <a:pt x="553328" y="76753"/>
                    <a:pt x="383768" y="76753"/>
                  </a:cubicBezTo>
                  <a:cubicBezTo>
                    <a:pt x="214208" y="76753"/>
                    <a:pt x="76753" y="214208"/>
                    <a:pt x="76753" y="383768"/>
                  </a:cubicBezTo>
                  <a:cubicBezTo>
                    <a:pt x="76753" y="553328"/>
                    <a:pt x="214208" y="690783"/>
                    <a:pt x="383768" y="690783"/>
                  </a:cubicBezTo>
                  <a:close/>
                </a:path>
              </a:pathLst>
            </a:custGeom>
            <a:noFill/>
            <a:ln w="639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274491" y="2469412"/>
              <a:ext cx="204676" cy="204676"/>
            </a:xfrm>
            <a:custGeom>
              <a:avLst/>
              <a:gdLst/>
              <a:ahLst/>
              <a:cxnLst/>
              <a:rect l="0" t="0" r="0" b="0"/>
              <a:pathLst>
                <a:path w="204676" h="204676">
                  <a:moveTo>
                    <a:pt x="102338" y="204676"/>
                  </a:moveTo>
                  <a:cubicBezTo>
                    <a:pt x="158858" y="204676"/>
                    <a:pt x="204676" y="158858"/>
                    <a:pt x="204676" y="102338"/>
                  </a:cubicBezTo>
                  <a:cubicBezTo>
                    <a:pt x="204676" y="45818"/>
                    <a:pt x="158858" y="0"/>
                    <a:pt x="102338" y="0"/>
                  </a:cubicBezTo>
                  <a:cubicBezTo>
                    <a:pt x="45818" y="0"/>
                    <a:pt x="0" y="45818"/>
                    <a:pt x="0" y="102338"/>
                  </a:cubicBezTo>
                  <a:cubicBezTo>
                    <a:pt x="0" y="158858"/>
                    <a:pt x="45818" y="204676"/>
                    <a:pt x="102338" y="204676"/>
                  </a:cubicBezTo>
                  <a:close/>
                  <a:moveTo>
                    <a:pt x="102338" y="153507"/>
                  </a:moveTo>
                  <a:cubicBezTo>
                    <a:pt x="74078" y="153507"/>
                    <a:pt x="51169" y="130598"/>
                    <a:pt x="51169" y="102338"/>
                  </a:cubicBezTo>
                  <a:cubicBezTo>
                    <a:pt x="51169" y="74078"/>
                    <a:pt x="74078" y="51169"/>
                    <a:pt x="102338" y="51169"/>
                  </a:cubicBezTo>
                  <a:cubicBezTo>
                    <a:pt x="130598" y="51169"/>
                    <a:pt x="153507" y="74078"/>
                    <a:pt x="153507" y="102338"/>
                  </a:cubicBezTo>
                  <a:cubicBezTo>
                    <a:pt x="153507" y="130598"/>
                    <a:pt x="130598" y="153507"/>
                    <a:pt x="102338" y="153507"/>
                  </a:cubicBezTo>
                  <a:close/>
                </a:path>
              </a:pathLst>
            </a:custGeom>
            <a:noFill/>
            <a:ln w="639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00088" y="2485687"/>
            <a:ext cx="767534" cy="1509492"/>
            <a:chOff x="3528136" y="2469412"/>
            <a:chExt cx="767534" cy="1509492"/>
          </a:xfrm>
        </p:grpSpPr>
        <p:sp>
          <p:nvSpPr>
            <p:cNvPr id="9" name="Rounded Rectangle 8"/>
            <p:cNvSpPr/>
            <p:nvPr/>
          </p:nvSpPr>
          <p:spPr>
            <a:xfrm>
              <a:off x="3528136" y="2926440"/>
              <a:ext cx="767534" cy="1052464"/>
            </a:xfrm>
            <a:custGeom>
              <a:avLst/>
              <a:gdLst/>
              <a:ahLst/>
              <a:cxnLst/>
              <a:rect l="0" t="0" r="0" b="0"/>
              <a:pathLst>
                <a:path w="767534" h="1052464">
                  <a:moveTo>
                    <a:pt x="767534" y="668693"/>
                  </a:moveTo>
                  <a:cubicBezTo>
                    <a:pt x="767534" y="572804"/>
                    <a:pt x="720632" y="476069"/>
                    <a:pt x="673731" y="404326"/>
                  </a:cubicBezTo>
                  <a:lnTo>
                    <a:pt x="390725" y="4791"/>
                  </a:lnTo>
                  <a:cubicBezTo>
                    <a:pt x="387334" y="0"/>
                    <a:pt x="380209" y="0"/>
                    <a:pt x="376809" y="4791"/>
                  </a:cubicBezTo>
                  <a:lnTo>
                    <a:pt x="93811" y="404326"/>
                  </a:lnTo>
                  <a:cubicBezTo>
                    <a:pt x="38376" y="481079"/>
                    <a:pt x="0" y="568671"/>
                    <a:pt x="0" y="668693"/>
                  </a:cubicBezTo>
                  <a:cubicBezTo>
                    <a:pt x="0" y="880643"/>
                    <a:pt x="171821" y="1052464"/>
                    <a:pt x="383771" y="1052464"/>
                  </a:cubicBezTo>
                  <a:cubicBezTo>
                    <a:pt x="595722" y="1052464"/>
                    <a:pt x="767534" y="880643"/>
                    <a:pt x="767534" y="668693"/>
                  </a:cubicBezTo>
                  <a:moveTo>
                    <a:pt x="383771" y="361683"/>
                  </a:moveTo>
                  <a:cubicBezTo>
                    <a:pt x="553326" y="361683"/>
                    <a:pt x="690781" y="499138"/>
                    <a:pt x="690781" y="668693"/>
                  </a:cubicBezTo>
                  <a:cubicBezTo>
                    <a:pt x="690781" y="838257"/>
                    <a:pt x="553326" y="975712"/>
                    <a:pt x="383771" y="975712"/>
                  </a:cubicBezTo>
                  <a:cubicBezTo>
                    <a:pt x="214207" y="975712"/>
                    <a:pt x="76752" y="838257"/>
                    <a:pt x="76752" y="668693"/>
                  </a:cubicBezTo>
                  <a:cubicBezTo>
                    <a:pt x="76752" y="499138"/>
                    <a:pt x="214207" y="361683"/>
                    <a:pt x="383771" y="361683"/>
                  </a:cubicBez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09571" y="2469412"/>
              <a:ext cx="204673" cy="204673"/>
            </a:xfrm>
            <a:custGeom>
              <a:avLst/>
              <a:gdLst/>
              <a:ahLst/>
              <a:cxnLst/>
              <a:rect l="0" t="0" r="0" b="0"/>
              <a:pathLst>
                <a:path w="204673" h="204673">
                  <a:moveTo>
                    <a:pt x="102336" y="204673"/>
                  </a:moveTo>
                  <a:cubicBezTo>
                    <a:pt x="158857" y="204673"/>
                    <a:pt x="204673" y="158857"/>
                    <a:pt x="204673" y="102336"/>
                  </a:cubicBezTo>
                  <a:cubicBezTo>
                    <a:pt x="204673" y="45815"/>
                    <a:pt x="158857" y="0"/>
                    <a:pt x="102336" y="0"/>
                  </a:cubicBezTo>
                  <a:cubicBezTo>
                    <a:pt x="45815" y="0"/>
                    <a:pt x="0" y="45815"/>
                    <a:pt x="0" y="102336"/>
                  </a:cubicBezTo>
                  <a:cubicBezTo>
                    <a:pt x="0" y="158857"/>
                    <a:pt x="45815" y="204673"/>
                    <a:pt x="102336" y="204673"/>
                  </a:cubicBezTo>
                  <a:moveTo>
                    <a:pt x="102336" y="153504"/>
                  </a:moveTo>
                  <a:cubicBezTo>
                    <a:pt x="74075" y="153504"/>
                    <a:pt x="51168" y="130597"/>
                    <a:pt x="51168" y="102336"/>
                  </a:cubicBezTo>
                  <a:cubicBezTo>
                    <a:pt x="51168" y="74075"/>
                    <a:pt x="74075" y="51168"/>
                    <a:pt x="102336" y="51168"/>
                  </a:cubicBezTo>
                  <a:cubicBezTo>
                    <a:pt x="130597" y="51168"/>
                    <a:pt x="153504" y="74075"/>
                    <a:pt x="153504" y="102336"/>
                  </a:cubicBezTo>
                  <a:cubicBezTo>
                    <a:pt x="153504" y="130597"/>
                    <a:pt x="130597" y="153504"/>
                    <a:pt x="102336" y="153504"/>
                  </a:cubicBez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900088" y="2485687"/>
            <a:ext cx="767537" cy="1509493"/>
            <a:chOff x="3528136" y="2469412"/>
            <a:chExt cx="767537" cy="1509493"/>
          </a:xfrm>
        </p:grpSpPr>
        <p:sp>
          <p:nvSpPr>
            <p:cNvPr id="12" name="Rounded Rectangle 11"/>
            <p:cNvSpPr/>
            <p:nvPr/>
          </p:nvSpPr>
          <p:spPr>
            <a:xfrm>
              <a:off x="3528136" y="2926436"/>
              <a:ext cx="767537" cy="1052469"/>
            </a:xfrm>
            <a:custGeom>
              <a:avLst/>
              <a:gdLst/>
              <a:ahLst/>
              <a:cxnLst/>
              <a:rect l="0" t="0" r="0" b="0"/>
              <a:pathLst>
                <a:path w="767537" h="1052469">
                  <a:moveTo>
                    <a:pt x="767537" y="668701"/>
                  </a:moveTo>
                  <a:cubicBezTo>
                    <a:pt x="767537" y="572810"/>
                    <a:pt x="720632" y="476070"/>
                    <a:pt x="673727" y="404326"/>
                  </a:cubicBezTo>
                  <a:lnTo>
                    <a:pt x="390727" y="4798"/>
                  </a:lnTo>
                  <a:cubicBezTo>
                    <a:pt x="387329" y="0"/>
                    <a:pt x="380208" y="0"/>
                    <a:pt x="376809" y="4798"/>
                  </a:cubicBezTo>
                  <a:lnTo>
                    <a:pt x="93810" y="404326"/>
                  </a:lnTo>
                  <a:cubicBezTo>
                    <a:pt x="38376" y="481080"/>
                    <a:pt x="0" y="568678"/>
                    <a:pt x="0" y="668701"/>
                  </a:cubicBezTo>
                  <a:cubicBezTo>
                    <a:pt x="0" y="880651"/>
                    <a:pt x="171819" y="1052469"/>
                    <a:pt x="383768" y="1052469"/>
                  </a:cubicBezTo>
                  <a:cubicBezTo>
                    <a:pt x="595718" y="1052469"/>
                    <a:pt x="767537" y="880651"/>
                    <a:pt x="767537" y="668701"/>
                  </a:cubicBezTo>
                  <a:close/>
                  <a:moveTo>
                    <a:pt x="383768" y="361685"/>
                  </a:moveTo>
                  <a:cubicBezTo>
                    <a:pt x="553328" y="361685"/>
                    <a:pt x="690783" y="499141"/>
                    <a:pt x="690783" y="668701"/>
                  </a:cubicBezTo>
                  <a:cubicBezTo>
                    <a:pt x="690783" y="838261"/>
                    <a:pt x="553328" y="975716"/>
                    <a:pt x="383768" y="975716"/>
                  </a:cubicBezTo>
                  <a:cubicBezTo>
                    <a:pt x="214208" y="975716"/>
                    <a:pt x="76753" y="838261"/>
                    <a:pt x="76753" y="668701"/>
                  </a:cubicBezTo>
                  <a:cubicBezTo>
                    <a:pt x="76753" y="499141"/>
                    <a:pt x="214208" y="361685"/>
                    <a:pt x="383768" y="361685"/>
                  </a:cubicBezTo>
                  <a:close/>
                </a:path>
              </a:pathLst>
            </a:custGeom>
            <a:noFill/>
            <a:ln w="639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809566" y="2469412"/>
              <a:ext cx="204676" cy="204676"/>
            </a:xfrm>
            <a:custGeom>
              <a:avLst/>
              <a:gdLst/>
              <a:ahLst/>
              <a:cxnLst/>
              <a:rect l="0" t="0" r="0" b="0"/>
              <a:pathLst>
                <a:path w="204676" h="204676">
                  <a:moveTo>
                    <a:pt x="102338" y="204676"/>
                  </a:moveTo>
                  <a:cubicBezTo>
                    <a:pt x="158858" y="204676"/>
                    <a:pt x="204676" y="158858"/>
                    <a:pt x="204676" y="102338"/>
                  </a:cubicBezTo>
                  <a:cubicBezTo>
                    <a:pt x="204676" y="45818"/>
                    <a:pt x="158858" y="0"/>
                    <a:pt x="102338" y="0"/>
                  </a:cubicBezTo>
                  <a:cubicBezTo>
                    <a:pt x="45818" y="0"/>
                    <a:pt x="0" y="45818"/>
                    <a:pt x="0" y="102338"/>
                  </a:cubicBezTo>
                  <a:cubicBezTo>
                    <a:pt x="0" y="158858"/>
                    <a:pt x="45818" y="204676"/>
                    <a:pt x="102338" y="204676"/>
                  </a:cubicBezTo>
                  <a:close/>
                  <a:moveTo>
                    <a:pt x="102338" y="153507"/>
                  </a:moveTo>
                  <a:cubicBezTo>
                    <a:pt x="74078" y="153507"/>
                    <a:pt x="51169" y="130598"/>
                    <a:pt x="51169" y="102338"/>
                  </a:cubicBezTo>
                  <a:cubicBezTo>
                    <a:pt x="51169" y="74078"/>
                    <a:pt x="74078" y="51169"/>
                    <a:pt x="102338" y="51169"/>
                  </a:cubicBezTo>
                  <a:cubicBezTo>
                    <a:pt x="130598" y="51169"/>
                    <a:pt x="153507" y="74078"/>
                    <a:pt x="153507" y="102338"/>
                  </a:cubicBezTo>
                  <a:cubicBezTo>
                    <a:pt x="153507" y="130598"/>
                    <a:pt x="130598" y="153507"/>
                    <a:pt x="102338" y="153507"/>
                  </a:cubicBezTo>
                  <a:close/>
                </a:path>
              </a:pathLst>
            </a:custGeom>
            <a:noFill/>
            <a:ln w="639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90398" y="694801"/>
            <a:ext cx="1184671" cy="613951"/>
            <a:chOff x="3318446" y="678526"/>
            <a:chExt cx="1184671" cy="613951"/>
          </a:xfrm>
        </p:grpSpPr>
        <p:sp>
          <p:nvSpPr>
            <p:cNvPr id="15" name="TextBox 14"/>
            <p:cNvSpPr txBox="1"/>
            <p:nvPr/>
          </p:nvSpPr>
          <p:spPr>
            <a:xfrm>
              <a:off x="3318446" y="678526"/>
              <a:ext cx="1184671" cy="20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বেতার যন্ত্রের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18446" y="883218"/>
              <a:ext cx="1184671" cy="2045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আবিষ্কারক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18446" y="1087815"/>
              <a:ext cx="1184671" cy="204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হিসেবে স্বীকৃতি</a:t>
              </a: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1596493" y="1368493"/>
            <a:ext cx="304570" cy="392297"/>
          </a:xfrm>
          <a:custGeom>
            <a:avLst/>
            <a:gdLst/>
            <a:ahLst/>
            <a:cxnLst/>
            <a:rect l="0" t="0" r="0" b="0"/>
            <a:pathLst>
              <a:path w="304570" h="392297">
                <a:moveTo>
                  <a:pt x="135213" y="392297"/>
                </a:moveTo>
                <a:lnTo>
                  <a:pt x="135213" y="307015"/>
                </a:lnTo>
                <a:lnTo>
                  <a:pt x="169326" y="307015"/>
                </a:lnTo>
                <a:lnTo>
                  <a:pt x="169326" y="392297"/>
                </a:lnTo>
                <a:moveTo>
                  <a:pt x="118157" y="204676"/>
                </a:moveTo>
                <a:lnTo>
                  <a:pt x="186383" y="204676"/>
                </a:lnTo>
                <a:lnTo>
                  <a:pt x="186383" y="307015"/>
                </a:lnTo>
                <a:lnTo>
                  <a:pt x="118157" y="307015"/>
                </a:lnTo>
                <a:close/>
                <a:moveTo>
                  <a:pt x="152270" y="204676"/>
                </a:moveTo>
                <a:lnTo>
                  <a:pt x="152270" y="136451"/>
                </a:lnTo>
                <a:moveTo>
                  <a:pt x="118157" y="232001"/>
                </a:moveTo>
                <a:lnTo>
                  <a:pt x="41830" y="244708"/>
                </a:lnTo>
                <a:moveTo>
                  <a:pt x="186383" y="232001"/>
                </a:moveTo>
                <a:lnTo>
                  <a:pt x="262727" y="244708"/>
                </a:lnTo>
                <a:moveTo>
                  <a:pt x="203456" y="119394"/>
                </a:moveTo>
                <a:cubicBezTo>
                  <a:pt x="203456" y="91134"/>
                  <a:pt x="180547" y="68225"/>
                  <a:pt x="152287" y="68225"/>
                </a:cubicBezTo>
                <a:cubicBezTo>
                  <a:pt x="124027" y="68225"/>
                  <a:pt x="101118" y="91134"/>
                  <a:pt x="101118" y="119394"/>
                </a:cubicBezTo>
                <a:moveTo>
                  <a:pt x="237569" y="119394"/>
                </a:moveTo>
                <a:cubicBezTo>
                  <a:pt x="237569" y="72294"/>
                  <a:pt x="199387" y="34112"/>
                  <a:pt x="152287" y="34112"/>
                </a:cubicBezTo>
                <a:cubicBezTo>
                  <a:pt x="105187" y="34112"/>
                  <a:pt x="67005" y="72294"/>
                  <a:pt x="67005" y="119394"/>
                </a:cubicBezTo>
                <a:moveTo>
                  <a:pt x="32892" y="119394"/>
                </a:moveTo>
                <a:cubicBezTo>
                  <a:pt x="32892" y="53454"/>
                  <a:pt x="86347" y="0"/>
                  <a:pt x="152287" y="0"/>
                </a:cubicBezTo>
                <a:cubicBezTo>
                  <a:pt x="218227" y="0"/>
                  <a:pt x="271682" y="53454"/>
                  <a:pt x="271682" y="119394"/>
                </a:cubicBezTo>
                <a:moveTo>
                  <a:pt x="270505" y="298486"/>
                </a:moveTo>
                <a:lnTo>
                  <a:pt x="262113" y="297002"/>
                </a:lnTo>
                <a:cubicBezTo>
                  <a:pt x="257472" y="296180"/>
                  <a:pt x="254379" y="291750"/>
                  <a:pt x="255205" y="287110"/>
                </a:cubicBezTo>
                <a:lnTo>
                  <a:pt x="271682" y="194749"/>
                </a:lnTo>
                <a:cubicBezTo>
                  <a:pt x="272545" y="190151"/>
                  <a:pt x="276951" y="187107"/>
                  <a:pt x="281557" y="187927"/>
                </a:cubicBezTo>
                <a:lnTo>
                  <a:pt x="289966" y="189411"/>
                </a:lnTo>
                <a:cubicBezTo>
                  <a:pt x="304570" y="226530"/>
                  <a:pt x="297044" y="268708"/>
                  <a:pt x="270505" y="298486"/>
                </a:cubicBezTo>
                <a:close/>
                <a:moveTo>
                  <a:pt x="34052" y="298486"/>
                </a:moveTo>
                <a:lnTo>
                  <a:pt x="42444" y="297002"/>
                </a:lnTo>
                <a:cubicBezTo>
                  <a:pt x="47084" y="296180"/>
                  <a:pt x="50178" y="291750"/>
                  <a:pt x="49352" y="287110"/>
                </a:cubicBezTo>
                <a:lnTo>
                  <a:pt x="32892" y="194749"/>
                </a:lnTo>
                <a:cubicBezTo>
                  <a:pt x="32029" y="190144"/>
                  <a:pt x="27611" y="187097"/>
                  <a:pt x="22999" y="187927"/>
                </a:cubicBezTo>
                <a:lnTo>
                  <a:pt x="14608" y="189411"/>
                </a:lnTo>
                <a:cubicBezTo>
                  <a:pt x="0" y="226527"/>
                  <a:pt x="7518" y="268705"/>
                  <a:pt x="34052" y="298486"/>
                </a:cubicBezTo>
                <a:close/>
              </a:path>
            </a:pathLst>
          </a:custGeom>
          <a:noFill/>
          <a:ln w="63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635258" y="1434206"/>
            <a:ext cx="1294952" cy="414385"/>
            <a:chOff x="3263306" y="1417931"/>
            <a:chExt cx="1294952" cy="414385"/>
          </a:xfrm>
        </p:grpSpPr>
        <p:sp>
          <p:nvSpPr>
            <p:cNvPr id="20" name="TextBox 19"/>
            <p:cNvSpPr txBox="1"/>
            <p:nvPr/>
          </p:nvSpPr>
          <p:spPr>
            <a:xfrm>
              <a:off x="3263306" y="1417931"/>
              <a:ext cx="1294952" cy="13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মার্কনিকে বেতার যন্ত্রের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63306" y="1556043"/>
              <a:ext cx="1294952" cy="13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আবিষ্কারক হিসেবে স্বীকৃতি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63306" y="1694156"/>
              <a:ext cx="1294952" cy="13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দেওয়া হয়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677502" y="846792"/>
            <a:ext cx="2434085" cy="1920419"/>
            <a:chOff x="6305550" y="830517"/>
            <a:chExt cx="2434085" cy="1920419"/>
          </a:xfrm>
        </p:grpSpPr>
        <p:sp>
          <p:nvSpPr>
            <p:cNvPr id="24" name="TextBox 23"/>
            <p:cNvSpPr txBox="1"/>
            <p:nvPr/>
          </p:nvSpPr>
          <p:spPr>
            <a:xfrm>
              <a:off x="6305550" y="830517"/>
              <a:ext cx="2434085" cy="480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গুগলিয়েল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05550" y="1310672"/>
              <a:ext cx="2434085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মো</a:t>
              </a:r>
              <a:r>
                <a:rPr sz="37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মার্কনি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05550" y="1790732"/>
              <a:ext cx="2434085" cy="480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ও </a:t>
              </a:r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বেতার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305550" y="2270887"/>
              <a:ext cx="2434085" cy="4800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3700" b="1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তরঙ্গ</a:t>
              </a:r>
              <a:endPara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77502" y="2938659"/>
            <a:ext cx="1978666" cy="457200"/>
            <a:chOff x="6305550" y="2922384"/>
            <a:chExt cx="1978666" cy="457200"/>
          </a:xfrm>
        </p:grpSpPr>
        <p:sp>
          <p:nvSpPr>
            <p:cNvPr id="29" name="TextBox 28"/>
            <p:cNvSpPr txBox="1"/>
            <p:nvPr/>
          </p:nvSpPr>
          <p:spPr>
            <a:xfrm>
              <a:off x="6305550" y="2922384"/>
              <a:ext cx="197866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বেতার যন্ত্রের আবিষ্কারক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05550" y="3150984"/>
              <a:ext cx="197866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হিসেবে স্বীকৃত</a:t>
              </a:r>
            </a:p>
          </p:txBody>
        </p:sp>
      </p:grpSp>
      <p:sp>
        <p:nvSpPr>
          <p:cNvPr id="32" name="Rounded Rectangle 31"/>
          <p:cNvSpPr/>
          <p:nvPr/>
        </p:nvSpPr>
        <p:spPr>
          <a:xfrm>
            <a:off x="3087708" y="3415261"/>
            <a:ext cx="392296" cy="392296"/>
          </a:xfrm>
          <a:custGeom>
            <a:avLst/>
            <a:gdLst/>
            <a:ahLst/>
            <a:cxnLst/>
            <a:rect l="0" t="0" r="0" b="0"/>
            <a:pathLst>
              <a:path w="392296" h="392296">
                <a:moveTo>
                  <a:pt x="34112" y="136451"/>
                </a:moveTo>
                <a:lnTo>
                  <a:pt x="324071" y="68225"/>
                </a:lnTo>
                <a:moveTo>
                  <a:pt x="34112" y="136451"/>
                </a:moveTo>
                <a:lnTo>
                  <a:pt x="358184" y="136451"/>
                </a:lnTo>
                <a:cubicBezTo>
                  <a:pt x="358184" y="136451"/>
                  <a:pt x="392296" y="136451"/>
                  <a:pt x="392296" y="170563"/>
                </a:cubicBezTo>
                <a:lnTo>
                  <a:pt x="392296" y="358184"/>
                </a:lnTo>
                <a:cubicBezTo>
                  <a:pt x="392296" y="358184"/>
                  <a:pt x="392296" y="392296"/>
                  <a:pt x="358184" y="392296"/>
                </a:cubicBezTo>
                <a:lnTo>
                  <a:pt x="34112" y="392296"/>
                </a:lnTo>
                <a:cubicBezTo>
                  <a:pt x="34112" y="392296"/>
                  <a:pt x="0" y="392296"/>
                  <a:pt x="0" y="358184"/>
                </a:cubicBezTo>
                <a:lnTo>
                  <a:pt x="0" y="170563"/>
                </a:lnTo>
                <a:cubicBezTo>
                  <a:pt x="0" y="170563"/>
                  <a:pt x="0" y="136451"/>
                  <a:pt x="34112" y="136451"/>
                </a:cubicBezTo>
                <a:moveTo>
                  <a:pt x="0" y="221732"/>
                </a:moveTo>
                <a:lnTo>
                  <a:pt x="392296" y="221732"/>
                </a:lnTo>
                <a:moveTo>
                  <a:pt x="59697" y="174827"/>
                </a:moveTo>
                <a:cubicBezTo>
                  <a:pt x="57342" y="174827"/>
                  <a:pt x="55433" y="176737"/>
                  <a:pt x="55433" y="179092"/>
                </a:cubicBezTo>
                <a:cubicBezTo>
                  <a:pt x="55433" y="181447"/>
                  <a:pt x="57342" y="183356"/>
                  <a:pt x="59697" y="183356"/>
                </a:cubicBezTo>
                <a:cubicBezTo>
                  <a:pt x="62052" y="183356"/>
                  <a:pt x="63961" y="181447"/>
                  <a:pt x="63961" y="179092"/>
                </a:cubicBezTo>
                <a:cubicBezTo>
                  <a:pt x="63961" y="176737"/>
                  <a:pt x="62052" y="174827"/>
                  <a:pt x="59697" y="174827"/>
                </a:cubicBezTo>
                <a:moveTo>
                  <a:pt x="332599" y="174827"/>
                </a:moveTo>
                <a:cubicBezTo>
                  <a:pt x="330244" y="174827"/>
                  <a:pt x="328335" y="176737"/>
                  <a:pt x="328335" y="179092"/>
                </a:cubicBezTo>
                <a:cubicBezTo>
                  <a:pt x="328335" y="181447"/>
                  <a:pt x="330244" y="183356"/>
                  <a:pt x="332599" y="183356"/>
                </a:cubicBezTo>
                <a:cubicBezTo>
                  <a:pt x="334954" y="183356"/>
                  <a:pt x="336863" y="181447"/>
                  <a:pt x="336863" y="179092"/>
                </a:cubicBezTo>
                <a:cubicBezTo>
                  <a:pt x="336863" y="176737"/>
                  <a:pt x="334954" y="174827"/>
                  <a:pt x="332599" y="174827"/>
                </a:cubicBezTo>
                <a:moveTo>
                  <a:pt x="110866" y="179092"/>
                </a:moveTo>
                <a:lnTo>
                  <a:pt x="281430" y="179092"/>
                </a:lnTo>
                <a:moveTo>
                  <a:pt x="34112" y="307014"/>
                </a:moveTo>
                <a:cubicBezTo>
                  <a:pt x="34112" y="335274"/>
                  <a:pt x="57021" y="358184"/>
                  <a:pt x="85281" y="358184"/>
                </a:cubicBezTo>
                <a:cubicBezTo>
                  <a:pt x="113541" y="358184"/>
                  <a:pt x="136451" y="335274"/>
                  <a:pt x="136451" y="307014"/>
                </a:cubicBezTo>
                <a:cubicBezTo>
                  <a:pt x="136451" y="278754"/>
                  <a:pt x="113541" y="255845"/>
                  <a:pt x="85281" y="255845"/>
                </a:cubicBezTo>
                <a:cubicBezTo>
                  <a:pt x="57021" y="255845"/>
                  <a:pt x="34112" y="278754"/>
                  <a:pt x="34112" y="307014"/>
                </a:cubicBezTo>
                <a:moveTo>
                  <a:pt x="162035" y="264373"/>
                </a:moveTo>
                <a:lnTo>
                  <a:pt x="358184" y="264373"/>
                </a:lnTo>
                <a:moveTo>
                  <a:pt x="162035" y="349655"/>
                </a:moveTo>
                <a:lnTo>
                  <a:pt x="358184" y="349655"/>
                </a:lnTo>
                <a:moveTo>
                  <a:pt x="170563" y="307014"/>
                </a:moveTo>
                <a:lnTo>
                  <a:pt x="358184" y="307014"/>
                </a:lnTo>
                <a:moveTo>
                  <a:pt x="0" y="170563"/>
                </a:moveTo>
                <a:lnTo>
                  <a:pt x="0" y="68225"/>
                </a:lnTo>
                <a:cubicBezTo>
                  <a:pt x="0" y="39965"/>
                  <a:pt x="22909" y="17056"/>
                  <a:pt x="51169" y="17056"/>
                </a:cubicBezTo>
                <a:moveTo>
                  <a:pt x="341127" y="17056"/>
                </a:moveTo>
                <a:cubicBezTo>
                  <a:pt x="341127" y="26476"/>
                  <a:pt x="333491" y="34112"/>
                  <a:pt x="324071" y="34112"/>
                </a:cubicBezTo>
                <a:lnTo>
                  <a:pt x="68225" y="34112"/>
                </a:lnTo>
                <a:cubicBezTo>
                  <a:pt x="58805" y="34112"/>
                  <a:pt x="51169" y="26476"/>
                  <a:pt x="51169" y="17056"/>
                </a:cubicBezTo>
                <a:cubicBezTo>
                  <a:pt x="51169" y="7636"/>
                  <a:pt x="58805" y="0"/>
                  <a:pt x="68225" y="0"/>
                </a:cubicBezTo>
                <a:lnTo>
                  <a:pt x="324071" y="0"/>
                </a:lnTo>
                <a:cubicBezTo>
                  <a:pt x="333491" y="0"/>
                  <a:pt x="341127" y="7636"/>
                  <a:pt x="341127" y="17056"/>
                </a:cubicBezTo>
                <a:close/>
                <a:moveTo>
                  <a:pt x="341127" y="17056"/>
                </a:moveTo>
                <a:cubicBezTo>
                  <a:pt x="369387" y="17056"/>
                  <a:pt x="392296" y="39965"/>
                  <a:pt x="392296" y="68225"/>
                </a:cubicBezTo>
                <a:lnTo>
                  <a:pt x="392296" y="170563"/>
                </a:lnTo>
              </a:path>
            </a:pathLst>
          </a:custGeom>
          <a:noFill/>
          <a:ln w="63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231085" y="3304427"/>
            <a:ext cx="1033167" cy="613951"/>
            <a:chOff x="1859133" y="3288152"/>
            <a:chExt cx="1033167" cy="613951"/>
          </a:xfrm>
        </p:grpSpPr>
        <p:sp>
          <p:nvSpPr>
            <p:cNvPr id="33" name="TextBox 32"/>
            <p:cNvSpPr txBox="1"/>
            <p:nvPr/>
          </p:nvSpPr>
          <p:spPr>
            <a:xfrm>
              <a:off x="1859133" y="3288152"/>
              <a:ext cx="1033167" cy="20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বেতার তরঙ্গ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59133" y="3492844"/>
              <a:ext cx="1033167" cy="2045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ব্যবহার করে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59133" y="3697441"/>
              <a:ext cx="1033167" cy="204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2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প্রথম প্রকাশ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677502" y="3567305"/>
            <a:ext cx="2294782" cy="761952"/>
            <a:chOff x="6305550" y="3551030"/>
            <a:chExt cx="2294782" cy="761952"/>
          </a:xfrm>
        </p:grpSpPr>
        <p:sp>
          <p:nvSpPr>
            <p:cNvPr id="37" name="TextBox 36"/>
            <p:cNvSpPr txBox="1"/>
            <p:nvPr/>
          </p:nvSpPr>
          <p:spPr>
            <a:xfrm>
              <a:off x="6305550" y="3551030"/>
              <a:ext cx="2294782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ইতালির বিজ্ঞানী গুগলিয়েলমো মার্কনি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05550" y="3741530"/>
              <a:ext cx="2294782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বেতার তরঙ্গ ব্যবহার করে একই কাজ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05550" y="3932030"/>
              <a:ext cx="2294782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প্রথম প্রকাশ করায় তাকে বেতার যন্ত্রের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305550" y="4122530"/>
              <a:ext cx="2294782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আবিষ্কারক হিসেবে স্বীকৃতি দেওয়া হয়।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61121" y="4043838"/>
            <a:ext cx="1373085" cy="414385"/>
            <a:chOff x="1689169" y="4027563"/>
            <a:chExt cx="1373085" cy="414385"/>
          </a:xfrm>
        </p:grpSpPr>
        <p:sp>
          <p:nvSpPr>
            <p:cNvPr id="42" name="TextBox 41"/>
            <p:cNvSpPr txBox="1"/>
            <p:nvPr/>
          </p:nvSpPr>
          <p:spPr>
            <a:xfrm>
              <a:off x="1689169" y="4027563"/>
              <a:ext cx="1373085" cy="13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গুগলিয়েলমো মার্কনি বেতার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89169" y="4165675"/>
              <a:ext cx="1373085" cy="1381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তরঙ্গ ব্যবহার করে প্রথম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89169" y="4303788"/>
              <a:ext cx="1373085" cy="13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প্রকাশ করেন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42757" y="1868201"/>
            <a:ext cx="1161516" cy="366426"/>
          </a:xfrm>
          <a:custGeom>
            <a:avLst/>
            <a:gdLst/>
            <a:ahLst/>
            <a:cxnLst/>
            <a:rect l="0" t="0" r="0" b="0"/>
            <a:pathLst>
              <a:path w="1161516" h="366426">
                <a:moveTo>
                  <a:pt x="1161516" y="320630"/>
                </a:moveTo>
                <a:cubicBezTo>
                  <a:pt x="1161516" y="345919"/>
                  <a:pt x="1141009" y="366426"/>
                  <a:pt x="1115710" y="366426"/>
                </a:cubicBezTo>
                <a:lnTo>
                  <a:pt x="1069905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805"/>
                </a:cubicBezTo>
                <a:lnTo>
                  <a:pt x="1161516" y="32063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342757" y="1868202"/>
            <a:ext cx="1161512" cy="366429"/>
          </a:xfrm>
          <a:custGeom>
            <a:avLst/>
            <a:gdLst/>
            <a:ahLst/>
            <a:cxnLst/>
            <a:rect l="0" t="0" r="0" b="0"/>
            <a:pathLst>
              <a:path w="1161512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366429"/>
                </a:moveTo>
                <a:lnTo>
                  <a:pt x="91607" y="366429"/>
                </a:lnTo>
                <a:moveTo>
                  <a:pt x="1161512" y="274822"/>
                </a:moveTo>
                <a:lnTo>
                  <a:pt x="1161512" y="320626"/>
                </a:lnTo>
                <a:cubicBezTo>
                  <a:pt x="1161512" y="345922"/>
                  <a:pt x="1141004" y="366429"/>
                  <a:pt x="1115708" y="366429"/>
                </a:cubicBezTo>
                <a:lnTo>
                  <a:pt x="1069904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42757" y="2326239"/>
            <a:ext cx="1161516" cy="366426"/>
          </a:xfrm>
          <a:custGeom>
            <a:avLst/>
            <a:gdLst/>
            <a:ahLst/>
            <a:cxnLst/>
            <a:rect l="0" t="0" r="0" b="0"/>
            <a:pathLst>
              <a:path w="1161516" h="366426">
                <a:moveTo>
                  <a:pt x="1161516" y="320630"/>
                </a:moveTo>
                <a:cubicBezTo>
                  <a:pt x="1161516" y="345919"/>
                  <a:pt x="1141009" y="366426"/>
                  <a:pt x="1115710" y="366426"/>
                </a:cubicBezTo>
                <a:lnTo>
                  <a:pt x="1069905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805"/>
                </a:cubicBezTo>
                <a:lnTo>
                  <a:pt x="1161516" y="32063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42757" y="2326240"/>
            <a:ext cx="1161512" cy="366429"/>
          </a:xfrm>
          <a:custGeom>
            <a:avLst/>
            <a:gdLst/>
            <a:ahLst/>
            <a:cxnLst/>
            <a:rect l="0" t="0" r="0" b="0"/>
            <a:pathLst>
              <a:path w="1161512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366429"/>
                </a:moveTo>
                <a:lnTo>
                  <a:pt x="91607" y="366429"/>
                </a:lnTo>
                <a:moveTo>
                  <a:pt x="1161512" y="274822"/>
                </a:moveTo>
                <a:lnTo>
                  <a:pt x="1161512" y="320626"/>
                </a:lnTo>
                <a:cubicBezTo>
                  <a:pt x="1161512" y="345922"/>
                  <a:pt x="1141004" y="366429"/>
                  <a:pt x="1115708" y="366429"/>
                </a:cubicBezTo>
                <a:lnTo>
                  <a:pt x="1069904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42757" y="2784276"/>
            <a:ext cx="1161516" cy="366426"/>
          </a:xfrm>
          <a:custGeom>
            <a:avLst/>
            <a:gdLst/>
            <a:ahLst/>
            <a:cxnLst/>
            <a:rect l="0" t="0" r="0" b="0"/>
            <a:pathLst>
              <a:path w="1161516" h="366426">
                <a:moveTo>
                  <a:pt x="1161516" y="320630"/>
                </a:moveTo>
                <a:cubicBezTo>
                  <a:pt x="1161516" y="345919"/>
                  <a:pt x="1141009" y="366426"/>
                  <a:pt x="1115710" y="366426"/>
                </a:cubicBezTo>
                <a:lnTo>
                  <a:pt x="1069905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805"/>
                </a:cubicBezTo>
                <a:lnTo>
                  <a:pt x="1161516" y="320630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42757" y="2784277"/>
            <a:ext cx="1161512" cy="366429"/>
          </a:xfrm>
          <a:custGeom>
            <a:avLst/>
            <a:gdLst/>
            <a:ahLst/>
            <a:cxnLst/>
            <a:rect l="0" t="0" r="0" b="0"/>
            <a:pathLst>
              <a:path w="1161512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366429"/>
                </a:moveTo>
                <a:lnTo>
                  <a:pt x="91607" y="366429"/>
                </a:lnTo>
                <a:moveTo>
                  <a:pt x="1161512" y="274822"/>
                </a:moveTo>
                <a:lnTo>
                  <a:pt x="1161512" y="320626"/>
                </a:lnTo>
                <a:cubicBezTo>
                  <a:pt x="1161512" y="345922"/>
                  <a:pt x="1141004" y="366429"/>
                  <a:pt x="1115708" y="366429"/>
                </a:cubicBezTo>
                <a:lnTo>
                  <a:pt x="1069904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42757" y="3242313"/>
            <a:ext cx="1161516" cy="366426"/>
          </a:xfrm>
          <a:custGeom>
            <a:avLst/>
            <a:gdLst/>
            <a:ahLst/>
            <a:cxnLst/>
            <a:rect l="0" t="0" r="0" b="0"/>
            <a:pathLst>
              <a:path w="1161516" h="366426">
                <a:moveTo>
                  <a:pt x="1161516" y="320630"/>
                </a:moveTo>
                <a:cubicBezTo>
                  <a:pt x="1161516" y="345919"/>
                  <a:pt x="1141009" y="366426"/>
                  <a:pt x="1115710" y="366426"/>
                </a:cubicBezTo>
                <a:lnTo>
                  <a:pt x="1069905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805"/>
                </a:cubicBezTo>
                <a:lnTo>
                  <a:pt x="1161516" y="320630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42757" y="3242314"/>
            <a:ext cx="1161512" cy="366430"/>
          </a:xfrm>
          <a:custGeom>
            <a:avLst/>
            <a:gdLst/>
            <a:ahLst/>
            <a:cxnLst/>
            <a:rect l="0" t="0" r="0" b="0"/>
            <a:pathLst>
              <a:path w="1161512" h="366430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3"/>
                  <a:pt x="20507" y="366430"/>
                  <a:pt x="45803" y="366430"/>
                </a:cubicBezTo>
                <a:lnTo>
                  <a:pt x="91607" y="366430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366430"/>
                </a:moveTo>
                <a:lnTo>
                  <a:pt x="91607" y="366430"/>
                </a:lnTo>
                <a:moveTo>
                  <a:pt x="1161512" y="274822"/>
                </a:moveTo>
                <a:lnTo>
                  <a:pt x="1161512" y="320626"/>
                </a:lnTo>
                <a:cubicBezTo>
                  <a:pt x="1161512" y="345923"/>
                  <a:pt x="1141004" y="366430"/>
                  <a:pt x="1115708" y="366430"/>
                </a:cubicBezTo>
                <a:lnTo>
                  <a:pt x="1069904" y="366430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42757" y="3700355"/>
            <a:ext cx="1161516" cy="458057"/>
          </a:xfrm>
          <a:custGeom>
            <a:avLst/>
            <a:gdLst/>
            <a:ahLst/>
            <a:cxnLst/>
            <a:rect l="0" t="0" r="0" b="0"/>
            <a:pathLst>
              <a:path w="1161516" h="458057">
                <a:moveTo>
                  <a:pt x="1161516" y="412251"/>
                </a:moveTo>
                <a:cubicBezTo>
                  <a:pt x="1161516" y="437549"/>
                  <a:pt x="1141009" y="458057"/>
                  <a:pt x="1115710" y="458057"/>
                </a:cubicBezTo>
                <a:lnTo>
                  <a:pt x="1069905" y="458057"/>
                </a:lnTo>
                <a:lnTo>
                  <a:pt x="45805" y="458057"/>
                </a:lnTo>
                <a:cubicBezTo>
                  <a:pt x="20507" y="458057"/>
                  <a:pt x="0" y="437549"/>
                  <a:pt x="0" y="412251"/>
                </a:cubicBezTo>
                <a:lnTo>
                  <a:pt x="0" y="45796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796"/>
                </a:cubicBezTo>
                <a:lnTo>
                  <a:pt x="1161516" y="412251"/>
                </a:ln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42757" y="3700351"/>
            <a:ext cx="1161512" cy="458060"/>
          </a:xfrm>
          <a:custGeom>
            <a:avLst/>
            <a:gdLst/>
            <a:ahLst/>
            <a:cxnLst/>
            <a:rect l="0" t="0" r="0" b="0"/>
            <a:pathLst>
              <a:path w="1161512" h="458060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366452"/>
                </a:lnTo>
                <a:moveTo>
                  <a:pt x="0" y="36645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366452"/>
                </a:moveTo>
                <a:lnTo>
                  <a:pt x="0" y="412256"/>
                </a:lnTo>
                <a:cubicBezTo>
                  <a:pt x="0" y="437552"/>
                  <a:pt x="20507" y="458060"/>
                  <a:pt x="45803" y="458060"/>
                </a:cubicBezTo>
                <a:lnTo>
                  <a:pt x="91607" y="458060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458060"/>
                </a:moveTo>
                <a:lnTo>
                  <a:pt x="91607" y="458060"/>
                </a:lnTo>
                <a:moveTo>
                  <a:pt x="1161512" y="366452"/>
                </a:moveTo>
                <a:lnTo>
                  <a:pt x="1161512" y="412256"/>
                </a:lnTo>
                <a:cubicBezTo>
                  <a:pt x="1161512" y="437552"/>
                  <a:pt x="1141004" y="458060"/>
                  <a:pt x="1115708" y="458060"/>
                </a:cubicBezTo>
                <a:lnTo>
                  <a:pt x="1069904" y="458060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42757" y="4250024"/>
            <a:ext cx="1161516" cy="458057"/>
          </a:xfrm>
          <a:custGeom>
            <a:avLst/>
            <a:gdLst/>
            <a:ahLst/>
            <a:cxnLst/>
            <a:rect l="0" t="0" r="0" b="0"/>
            <a:pathLst>
              <a:path w="1161516" h="458057">
                <a:moveTo>
                  <a:pt x="1161516" y="412251"/>
                </a:moveTo>
                <a:cubicBezTo>
                  <a:pt x="1161516" y="437549"/>
                  <a:pt x="1141009" y="458057"/>
                  <a:pt x="1115710" y="458057"/>
                </a:cubicBezTo>
                <a:lnTo>
                  <a:pt x="1069905" y="458057"/>
                </a:lnTo>
                <a:lnTo>
                  <a:pt x="45805" y="458057"/>
                </a:lnTo>
                <a:cubicBezTo>
                  <a:pt x="20507" y="458057"/>
                  <a:pt x="0" y="437549"/>
                  <a:pt x="0" y="412251"/>
                </a:cubicBezTo>
                <a:lnTo>
                  <a:pt x="0" y="45796"/>
                </a:lnTo>
                <a:cubicBezTo>
                  <a:pt x="0" y="20507"/>
                  <a:pt x="20507" y="0"/>
                  <a:pt x="45805" y="0"/>
                </a:cubicBezTo>
                <a:lnTo>
                  <a:pt x="1115710" y="0"/>
                </a:lnTo>
                <a:cubicBezTo>
                  <a:pt x="1141009" y="0"/>
                  <a:pt x="1161516" y="20507"/>
                  <a:pt x="1161516" y="45796"/>
                </a:cubicBezTo>
                <a:lnTo>
                  <a:pt x="1161516" y="412251"/>
                </a:lnTo>
              </a:path>
            </a:pathLst>
          </a:custGeom>
          <a:solidFill>
            <a:srgbClr val="DA67F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42757" y="4250020"/>
            <a:ext cx="1161512" cy="458059"/>
          </a:xfrm>
          <a:custGeom>
            <a:avLst/>
            <a:gdLst/>
            <a:ahLst/>
            <a:cxnLst/>
            <a:rect l="0" t="0" r="0" b="0"/>
            <a:pathLst>
              <a:path w="1161512" h="45805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161512" y="91607"/>
                </a:moveTo>
                <a:lnTo>
                  <a:pt x="1161512" y="366452"/>
                </a:lnTo>
                <a:moveTo>
                  <a:pt x="0" y="366452"/>
                </a:moveTo>
                <a:lnTo>
                  <a:pt x="0" y="91607"/>
                </a:lnTo>
                <a:moveTo>
                  <a:pt x="91607" y="0"/>
                </a:moveTo>
                <a:lnTo>
                  <a:pt x="1069904" y="0"/>
                </a:lnTo>
                <a:moveTo>
                  <a:pt x="0" y="366452"/>
                </a:moveTo>
                <a:lnTo>
                  <a:pt x="0" y="412256"/>
                </a:lnTo>
                <a:cubicBezTo>
                  <a:pt x="0" y="437552"/>
                  <a:pt x="20507" y="458059"/>
                  <a:pt x="45803" y="458059"/>
                </a:cubicBezTo>
                <a:lnTo>
                  <a:pt x="91607" y="458059"/>
                </a:lnTo>
                <a:moveTo>
                  <a:pt x="1161512" y="91607"/>
                </a:moveTo>
                <a:lnTo>
                  <a:pt x="1161512" y="45803"/>
                </a:lnTo>
                <a:cubicBezTo>
                  <a:pt x="1161512" y="20507"/>
                  <a:pt x="1141004" y="0"/>
                  <a:pt x="1115708" y="0"/>
                </a:cubicBezTo>
                <a:lnTo>
                  <a:pt x="1069904" y="0"/>
                </a:lnTo>
                <a:moveTo>
                  <a:pt x="1069904" y="458059"/>
                </a:moveTo>
                <a:lnTo>
                  <a:pt x="91607" y="458059"/>
                </a:lnTo>
                <a:moveTo>
                  <a:pt x="1161512" y="366452"/>
                </a:moveTo>
                <a:lnTo>
                  <a:pt x="1161512" y="412256"/>
                </a:lnTo>
                <a:cubicBezTo>
                  <a:pt x="1161512" y="437552"/>
                  <a:pt x="1141004" y="458059"/>
                  <a:pt x="1115708" y="458059"/>
                </a:cubicBezTo>
                <a:lnTo>
                  <a:pt x="1069904" y="45805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95877" y="1868201"/>
            <a:ext cx="1205369" cy="366426"/>
          </a:xfrm>
          <a:custGeom>
            <a:avLst/>
            <a:gdLst/>
            <a:ahLst/>
            <a:cxnLst/>
            <a:rect l="0" t="0" r="0" b="0"/>
            <a:pathLst>
              <a:path w="1205369" h="366426">
                <a:moveTo>
                  <a:pt x="1205369" y="320630"/>
                </a:moveTo>
                <a:cubicBezTo>
                  <a:pt x="1205369" y="345919"/>
                  <a:pt x="1184862" y="366426"/>
                  <a:pt x="1159563" y="366426"/>
                </a:cubicBezTo>
                <a:lnTo>
                  <a:pt x="1113758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805"/>
                </a:cubicBezTo>
                <a:lnTo>
                  <a:pt x="1205369" y="32063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95877" y="1868202"/>
            <a:ext cx="1205365" cy="366429"/>
          </a:xfrm>
          <a:custGeom>
            <a:avLst/>
            <a:gdLst/>
            <a:ahLst/>
            <a:cxnLst/>
            <a:rect l="0" t="0" r="0" b="0"/>
            <a:pathLst>
              <a:path w="1205365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366429"/>
                </a:moveTo>
                <a:lnTo>
                  <a:pt x="91607" y="366429"/>
                </a:lnTo>
                <a:moveTo>
                  <a:pt x="1205365" y="274822"/>
                </a:moveTo>
                <a:lnTo>
                  <a:pt x="1205365" y="320626"/>
                </a:lnTo>
                <a:cubicBezTo>
                  <a:pt x="1205365" y="345922"/>
                  <a:pt x="1184858" y="366429"/>
                  <a:pt x="1159562" y="366429"/>
                </a:cubicBezTo>
                <a:lnTo>
                  <a:pt x="1113758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95877" y="2326239"/>
            <a:ext cx="1205369" cy="366426"/>
          </a:xfrm>
          <a:custGeom>
            <a:avLst/>
            <a:gdLst/>
            <a:ahLst/>
            <a:cxnLst/>
            <a:rect l="0" t="0" r="0" b="0"/>
            <a:pathLst>
              <a:path w="1205369" h="366426">
                <a:moveTo>
                  <a:pt x="1205369" y="320630"/>
                </a:moveTo>
                <a:cubicBezTo>
                  <a:pt x="1205369" y="345919"/>
                  <a:pt x="1184862" y="366426"/>
                  <a:pt x="1159563" y="366426"/>
                </a:cubicBezTo>
                <a:lnTo>
                  <a:pt x="1113758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805"/>
                </a:cubicBezTo>
                <a:lnTo>
                  <a:pt x="1205369" y="32063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95877" y="2326240"/>
            <a:ext cx="1205365" cy="366429"/>
          </a:xfrm>
          <a:custGeom>
            <a:avLst/>
            <a:gdLst/>
            <a:ahLst/>
            <a:cxnLst/>
            <a:rect l="0" t="0" r="0" b="0"/>
            <a:pathLst>
              <a:path w="1205365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366429"/>
                </a:moveTo>
                <a:lnTo>
                  <a:pt x="91607" y="366429"/>
                </a:lnTo>
                <a:moveTo>
                  <a:pt x="1205365" y="274822"/>
                </a:moveTo>
                <a:lnTo>
                  <a:pt x="1205365" y="320626"/>
                </a:lnTo>
                <a:cubicBezTo>
                  <a:pt x="1205365" y="345922"/>
                  <a:pt x="1184858" y="366429"/>
                  <a:pt x="1159562" y="366429"/>
                </a:cubicBezTo>
                <a:lnTo>
                  <a:pt x="1113758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95877" y="2784276"/>
            <a:ext cx="1205369" cy="366426"/>
          </a:xfrm>
          <a:custGeom>
            <a:avLst/>
            <a:gdLst/>
            <a:ahLst/>
            <a:cxnLst/>
            <a:rect l="0" t="0" r="0" b="0"/>
            <a:pathLst>
              <a:path w="1205369" h="366426">
                <a:moveTo>
                  <a:pt x="1205369" y="320630"/>
                </a:moveTo>
                <a:cubicBezTo>
                  <a:pt x="1205369" y="345919"/>
                  <a:pt x="1184862" y="366426"/>
                  <a:pt x="1159563" y="366426"/>
                </a:cubicBezTo>
                <a:lnTo>
                  <a:pt x="1113758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805"/>
                </a:cubicBezTo>
                <a:lnTo>
                  <a:pt x="1205369" y="320630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95877" y="2784277"/>
            <a:ext cx="1205365" cy="366429"/>
          </a:xfrm>
          <a:custGeom>
            <a:avLst/>
            <a:gdLst/>
            <a:ahLst/>
            <a:cxnLst/>
            <a:rect l="0" t="0" r="0" b="0"/>
            <a:pathLst>
              <a:path w="1205365" h="36642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2"/>
                  <a:pt x="20507" y="366429"/>
                  <a:pt x="45803" y="366429"/>
                </a:cubicBezTo>
                <a:lnTo>
                  <a:pt x="91607" y="366429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366429"/>
                </a:moveTo>
                <a:lnTo>
                  <a:pt x="91607" y="366429"/>
                </a:lnTo>
                <a:moveTo>
                  <a:pt x="1205365" y="274822"/>
                </a:moveTo>
                <a:lnTo>
                  <a:pt x="1205365" y="320626"/>
                </a:lnTo>
                <a:cubicBezTo>
                  <a:pt x="1205365" y="345922"/>
                  <a:pt x="1184858" y="366429"/>
                  <a:pt x="1159562" y="366429"/>
                </a:cubicBezTo>
                <a:lnTo>
                  <a:pt x="1113758" y="36642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595877" y="3242313"/>
            <a:ext cx="1205369" cy="366426"/>
          </a:xfrm>
          <a:custGeom>
            <a:avLst/>
            <a:gdLst/>
            <a:ahLst/>
            <a:cxnLst/>
            <a:rect l="0" t="0" r="0" b="0"/>
            <a:pathLst>
              <a:path w="1205369" h="366426">
                <a:moveTo>
                  <a:pt x="1205369" y="320630"/>
                </a:moveTo>
                <a:cubicBezTo>
                  <a:pt x="1205369" y="345919"/>
                  <a:pt x="1184862" y="366426"/>
                  <a:pt x="1159563" y="366426"/>
                </a:cubicBezTo>
                <a:lnTo>
                  <a:pt x="1113758" y="366426"/>
                </a:lnTo>
                <a:lnTo>
                  <a:pt x="45805" y="366426"/>
                </a:lnTo>
                <a:cubicBezTo>
                  <a:pt x="20507" y="366426"/>
                  <a:pt x="0" y="345919"/>
                  <a:pt x="0" y="320630"/>
                </a:cubicBezTo>
                <a:lnTo>
                  <a:pt x="0" y="45805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805"/>
                </a:cubicBezTo>
                <a:lnTo>
                  <a:pt x="1205369" y="320630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95877" y="3242314"/>
            <a:ext cx="1205365" cy="366430"/>
          </a:xfrm>
          <a:custGeom>
            <a:avLst/>
            <a:gdLst/>
            <a:ahLst/>
            <a:cxnLst/>
            <a:rect l="0" t="0" r="0" b="0"/>
            <a:pathLst>
              <a:path w="1205365" h="366430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274822"/>
                </a:lnTo>
                <a:moveTo>
                  <a:pt x="0" y="27482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274822"/>
                </a:moveTo>
                <a:lnTo>
                  <a:pt x="0" y="320626"/>
                </a:lnTo>
                <a:cubicBezTo>
                  <a:pt x="0" y="345923"/>
                  <a:pt x="20507" y="366430"/>
                  <a:pt x="45803" y="366430"/>
                </a:cubicBezTo>
                <a:lnTo>
                  <a:pt x="91607" y="366430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366430"/>
                </a:moveTo>
                <a:lnTo>
                  <a:pt x="91607" y="366430"/>
                </a:lnTo>
                <a:moveTo>
                  <a:pt x="1205365" y="274822"/>
                </a:moveTo>
                <a:lnTo>
                  <a:pt x="1205365" y="320626"/>
                </a:lnTo>
                <a:cubicBezTo>
                  <a:pt x="1205365" y="345923"/>
                  <a:pt x="1184858" y="366430"/>
                  <a:pt x="1159562" y="366430"/>
                </a:cubicBezTo>
                <a:lnTo>
                  <a:pt x="1113758" y="366430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595877" y="3700355"/>
            <a:ext cx="1205369" cy="458057"/>
          </a:xfrm>
          <a:custGeom>
            <a:avLst/>
            <a:gdLst/>
            <a:ahLst/>
            <a:cxnLst/>
            <a:rect l="0" t="0" r="0" b="0"/>
            <a:pathLst>
              <a:path w="1205369" h="458057">
                <a:moveTo>
                  <a:pt x="1205369" y="412251"/>
                </a:moveTo>
                <a:cubicBezTo>
                  <a:pt x="1205369" y="437549"/>
                  <a:pt x="1184862" y="458057"/>
                  <a:pt x="1159563" y="458057"/>
                </a:cubicBezTo>
                <a:lnTo>
                  <a:pt x="1113758" y="458057"/>
                </a:lnTo>
                <a:lnTo>
                  <a:pt x="45805" y="458057"/>
                </a:lnTo>
                <a:cubicBezTo>
                  <a:pt x="20507" y="458057"/>
                  <a:pt x="0" y="437549"/>
                  <a:pt x="0" y="412251"/>
                </a:cubicBezTo>
                <a:lnTo>
                  <a:pt x="0" y="45796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796"/>
                </a:cubicBezTo>
                <a:lnTo>
                  <a:pt x="1205369" y="412251"/>
                </a:ln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95877" y="3700351"/>
            <a:ext cx="1205365" cy="458060"/>
          </a:xfrm>
          <a:custGeom>
            <a:avLst/>
            <a:gdLst/>
            <a:ahLst/>
            <a:cxnLst/>
            <a:rect l="0" t="0" r="0" b="0"/>
            <a:pathLst>
              <a:path w="1205365" h="458060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366452"/>
                </a:lnTo>
                <a:moveTo>
                  <a:pt x="0" y="36645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366452"/>
                </a:moveTo>
                <a:lnTo>
                  <a:pt x="0" y="412256"/>
                </a:lnTo>
                <a:cubicBezTo>
                  <a:pt x="0" y="437552"/>
                  <a:pt x="20507" y="458060"/>
                  <a:pt x="45803" y="458060"/>
                </a:cubicBezTo>
                <a:lnTo>
                  <a:pt x="91607" y="458060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458060"/>
                </a:moveTo>
                <a:lnTo>
                  <a:pt x="91607" y="458060"/>
                </a:lnTo>
                <a:moveTo>
                  <a:pt x="1205365" y="366452"/>
                </a:moveTo>
                <a:lnTo>
                  <a:pt x="1205365" y="412256"/>
                </a:lnTo>
                <a:cubicBezTo>
                  <a:pt x="1205365" y="437552"/>
                  <a:pt x="1184858" y="458060"/>
                  <a:pt x="1159562" y="458060"/>
                </a:cubicBezTo>
                <a:lnTo>
                  <a:pt x="1113758" y="458060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95877" y="4250024"/>
            <a:ext cx="1205369" cy="458057"/>
          </a:xfrm>
          <a:custGeom>
            <a:avLst/>
            <a:gdLst/>
            <a:ahLst/>
            <a:cxnLst/>
            <a:rect l="0" t="0" r="0" b="0"/>
            <a:pathLst>
              <a:path w="1205369" h="458057">
                <a:moveTo>
                  <a:pt x="1205369" y="412251"/>
                </a:moveTo>
                <a:cubicBezTo>
                  <a:pt x="1205369" y="437549"/>
                  <a:pt x="1184862" y="458057"/>
                  <a:pt x="1159563" y="458057"/>
                </a:cubicBezTo>
                <a:lnTo>
                  <a:pt x="1113758" y="458057"/>
                </a:lnTo>
                <a:lnTo>
                  <a:pt x="45805" y="458057"/>
                </a:lnTo>
                <a:cubicBezTo>
                  <a:pt x="20507" y="458057"/>
                  <a:pt x="0" y="437549"/>
                  <a:pt x="0" y="412251"/>
                </a:cubicBezTo>
                <a:lnTo>
                  <a:pt x="0" y="45796"/>
                </a:lnTo>
                <a:cubicBezTo>
                  <a:pt x="0" y="20507"/>
                  <a:pt x="20507" y="0"/>
                  <a:pt x="45805" y="0"/>
                </a:cubicBezTo>
                <a:lnTo>
                  <a:pt x="1159563" y="0"/>
                </a:lnTo>
                <a:cubicBezTo>
                  <a:pt x="1184862" y="0"/>
                  <a:pt x="1205369" y="20507"/>
                  <a:pt x="1205369" y="45796"/>
                </a:cubicBezTo>
                <a:lnTo>
                  <a:pt x="1205369" y="412251"/>
                </a:lnTo>
              </a:path>
            </a:pathLst>
          </a:custGeom>
          <a:solidFill>
            <a:srgbClr val="DA67F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595877" y="4250020"/>
            <a:ext cx="1205365" cy="458059"/>
          </a:xfrm>
          <a:custGeom>
            <a:avLst/>
            <a:gdLst/>
            <a:ahLst/>
            <a:cxnLst/>
            <a:rect l="0" t="0" r="0" b="0"/>
            <a:pathLst>
              <a:path w="1205365" h="458059">
                <a:moveTo>
                  <a:pt x="0" y="91607"/>
                </a:moveTo>
                <a:lnTo>
                  <a:pt x="0" y="45803"/>
                </a:lnTo>
                <a:cubicBezTo>
                  <a:pt x="0" y="20507"/>
                  <a:pt x="20507" y="0"/>
                  <a:pt x="45803" y="0"/>
                </a:cubicBezTo>
                <a:lnTo>
                  <a:pt x="91607" y="0"/>
                </a:lnTo>
                <a:moveTo>
                  <a:pt x="1205365" y="91607"/>
                </a:moveTo>
                <a:lnTo>
                  <a:pt x="1205365" y="366452"/>
                </a:lnTo>
                <a:moveTo>
                  <a:pt x="0" y="366452"/>
                </a:moveTo>
                <a:lnTo>
                  <a:pt x="0" y="91607"/>
                </a:lnTo>
                <a:moveTo>
                  <a:pt x="91607" y="0"/>
                </a:moveTo>
                <a:lnTo>
                  <a:pt x="1113758" y="0"/>
                </a:lnTo>
                <a:moveTo>
                  <a:pt x="0" y="366452"/>
                </a:moveTo>
                <a:lnTo>
                  <a:pt x="0" y="412256"/>
                </a:lnTo>
                <a:cubicBezTo>
                  <a:pt x="0" y="437552"/>
                  <a:pt x="20507" y="458059"/>
                  <a:pt x="45803" y="458059"/>
                </a:cubicBezTo>
                <a:lnTo>
                  <a:pt x="91607" y="458059"/>
                </a:lnTo>
                <a:moveTo>
                  <a:pt x="1205365" y="91607"/>
                </a:moveTo>
                <a:lnTo>
                  <a:pt x="1205365" y="45803"/>
                </a:lnTo>
                <a:cubicBezTo>
                  <a:pt x="1205365" y="20507"/>
                  <a:pt x="1184858" y="0"/>
                  <a:pt x="1159562" y="0"/>
                </a:cubicBezTo>
                <a:lnTo>
                  <a:pt x="1113758" y="0"/>
                </a:lnTo>
                <a:moveTo>
                  <a:pt x="1113758" y="458059"/>
                </a:moveTo>
                <a:lnTo>
                  <a:pt x="91607" y="458059"/>
                </a:lnTo>
                <a:moveTo>
                  <a:pt x="1205365" y="366452"/>
                </a:moveTo>
                <a:lnTo>
                  <a:pt x="1205365" y="412256"/>
                </a:lnTo>
                <a:cubicBezTo>
                  <a:pt x="1205365" y="437552"/>
                  <a:pt x="1184858" y="458059"/>
                  <a:pt x="1159562" y="458059"/>
                </a:cubicBezTo>
                <a:lnTo>
                  <a:pt x="1113758" y="458059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74041" y="2417844"/>
            <a:ext cx="517026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উদ্ভাবন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38544" y="2440752"/>
            <a:ext cx="720032" cy="1374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ই-মেইল পদ্ধতি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440069" y="2377761"/>
            <a:ext cx="263413" cy="263381"/>
          </a:xfrm>
          <a:custGeom>
            <a:avLst/>
            <a:gdLst/>
            <a:ahLst/>
            <a:cxnLst/>
            <a:rect l="0" t="0" r="0" b="0"/>
            <a:pathLst>
              <a:path w="263413" h="263381">
                <a:moveTo>
                  <a:pt x="114530" y="229028"/>
                </a:moveTo>
                <a:lnTo>
                  <a:pt x="148883" y="229028"/>
                </a:lnTo>
                <a:moveTo>
                  <a:pt x="114530" y="251930"/>
                </a:moveTo>
                <a:lnTo>
                  <a:pt x="148883" y="251930"/>
                </a:lnTo>
                <a:moveTo>
                  <a:pt x="131706" y="251930"/>
                </a:moveTo>
                <a:lnTo>
                  <a:pt x="131706" y="263381"/>
                </a:lnTo>
                <a:moveTo>
                  <a:pt x="198912" y="132199"/>
                </a:moveTo>
                <a:cubicBezTo>
                  <a:pt x="197852" y="96124"/>
                  <a:pt x="167783" y="67720"/>
                  <a:pt x="131706" y="68715"/>
                </a:cubicBezTo>
                <a:cubicBezTo>
                  <a:pt x="95628" y="67714"/>
                  <a:pt x="65555" y="96121"/>
                  <a:pt x="64501" y="132199"/>
                </a:cubicBezTo>
                <a:cubicBezTo>
                  <a:pt x="65727" y="161396"/>
                  <a:pt x="86132" y="186256"/>
                  <a:pt x="114530" y="193152"/>
                </a:cubicBezTo>
                <a:lnTo>
                  <a:pt x="114530" y="206126"/>
                </a:lnTo>
                <a:lnTo>
                  <a:pt x="148883" y="206126"/>
                </a:lnTo>
                <a:lnTo>
                  <a:pt x="148883" y="193152"/>
                </a:lnTo>
                <a:cubicBezTo>
                  <a:pt x="177281" y="186256"/>
                  <a:pt x="197685" y="161396"/>
                  <a:pt x="198912" y="132199"/>
                </a:cubicBezTo>
                <a:close/>
                <a:moveTo>
                  <a:pt x="76879" y="222421"/>
                </a:moveTo>
                <a:lnTo>
                  <a:pt x="63001" y="229028"/>
                </a:lnTo>
                <a:cubicBezTo>
                  <a:pt x="54790" y="232964"/>
                  <a:pt x="44988" y="231290"/>
                  <a:pt x="38549" y="224852"/>
                </a:cubicBezTo>
                <a:cubicBezTo>
                  <a:pt x="32111" y="218413"/>
                  <a:pt x="30437" y="208611"/>
                  <a:pt x="34373" y="200400"/>
                </a:cubicBezTo>
                <a:lnTo>
                  <a:pt x="40969" y="186510"/>
                </a:lnTo>
                <a:cubicBezTo>
                  <a:pt x="43579" y="181025"/>
                  <a:pt x="43741" y="174691"/>
                  <a:pt x="41417" y="169079"/>
                </a:cubicBezTo>
                <a:cubicBezTo>
                  <a:pt x="39092" y="163467"/>
                  <a:pt x="34498" y="159103"/>
                  <a:pt x="28774" y="157070"/>
                </a:cubicBezTo>
                <a:lnTo>
                  <a:pt x="14288" y="151917"/>
                </a:lnTo>
                <a:cubicBezTo>
                  <a:pt x="5723" y="148877"/>
                  <a:pt x="0" y="140773"/>
                  <a:pt x="0" y="131683"/>
                </a:cubicBezTo>
                <a:cubicBezTo>
                  <a:pt x="0" y="122594"/>
                  <a:pt x="5723" y="114490"/>
                  <a:pt x="14288" y="111450"/>
                </a:cubicBezTo>
                <a:lnTo>
                  <a:pt x="28774" y="106297"/>
                </a:lnTo>
                <a:cubicBezTo>
                  <a:pt x="34497" y="104265"/>
                  <a:pt x="39091" y="99905"/>
                  <a:pt x="41418" y="94295"/>
                </a:cubicBezTo>
                <a:cubicBezTo>
                  <a:pt x="43745" y="88686"/>
                  <a:pt x="43586" y="82353"/>
                  <a:pt x="40980" y="76868"/>
                </a:cubicBezTo>
                <a:lnTo>
                  <a:pt x="34373" y="62989"/>
                </a:lnTo>
                <a:cubicBezTo>
                  <a:pt x="30437" y="54778"/>
                  <a:pt x="32111" y="44977"/>
                  <a:pt x="38549" y="38538"/>
                </a:cubicBezTo>
                <a:cubicBezTo>
                  <a:pt x="44988" y="32099"/>
                  <a:pt x="54790" y="30425"/>
                  <a:pt x="63001" y="34362"/>
                </a:cubicBezTo>
                <a:lnTo>
                  <a:pt x="76891" y="40958"/>
                </a:lnTo>
                <a:cubicBezTo>
                  <a:pt x="82373" y="43564"/>
                  <a:pt x="88703" y="43726"/>
                  <a:pt x="94312" y="41404"/>
                </a:cubicBezTo>
                <a:cubicBezTo>
                  <a:pt x="99921" y="39082"/>
                  <a:pt x="104284" y="34493"/>
                  <a:pt x="106320" y="28774"/>
                </a:cubicBezTo>
                <a:lnTo>
                  <a:pt x="111472" y="14288"/>
                </a:lnTo>
                <a:cubicBezTo>
                  <a:pt x="114513" y="5723"/>
                  <a:pt x="122617" y="0"/>
                  <a:pt x="131706" y="0"/>
                </a:cubicBezTo>
                <a:cubicBezTo>
                  <a:pt x="140795" y="0"/>
                  <a:pt x="148900" y="5723"/>
                  <a:pt x="151940" y="14288"/>
                </a:cubicBezTo>
                <a:lnTo>
                  <a:pt x="157093" y="28774"/>
                </a:lnTo>
                <a:cubicBezTo>
                  <a:pt x="159126" y="34498"/>
                  <a:pt x="163490" y="39092"/>
                  <a:pt x="169102" y="41417"/>
                </a:cubicBezTo>
                <a:cubicBezTo>
                  <a:pt x="174714" y="43741"/>
                  <a:pt x="181048" y="43579"/>
                  <a:pt x="186533" y="40969"/>
                </a:cubicBezTo>
                <a:lnTo>
                  <a:pt x="200412" y="34362"/>
                </a:lnTo>
                <a:cubicBezTo>
                  <a:pt x="208623" y="30425"/>
                  <a:pt x="218424" y="32099"/>
                  <a:pt x="224863" y="38538"/>
                </a:cubicBezTo>
                <a:cubicBezTo>
                  <a:pt x="231302" y="44977"/>
                  <a:pt x="232976" y="54778"/>
                  <a:pt x="229039" y="62989"/>
                </a:cubicBezTo>
                <a:lnTo>
                  <a:pt x="222443" y="76879"/>
                </a:lnTo>
                <a:cubicBezTo>
                  <a:pt x="219834" y="82364"/>
                  <a:pt x="219671" y="88699"/>
                  <a:pt x="221996" y="94311"/>
                </a:cubicBezTo>
                <a:cubicBezTo>
                  <a:pt x="224320" y="99923"/>
                  <a:pt x="228915" y="104286"/>
                  <a:pt x="234639" y="106320"/>
                </a:cubicBezTo>
                <a:lnTo>
                  <a:pt x="249124" y="111472"/>
                </a:lnTo>
                <a:cubicBezTo>
                  <a:pt x="257690" y="114513"/>
                  <a:pt x="263413" y="122617"/>
                  <a:pt x="263413" y="131706"/>
                </a:cubicBezTo>
                <a:cubicBezTo>
                  <a:pt x="263413" y="140795"/>
                  <a:pt x="257690" y="148900"/>
                  <a:pt x="249124" y="151940"/>
                </a:cubicBezTo>
                <a:lnTo>
                  <a:pt x="234639" y="157093"/>
                </a:lnTo>
                <a:cubicBezTo>
                  <a:pt x="228915" y="159126"/>
                  <a:pt x="224320" y="163490"/>
                  <a:pt x="221996" y="169102"/>
                </a:cubicBezTo>
                <a:cubicBezTo>
                  <a:pt x="219671" y="174714"/>
                  <a:pt x="219834" y="181048"/>
                  <a:pt x="222443" y="186533"/>
                </a:cubicBezTo>
                <a:lnTo>
                  <a:pt x="229039" y="200400"/>
                </a:lnTo>
                <a:cubicBezTo>
                  <a:pt x="232976" y="208611"/>
                  <a:pt x="231302" y="218413"/>
                  <a:pt x="224863" y="224852"/>
                </a:cubicBezTo>
                <a:cubicBezTo>
                  <a:pt x="218424" y="231290"/>
                  <a:pt x="208623" y="232964"/>
                  <a:pt x="200412" y="229028"/>
                </a:cubicBezTo>
                <a:lnTo>
                  <a:pt x="186522" y="222432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434365" y="2830082"/>
            <a:ext cx="264087" cy="264087"/>
          </a:xfrm>
          <a:custGeom>
            <a:avLst/>
            <a:gdLst/>
            <a:ahLst/>
            <a:cxnLst/>
            <a:rect l="0" t="0" r="0" b="0"/>
            <a:pathLst>
              <a:path w="264087" h="264087">
                <a:moveTo>
                  <a:pt x="264087" y="247197"/>
                </a:moveTo>
                <a:cubicBezTo>
                  <a:pt x="264087" y="256204"/>
                  <a:pt x="256205" y="264087"/>
                  <a:pt x="247197" y="264087"/>
                </a:cubicBezTo>
                <a:lnTo>
                  <a:pt x="27625" y="264087"/>
                </a:lnTo>
                <a:cubicBezTo>
                  <a:pt x="18617" y="264087"/>
                  <a:pt x="10735" y="256204"/>
                  <a:pt x="10735" y="247197"/>
                </a:cubicBezTo>
                <a:lnTo>
                  <a:pt x="10735" y="61405"/>
                </a:lnTo>
                <a:cubicBezTo>
                  <a:pt x="10735" y="52396"/>
                  <a:pt x="18617" y="44514"/>
                  <a:pt x="27625" y="44514"/>
                </a:cubicBezTo>
                <a:lnTo>
                  <a:pt x="247197" y="44514"/>
                </a:lnTo>
                <a:cubicBezTo>
                  <a:pt x="256205" y="44514"/>
                  <a:pt x="264087" y="52396"/>
                  <a:pt x="264087" y="61405"/>
                </a:cubicBezTo>
                <a:close/>
                <a:moveTo>
                  <a:pt x="11860" y="100816"/>
                </a:moveTo>
                <a:lnTo>
                  <a:pt x="264087" y="100816"/>
                </a:lnTo>
                <a:moveTo>
                  <a:pt x="79421" y="69287"/>
                </a:moveTo>
                <a:lnTo>
                  <a:pt x="79421" y="10735"/>
                </a:lnTo>
                <a:moveTo>
                  <a:pt x="196526" y="69287"/>
                </a:moveTo>
                <a:lnTo>
                  <a:pt x="196526" y="10735"/>
                </a:lnTo>
                <a:moveTo>
                  <a:pt x="127840" y="141351"/>
                </a:moveTo>
                <a:cubicBezTo>
                  <a:pt x="140247" y="141351"/>
                  <a:pt x="155661" y="153334"/>
                  <a:pt x="159368" y="159367"/>
                </a:cubicBezTo>
                <a:moveTo>
                  <a:pt x="117706" y="205533"/>
                </a:moveTo>
                <a:cubicBezTo>
                  <a:pt x="117706" y="205533"/>
                  <a:pt x="128966" y="192021"/>
                  <a:pt x="149234" y="187517"/>
                </a:cubicBezTo>
                <a:moveTo>
                  <a:pt x="189770" y="159368"/>
                </a:moveTo>
                <a:cubicBezTo>
                  <a:pt x="199317" y="146356"/>
                  <a:pt x="204506" y="141883"/>
                  <a:pt x="217920" y="136847"/>
                </a:cubicBezTo>
                <a:moveTo>
                  <a:pt x="198777" y="187517"/>
                </a:moveTo>
                <a:cubicBezTo>
                  <a:pt x="211126" y="190014"/>
                  <a:pt x="222935" y="197349"/>
                  <a:pt x="230306" y="205533"/>
                </a:cubicBezTo>
                <a:moveTo>
                  <a:pt x="174006" y="204408"/>
                </a:moveTo>
                <a:lnTo>
                  <a:pt x="174006" y="232559"/>
                </a:lnTo>
                <a:moveTo>
                  <a:pt x="70413" y="136847"/>
                </a:moveTo>
                <a:lnTo>
                  <a:pt x="70413" y="161619"/>
                </a:lnTo>
                <a:moveTo>
                  <a:pt x="0" y="0"/>
                </a:moveTo>
                <a:moveTo>
                  <a:pt x="46767" y="151485"/>
                </a:moveTo>
                <a:lnTo>
                  <a:pt x="70413" y="161619"/>
                </a:lnTo>
                <a:moveTo>
                  <a:pt x="0" y="0"/>
                </a:moveTo>
                <a:moveTo>
                  <a:pt x="54649" y="181887"/>
                </a:moveTo>
                <a:lnTo>
                  <a:pt x="70413" y="161619"/>
                </a:lnTo>
                <a:moveTo>
                  <a:pt x="0" y="0"/>
                </a:moveTo>
                <a:moveTo>
                  <a:pt x="70413" y="161619"/>
                </a:moveTo>
                <a:lnTo>
                  <a:pt x="86177" y="181887"/>
                </a:lnTo>
                <a:moveTo>
                  <a:pt x="0" y="0"/>
                </a:moveTo>
                <a:moveTo>
                  <a:pt x="70413" y="161619"/>
                </a:moveTo>
                <a:lnTo>
                  <a:pt x="94059" y="151485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74041" y="2875881"/>
            <a:ext cx="336499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বছর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64903" y="1959807"/>
            <a:ext cx="467325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বিবরণ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64763" y="2898789"/>
            <a:ext cx="267595" cy="1374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১৯৭১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53415" y="1959807"/>
            <a:ext cx="524770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বৈশিষ্ট্য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40090" y="3296708"/>
            <a:ext cx="263371" cy="257646"/>
          </a:xfrm>
          <a:custGeom>
            <a:avLst/>
            <a:gdLst/>
            <a:ahLst/>
            <a:cxnLst/>
            <a:rect l="0" t="0" r="0" b="0"/>
            <a:pathLst>
              <a:path w="263371" h="257646">
                <a:moveTo>
                  <a:pt x="28627" y="45803"/>
                </a:moveTo>
                <a:lnTo>
                  <a:pt x="131685" y="45803"/>
                </a:lnTo>
                <a:cubicBezTo>
                  <a:pt x="144334" y="45803"/>
                  <a:pt x="154587" y="56057"/>
                  <a:pt x="154587" y="68705"/>
                </a:cubicBezTo>
                <a:lnTo>
                  <a:pt x="154587" y="188940"/>
                </a:lnTo>
                <a:cubicBezTo>
                  <a:pt x="154587" y="195264"/>
                  <a:pt x="149460" y="200391"/>
                  <a:pt x="143136" y="200391"/>
                </a:cubicBezTo>
                <a:lnTo>
                  <a:pt x="17176" y="200391"/>
                </a:lnTo>
                <a:cubicBezTo>
                  <a:pt x="10852" y="200391"/>
                  <a:pt x="5725" y="195264"/>
                  <a:pt x="5725" y="188940"/>
                </a:cubicBezTo>
                <a:lnTo>
                  <a:pt x="5725" y="68705"/>
                </a:lnTo>
                <a:cubicBezTo>
                  <a:pt x="5725" y="56057"/>
                  <a:pt x="15978" y="45803"/>
                  <a:pt x="28627" y="45803"/>
                </a:cubicBezTo>
                <a:close/>
                <a:moveTo>
                  <a:pt x="31043" y="200940"/>
                </a:moveTo>
                <a:lnTo>
                  <a:pt x="5725" y="257646"/>
                </a:lnTo>
                <a:moveTo>
                  <a:pt x="154587" y="257646"/>
                </a:moveTo>
                <a:lnTo>
                  <a:pt x="129269" y="200940"/>
                </a:lnTo>
                <a:moveTo>
                  <a:pt x="5725" y="80156"/>
                </a:moveTo>
                <a:lnTo>
                  <a:pt x="154587" y="80156"/>
                </a:lnTo>
                <a:moveTo>
                  <a:pt x="5725" y="131685"/>
                </a:moveTo>
                <a:lnTo>
                  <a:pt x="154587" y="131685"/>
                </a:lnTo>
                <a:moveTo>
                  <a:pt x="0" y="257646"/>
                </a:moveTo>
                <a:lnTo>
                  <a:pt x="263371" y="257646"/>
                </a:lnTo>
                <a:lnTo>
                  <a:pt x="263371" y="45803"/>
                </a:lnTo>
                <a:moveTo>
                  <a:pt x="194665" y="0"/>
                </a:moveTo>
                <a:lnTo>
                  <a:pt x="228285" y="0"/>
                </a:lnTo>
                <a:cubicBezTo>
                  <a:pt x="247663" y="0"/>
                  <a:pt x="263371" y="15708"/>
                  <a:pt x="263371" y="35085"/>
                </a:cubicBezTo>
                <a:lnTo>
                  <a:pt x="263371" y="45803"/>
                </a:lnTo>
                <a:lnTo>
                  <a:pt x="263371" y="45803"/>
                </a:lnTo>
                <a:lnTo>
                  <a:pt x="194665" y="45803"/>
                </a:lnTo>
                <a:cubicBezTo>
                  <a:pt x="188341" y="45803"/>
                  <a:pt x="183214" y="40676"/>
                  <a:pt x="183214" y="34352"/>
                </a:cubicBezTo>
                <a:lnTo>
                  <a:pt x="183214" y="11450"/>
                </a:lnTo>
                <a:cubicBezTo>
                  <a:pt x="183214" y="5126"/>
                  <a:pt x="188341" y="0"/>
                  <a:pt x="194665" y="0"/>
                </a:cubicBezTo>
                <a:close/>
                <a:moveTo>
                  <a:pt x="200391" y="206116"/>
                </a:moveTo>
                <a:lnTo>
                  <a:pt x="263371" y="206116"/>
                </a:lnTo>
                <a:lnTo>
                  <a:pt x="263371" y="206116"/>
                </a:lnTo>
                <a:lnTo>
                  <a:pt x="263371" y="257646"/>
                </a:lnTo>
                <a:lnTo>
                  <a:pt x="263371" y="257646"/>
                </a:lnTo>
                <a:lnTo>
                  <a:pt x="188940" y="257646"/>
                </a:lnTo>
                <a:lnTo>
                  <a:pt x="188940" y="257646"/>
                </a:lnTo>
                <a:lnTo>
                  <a:pt x="188940" y="217567"/>
                </a:lnTo>
                <a:cubicBezTo>
                  <a:pt x="188940" y="211243"/>
                  <a:pt x="194067" y="206116"/>
                  <a:pt x="200391" y="206116"/>
                </a:cubicBezTo>
                <a:close/>
                <a:moveTo>
                  <a:pt x="229018" y="206116"/>
                </a:moveTo>
                <a:lnTo>
                  <a:pt x="194665" y="206116"/>
                </a:lnTo>
                <a:lnTo>
                  <a:pt x="194665" y="148862"/>
                </a:lnTo>
                <a:cubicBezTo>
                  <a:pt x="194665" y="139375"/>
                  <a:pt x="202356" y="131685"/>
                  <a:pt x="211842" y="131685"/>
                </a:cubicBezTo>
                <a:lnTo>
                  <a:pt x="211842" y="131685"/>
                </a:lnTo>
                <a:cubicBezTo>
                  <a:pt x="221328" y="131685"/>
                  <a:pt x="229018" y="139375"/>
                  <a:pt x="229018" y="148862"/>
                </a:cubicBezTo>
                <a:close/>
                <a:moveTo>
                  <a:pt x="194665" y="91607"/>
                </a:moveTo>
                <a:cubicBezTo>
                  <a:pt x="194665" y="82121"/>
                  <a:pt x="202356" y="74431"/>
                  <a:pt x="211842" y="74431"/>
                </a:cubicBezTo>
                <a:cubicBezTo>
                  <a:pt x="221328" y="74431"/>
                  <a:pt x="229018" y="82121"/>
                  <a:pt x="229018" y="91607"/>
                </a:cubicBezTo>
                <a:cubicBezTo>
                  <a:pt x="229018" y="101093"/>
                  <a:pt x="221328" y="108783"/>
                  <a:pt x="211842" y="108783"/>
                </a:cubicBezTo>
                <a:cubicBezTo>
                  <a:pt x="202356" y="108783"/>
                  <a:pt x="194665" y="101093"/>
                  <a:pt x="194665" y="91607"/>
                </a:cubicBezTo>
                <a:moveTo>
                  <a:pt x="68705" y="166038"/>
                </a:moveTo>
                <a:lnTo>
                  <a:pt x="91607" y="166038"/>
                </a:lnTo>
                <a:moveTo>
                  <a:pt x="141922" y="229293"/>
                </a:moveTo>
                <a:lnTo>
                  <a:pt x="18390" y="229293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4041" y="3333918"/>
            <a:ext cx="619572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প্ল্যাটফর্ম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35956" y="3356826"/>
            <a:ext cx="525218" cy="1374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5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আরপানেট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445100" y="3797698"/>
            <a:ext cx="252636" cy="263371"/>
          </a:xfrm>
          <a:custGeom>
            <a:avLst/>
            <a:gdLst/>
            <a:ahLst/>
            <a:cxnLst/>
            <a:rect l="0" t="0" r="0" b="0"/>
            <a:pathLst>
              <a:path w="252636" h="263371">
                <a:moveTo>
                  <a:pt x="715" y="263371"/>
                </a:moveTo>
                <a:cubicBezTo>
                  <a:pt x="0" y="244939"/>
                  <a:pt x="7008" y="227044"/>
                  <a:pt x="20051" y="214001"/>
                </a:cubicBezTo>
                <a:cubicBezTo>
                  <a:pt x="33094" y="200958"/>
                  <a:pt x="50989" y="193949"/>
                  <a:pt x="69421" y="194665"/>
                </a:cubicBezTo>
                <a:cubicBezTo>
                  <a:pt x="87853" y="193949"/>
                  <a:pt x="105748" y="200958"/>
                  <a:pt x="118791" y="214001"/>
                </a:cubicBezTo>
                <a:cubicBezTo>
                  <a:pt x="131834" y="227044"/>
                  <a:pt x="138843" y="244939"/>
                  <a:pt x="138127" y="263371"/>
                </a:cubicBezTo>
                <a:close/>
                <a:moveTo>
                  <a:pt x="23617" y="131685"/>
                </a:moveTo>
                <a:cubicBezTo>
                  <a:pt x="23617" y="156982"/>
                  <a:pt x="44124" y="177489"/>
                  <a:pt x="69421" y="177489"/>
                </a:cubicBezTo>
                <a:cubicBezTo>
                  <a:pt x="94718" y="177489"/>
                  <a:pt x="115225" y="156982"/>
                  <a:pt x="115225" y="131685"/>
                </a:cubicBezTo>
                <a:cubicBezTo>
                  <a:pt x="115225" y="106389"/>
                  <a:pt x="94718" y="85882"/>
                  <a:pt x="69421" y="85882"/>
                </a:cubicBezTo>
                <a:cubicBezTo>
                  <a:pt x="44124" y="85882"/>
                  <a:pt x="23617" y="106389"/>
                  <a:pt x="23617" y="131685"/>
                </a:cubicBezTo>
                <a:moveTo>
                  <a:pt x="115225" y="124128"/>
                </a:moveTo>
                <a:cubicBezTo>
                  <a:pt x="107034" y="129261"/>
                  <a:pt x="97521" y="131888"/>
                  <a:pt x="87857" y="131685"/>
                </a:cubicBezTo>
                <a:cubicBezTo>
                  <a:pt x="65978" y="131740"/>
                  <a:pt x="46054" y="119098"/>
                  <a:pt x="36786" y="99279"/>
                </a:cubicBezTo>
                <a:moveTo>
                  <a:pt x="197901" y="148862"/>
                </a:moveTo>
                <a:lnTo>
                  <a:pt x="181411" y="148862"/>
                </a:lnTo>
                <a:moveTo>
                  <a:pt x="206832" y="125960"/>
                </a:moveTo>
                <a:lnTo>
                  <a:pt x="172480" y="125960"/>
                </a:lnTo>
                <a:moveTo>
                  <a:pt x="189656" y="0"/>
                </a:moveTo>
                <a:lnTo>
                  <a:pt x="189656" y="11450"/>
                </a:lnTo>
                <a:moveTo>
                  <a:pt x="124386" y="68705"/>
                </a:moveTo>
                <a:lnTo>
                  <a:pt x="138127" y="68705"/>
                </a:lnTo>
                <a:moveTo>
                  <a:pt x="252636" y="68705"/>
                </a:moveTo>
                <a:lnTo>
                  <a:pt x="241185" y="68705"/>
                </a:lnTo>
                <a:moveTo>
                  <a:pt x="132401" y="17176"/>
                </a:moveTo>
                <a:lnTo>
                  <a:pt x="143852" y="28627"/>
                </a:lnTo>
                <a:moveTo>
                  <a:pt x="246911" y="17176"/>
                </a:moveTo>
                <a:lnTo>
                  <a:pt x="235460" y="28627"/>
                </a:lnTo>
                <a:moveTo>
                  <a:pt x="224009" y="62980"/>
                </a:moveTo>
                <a:cubicBezTo>
                  <a:pt x="223470" y="44235"/>
                  <a:pt x="208401" y="29165"/>
                  <a:pt x="189656" y="28627"/>
                </a:cubicBezTo>
                <a:cubicBezTo>
                  <a:pt x="170911" y="29165"/>
                  <a:pt x="155842" y="44235"/>
                  <a:pt x="155303" y="62980"/>
                </a:cubicBezTo>
                <a:cubicBezTo>
                  <a:pt x="155561" y="74889"/>
                  <a:pt x="162093" y="85775"/>
                  <a:pt x="172480" y="91607"/>
                </a:cubicBezTo>
                <a:lnTo>
                  <a:pt x="172480" y="97332"/>
                </a:lnTo>
                <a:cubicBezTo>
                  <a:pt x="172480" y="100495"/>
                  <a:pt x="175043" y="103058"/>
                  <a:pt x="178205" y="103058"/>
                </a:cubicBezTo>
                <a:lnTo>
                  <a:pt x="201107" y="103058"/>
                </a:lnTo>
                <a:cubicBezTo>
                  <a:pt x="204269" y="103058"/>
                  <a:pt x="206832" y="100495"/>
                  <a:pt x="206832" y="97332"/>
                </a:cubicBezTo>
                <a:lnTo>
                  <a:pt x="206832" y="91607"/>
                </a:lnTo>
                <a:cubicBezTo>
                  <a:pt x="217219" y="85775"/>
                  <a:pt x="223751" y="74889"/>
                  <a:pt x="224009" y="62980"/>
                </a:cubicBezTo>
                <a:close/>
                <a:moveTo>
                  <a:pt x="69421" y="217567"/>
                </a:moveTo>
                <a:lnTo>
                  <a:pt x="69421" y="229018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74041" y="3837771"/>
            <a:ext cx="555869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উদ্ভাবক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4800292" y="3791994"/>
            <a:ext cx="796528" cy="274776"/>
            <a:chOff x="4800291" y="3718529"/>
            <a:chExt cx="796528" cy="274776"/>
          </a:xfrm>
        </p:grpSpPr>
        <p:sp>
          <p:nvSpPr>
            <p:cNvPr id="39" name="TextBox 38"/>
            <p:cNvSpPr txBox="1"/>
            <p:nvPr/>
          </p:nvSpPr>
          <p:spPr>
            <a:xfrm>
              <a:off x="4800291" y="3718529"/>
              <a:ext cx="796528" cy="137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রেমন্ড স্যামুয়েল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00291" y="3855879"/>
              <a:ext cx="796528" cy="1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টমলিনসন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999230" y="846225"/>
            <a:ext cx="7145540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রেমন্ড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স্যামুয়েল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36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টমলিনসন</a:t>
            </a:r>
            <a:r>
              <a:rPr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ই-</a:t>
            </a:r>
            <a:r>
              <a:rPr lang="as-IN" sz="36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মেইল</a:t>
            </a:r>
          </a:p>
          <a:p>
            <a:pPr algn="ctr"/>
            <a:endParaRPr sz="36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440090" y="4347362"/>
            <a:ext cx="263371" cy="263371"/>
          </a:xfrm>
          <a:custGeom>
            <a:avLst/>
            <a:gdLst/>
            <a:ahLst/>
            <a:cxnLst/>
            <a:rect l="0" t="0" r="0" b="0"/>
            <a:pathLst>
              <a:path w="263371" h="263371">
                <a:moveTo>
                  <a:pt x="180649" y="202257"/>
                </a:moveTo>
                <a:lnTo>
                  <a:pt x="154587" y="191093"/>
                </a:lnTo>
                <a:lnTo>
                  <a:pt x="154587" y="168191"/>
                </a:lnTo>
                <a:cubicBezTo>
                  <a:pt x="154587" y="168191"/>
                  <a:pt x="164504" y="164183"/>
                  <a:pt x="164504" y="139563"/>
                </a:cubicBezTo>
                <a:cubicBezTo>
                  <a:pt x="172336" y="139563"/>
                  <a:pt x="175313" y="116662"/>
                  <a:pt x="164423" y="116662"/>
                </a:cubicBezTo>
                <a:cubicBezTo>
                  <a:pt x="169128" y="110022"/>
                  <a:pt x="170945" y="101761"/>
                  <a:pt x="169462" y="93760"/>
                </a:cubicBezTo>
                <a:cubicBezTo>
                  <a:pt x="163839" y="70858"/>
                  <a:pt x="108417" y="70858"/>
                  <a:pt x="102795" y="93760"/>
                </a:cubicBezTo>
                <a:cubicBezTo>
                  <a:pt x="79137" y="88836"/>
                  <a:pt x="97962" y="113352"/>
                  <a:pt x="97962" y="116662"/>
                </a:cubicBezTo>
                <a:cubicBezTo>
                  <a:pt x="86729" y="116662"/>
                  <a:pt x="86729" y="139563"/>
                  <a:pt x="97962" y="139563"/>
                </a:cubicBezTo>
                <a:cubicBezTo>
                  <a:pt x="97962" y="164183"/>
                  <a:pt x="108783" y="168191"/>
                  <a:pt x="108783" y="168191"/>
                </a:cubicBezTo>
                <a:lnTo>
                  <a:pt x="108783" y="191093"/>
                </a:lnTo>
                <a:lnTo>
                  <a:pt x="82263" y="202452"/>
                </a:lnTo>
                <a:moveTo>
                  <a:pt x="45803" y="131685"/>
                </a:moveTo>
                <a:cubicBezTo>
                  <a:pt x="45803" y="179117"/>
                  <a:pt x="84254" y="217567"/>
                  <a:pt x="131685" y="217567"/>
                </a:cubicBezTo>
                <a:cubicBezTo>
                  <a:pt x="179117" y="217567"/>
                  <a:pt x="217567" y="179117"/>
                  <a:pt x="217567" y="131685"/>
                </a:cubicBezTo>
                <a:cubicBezTo>
                  <a:pt x="217567" y="84254"/>
                  <a:pt x="179117" y="45803"/>
                  <a:pt x="131685" y="45803"/>
                </a:cubicBezTo>
                <a:cubicBezTo>
                  <a:pt x="84254" y="45803"/>
                  <a:pt x="45803" y="84254"/>
                  <a:pt x="45803" y="131685"/>
                </a:cubicBezTo>
                <a:close/>
                <a:moveTo>
                  <a:pt x="131685" y="0"/>
                </a:moveTo>
                <a:lnTo>
                  <a:pt x="131685" y="11450"/>
                </a:lnTo>
                <a:moveTo>
                  <a:pt x="182081" y="10019"/>
                </a:moveTo>
                <a:lnTo>
                  <a:pt x="177695" y="20600"/>
                </a:lnTo>
                <a:moveTo>
                  <a:pt x="224804" y="38566"/>
                </a:moveTo>
                <a:lnTo>
                  <a:pt x="216708" y="46662"/>
                </a:lnTo>
                <a:moveTo>
                  <a:pt x="253351" y="81290"/>
                </a:moveTo>
                <a:lnTo>
                  <a:pt x="242771" y="85675"/>
                </a:lnTo>
                <a:moveTo>
                  <a:pt x="263371" y="131685"/>
                </a:moveTo>
                <a:lnTo>
                  <a:pt x="251920" y="131685"/>
                </a:lnTo>
                <a:moveTo>
                  <a:pt x="253351" y="182081"/>
                </a:moveTo>
                <a:lnTo>
                  <a:pt x="242771" y="177695"/>
                </a:lnTo>
                <a:moveTo>
                  <a:pt x="224804" y="224804"/>
                </a:moveTo>
                <a:lnTo>
                  <a:pt x="216708" y="216708"/>
                </a:lnTo>
                <a:moveTo>
                  <a:pt x="182081" y="253351"/>
                </a:moveTo>
                <a:lnTo>
                  <a:pt x="177695" y="242771"/>
                </a:lnTo>
                <a:moveTo>
                  <a:pt x="131685" y="263371"/>
                </a:moveTo>
                <a:lnTo>
                  <a:pt x="131685" y="251920"/>
                </a:lnTo>
                <a:moveTo>
                  <a:pt x="81290" y="253351"/>
                </a:moveTo>
                <a:lnTo>
                  <a:pt x="85675" y="242771"/>
                </a:lnTo>
                <a:moveTo>
                  <a:pt x="38566" y="224804"/>
                </a:moveTo>
                <a:lnTo>
                  <a:pt x="46662" y="216708"/>
                </a:lnTo>
                <a:moveTo>
                  <a:pt x="10019" y="182081"/>
                </a:moveTo>
                <a:lnTo>
                  <a:pt x="20600" y="177695"/>
                </a:lnTo>
                <a:moveTo>
                  <a:pt x="0" y="131685"/>
                </a:moveTo>
                <a:lnTo>
                  <a:pt x="11450" y="131685"/>
                </a:lnTo>
                <a:moveTo>
                  <a:pt x="10019" y="81290"/>
                </a:moveTo>
                <a:lnTo>
                  <a:pt x="20600" y="85675"/>
                </a:lnTo>
                <a:moveTo>
                  <a:pt x="38566" y="38566"/>
                </a:moveTo>
                <a:lnTo>
                  <a:pt x="46662" y="46662"/>
                </a:lnTo>
                <a:moveTo>
                  <a:pt x="81290" y="10019"/>
                </a:moveTo>
                <a:lnTo>
                  <a:pt x="85675" y="20600"/>
                </a:lnTo>
              </a:path>
            </a:pathLst>
          </a:custGeom>
          <a:noFill/>
          <a:ln w="572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74041" y="4387435"/>
            <a:ext cx="415080" cy="1832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প্রভাব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706537" y="4341658"/>
            <a:ext cx="984056" cy="274776"/>
            <a:chOff x="4706536" y="4268193"/>
            <a:chExt cx="984056" cy="274776"/>
          </a:xfrm>
        </p:grpSpPr>
        <p:sp>
          <p:nvSpPr>
            <p:cNvPr id="47" name="TextBox 46"/>
            <p:cNvSpPr txBox="1"/>
            <p:nvPr/>
          </p:nvSpPr>
          <p:spPr>
            <a:xfrm>
              <a:off x="4706536" y="4268193"/>
              <a:ext cx="984056" cy="137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ইলেকট্রনিক মাধ্যমে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06536" y="4405543"/>
              <a:ext cx="984056" cy="1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পত্রালাপ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29706" y="1331997"/>
            <a:ext cx="2469106" cy="1624833"/>
          </a:xfrm>
          <a:custGeom>
            <a:avLst/>
            <a:gdLst/>
            <a:ahLst/>
            <a:cxnLst/>
            <a:rect l="0" t="0" r="0" b="0"/>
            <a:pathLst>
              <a:path w="2469106" h="1624833">
                <a:moveTo>
                  <a:pt x="0" y="1123036"/>
                </a:moveTo>
                <a:lnTo>
                  <a:pt x="1123036" y="0"/>
                </a:lnTo>
                <a:moveTo>
                  <a:pt x="2469106" y="1624833"/>
                </a:moveTo>
                <a:lnTo>
                  <a:pt x="2469106" y="0"/>
                </a:lnTo>
                <a:moveTo>
                  <a:pt x="1806691" y="1624833"/>
                </a:moveTo>
                <a:lnTo>
                  <a:pt x="1806691" y="0"/>
                </a:lnTo>
              </a:path>
            </a:pathLst>
          </a:custGeom>
          <a:noFill/>
          <a:ln w="5971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39457" y="1236422"/>
            <a:ext cx="2580617" cy="2628404"/>
          </a:xfrm>
          <a:custGeom>
            <a:avLst/>
            <a:gdLst/>
            <a:ahLst/>
            <a:cxnLst/>
            <a:rect l="0" t="0" r="0" b="0"/>
            <a:pathLst>
              <a:path w="2580617" h="2628404">
                <a:moveTo>
                  <a:pt x="159296" y="2580617"/>
                </a:moveTo>
                <a:cubicBezTo>
                  <a:pt x="176888" y="2580617"/>
                  <a:pt x="191157" y="2594886"/>
                  <a:pt x="191157" y="2612478"/>
                </a:cubicBezTo>
                <a:lnTo>
                  <a:pt x="191157" y="2628404"/>
                </a:lnTo>
                <a:lnTo>
                  <a:pt x="0" y="2628404"/>
                </a:lnTo>
                <a:lnTo>
                  <a:pt x="0" y="2612478"/>
                </a:lnTo>
                <a:cubicBezTo>
                  <a:pt x="0" y="2594886"/>
                  <a:pt x="14268" y="2580617"/>
                  <a:pt x="31861" y="2580617"/>
                </a:cubicBezTo>
                <a:lnTo>
                  <a:pt x="47786" y="2580617"/>
                </a:lnTo>
                <a:lnTo>
                  <a:pt x="47786" y="286731"/>
                </a:lnTo>
                <a:cubicBezTo>
                  <a:pt x="47786" y="128377"/>
                  <a:pt x="176164" y="0"/>
                  <a:pt x="334527" y="0"/>
                </a:cubicBezTo>
                <a:lnTo>
                  <a:pt x="2246090" y="0"/>
                </a:lnTo>
                <a:cubicBezTo>
                  <a:pt x="2404452" y="0"/>
                  <a:pt x="2532830" y="128377"/>
                  <a:pt x="2532830" y="286731"/>
                </a:cubicBezTo>
                <a:lnTo>
                  <a:pt x="2532830" y="2580617"/>
                </a:lnTo>
                <a:lnTo>
                  <a:pt x="2548756" y="2580617"/>
                </a:lnTo>
                <a:cubicBezTo>
                  <a:pt x="2566349" y="2580617"/>
                  <a:pt x="2580617" y="2594886"/>
                  <a:pt x="2580617" y="2612478"/>
                </a:cubicBezTo>
                <a:lnTo>
                  <a:pt x="2580617" y="2628404"/>
                </a:lnTo>
                <a:lnTo>
                  <a:pt x="2389460" y="2628404"/>
                </a:lnTo>
                <a:lnTo>
                  <a:pt x="2389460" y="2612478"/>
                </a:lnTo>
                <a:cubicBezTo>
                  <a:pt x="2389460" y="2594886"/>
                  <a:pt x="2403729" y="2580617"/>
                  <a:pt x="2421321" y="2580617"/>
                </a:cubicBezTo>
                <a:lnTo>
                  <a:pt x="2437247" y="2580617"/>
                </a:lnTo>
                <a:lnTo>
                  <a:pt x="2437247" y="286731"/>
                </a:lnTo>
                <a:cubicBezTo>
                  <a:pt x="2437247" y="181165"/>
                  <a:pt x="2351665" y="95573"/>
                  <a:pt x="2246090" y="95573"/>
                </a:cubicBezTo>
                <a:lnTo>
                  <a:pt x="334527" y="95573"/>
                </a:lnTo>
                <a:cubicBezTo>
                  <a:pt x="228952" y="95573"/>
                  <a:pt x="143370" y="181165"/>
                  <a:pt x="143370" y="286731"/>
                </a:cubicBezTo>
                <a:lnTo>
                  <a:pt x="143370" y="2580617"/>
                </a:lnTo>
                <a:lnTo>
                  <a:pt x="159296" y="2580617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39457" y="1236422"/>
            <a:ext cx="2580618" cy="2628407"/>
          </a:xfrm>
          <a:custGeom>
            <a:avLst/>
            <a:gdLst/>
            <a:ahLst/>
            <a:cxnLst/>
            <a:rect l="0" t="0" r="0" b="0"/>
            <a:pathLst>
              <a:path w="2580618" h="2628407">
                <a:moveTo>
                  <a:pt x="47789" y="286735"/>
                </a:moveTo>
                <a:cubicBezTo>
                  <a:pt x="47789" y="128376"/>
                  <a:pt x="176165" y="0"/>
                  <a:pt x="334524" y="0"/>
                </a:cubicBezTo>
                <a:lnTo>
                  <a:pt x="2246093" y="0"/>
                </a:lnTo>
                <a:cubicBezTo>
                  <a:pt x="2404453" y="0"/>
                  <a:pt x="2532828" y="128375"/>
                  <a:pt x="2532828" y="286735"/>
                </a:cubicBezTo>
                <a:lnTo>
                  <a:pt x="2532828" y="2580618"/>
                </a:lnTo>
                <a:lnTo>
                  <a:pt x="2437250" y="2580618"/>
                </a:lnTo>
                <a:lnTo>
                  <a:pt x="2437250" y="286735"/>
                </a:lnTo>
                <a:cubicBezTo>
                  <a:pt x="2437250" y="181162"/>
                  <a:pt x="2351666" y="95578"/>
                  <a:pt x="2246093" y="95578"/>
                </a:cubicBezTo>
                <a:lnTo>
                  <a:pt x="334524" y="95578"/>
                </a:lnTo>
                <a:cubicBezTo>
                  <a:pt x="228951" y="95578"/>
                  <a:pt x="143367" y="181162"/>
                  <a:pt x="143367" y="286735"/>
                </a:cubicBezTo>
                <a:lnTo>
                  <a:pt x="143367" y="2580618"/>
                </a:lnTo>
                <a:lnTo>
                  <a:pt x="47789" y="2580618"/>
                </a:lnTo>
                <a:lnTo>
                  <a:pt x="47789" y="286735"/>
                </a:lnTo>
                <a:close/>
                <a:moveTo>
                  <a:pt x="2389461" y="2628407"/>
                </a:moveTo>
                <a:lnTo>
                  <a:pt x="2580618" y="2628407"/>
                </a:lnTo>
                <a:lnTo>
                  <a:pt x="2580618" y="2612477"/>
                </a:lnTo>
                <a:cubicBezTo>
                  <a:pt x="2580618" y="2594882"/>
                  <a:pt x="2566353" y="2580618"/>
                  <a:pt x="2548758" y="2580618"/>
                </a:cubicBezTo>
                <a:lnTo>
                  <a:pt x="2421320" y="2580618"/>
                </a:lnTo>
                <a:cubicBezTo>
                  <a:pt x="2403725" y="2580618"/>
                  <a:pt x="2389461" y="2594882"/>
                  <a:pt x="2389461" y="2612477"/>
                </a:cubicBezTo>
                <a:lnTo>
                  <a:pt x="2389461" y="2628407"/>
                </a:lnTo>
                <a:close/>
                <a:moveTo>
                  <a:pt x="0" y="2628407"/>
                </a:moveTo>
                <a:lnTo>
                  <a:pt x="191156" y="2628407"/>
                </a:lnTo>
                <a:lnTo>
                  <a:pt x="191156" y="2612477"/>
                </a:lnTo>
                <a:cubicBezTo>
                  <a:pt x="191156" y="2594882"/>
                  <a:pt x="176892" y="2580618"/>
                  <a:pt x="159297" y="2580618"/>
                </a:cubicBezTo>
                <a:lnTo>
                  <a:pt x="31859" y="2580618"/>
                </a:lnTo>
                <a:cubicBezTo>
                  <a:pt x="14264" y="2580618"/>
                  <a:pt x="0" y="2594882"/>
                  <a:pt x="0" y="2612477"/>
                </a:cubicBezTo>
                <a:lnTo>
                  <a:pt x="0" y="2628407"/>
                </a:lnTo>
                <a:close/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4016" y="2383361"/>
            <a:ext cx="637193" cy="637193"/>
          </a:xfrm>
          <a:custGeom>
            <a:avLst/>
            <a:gdLst/>
            <a:ahLst/>
            <a:cxnLst/>
            <a:rect l="0" t="0" r="0" b="0"/>
            <a:pathLst>
              <a:path w="637193" h="637193">
                <a:moveTo>
                  <a:pt x="318592" y="637193"/>
                </a:moveTo>
                <a:cubicBezTo>
                  <a:pt x="494547" y="637193"/>
                  <a:pt x="637193" y="494547"/>
                  <a:pt x="637193" y="318592"/>
                </a:cubicBezTo>
                <a:cubicBezTo>
                  <a:pt x="637193" y="142636"/>
                  <a:pt x="494547" y="0"/>
                  <a:pt x="318592" y="0"/>
                </a:cubicBezTo>
                <a:cubicBezTo>
                  <a:pt x="142636" y="0"/>
                  <a:pt x="0" y="142636"/>
                  <a:pt x="0" y="318592"/>
                </a:cubicBezTo>
                <a:cubicBezTo>
                  <a:pt x="0" y="494547"/>
                  <a:pt x="142636" y="637193"/>
                  <a:pt x="318592" y="637193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4016" y="2383361"/>
            <a:ext cx="637189" cy="637189"/>
          </a:xfrm>
          <a:custGeom>
            <a:avLst/>
            <a:gdLst/>
            <a:ahLst/>
            <a:cxnLst/>
            <a:rect l="0" t="0" r="0" b="0"/>
            <a:pathLst>
              <a:path w="637189" h="637189">
                <a:moveTo>
                  <a:pt x="318594" y="637189"/>
                </a:moveTo>
                <a:cubicBezTo>
                  <a:pt x="494549" y="637189"/>
                  <a:pt x="637189" y="494549"/>
                  <a:pt x="637189" y="318594"/>
                </a:cubicBezTo>
                <a:cubicBezTo>
                  <a:pt x="637189" y="142639"/>
                  <a:pt x="494549" y="0"/>
                  <a:pt x="318594" y="0"/>
                </a:cubicBezTo>
                <a:cubicBezTo>
                  <a:pt x="142639" y="0"/>
                  <a:pt x="0" y="142639"/>
                  <a:pt x="0" y="318594"/>
                </a:cubicBezTo>
                <a:cubicBezTo>
                  <a:pt x="0" y="494549"/>
                  <a:pt x="142639" y="637189"/>
                  <a:pt x="318594" y="637189"/>
                </a:cubicBezTo>
                <a:close/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595234" y="2956833"/>
            <a:ext cx="669045" cy="669045"/>
          </a:xfrm>
          <a:custGeom>
            <a:avLst/>
            <a:gdLst/>
            <a:ahLst/>
            <a:cxnLst/>
            <a:rect l="0" t="0" r="0" b="0"/>
            <a:pathLst>
              <a:path w="669045" h="669045">
                <a:moveTo>
                  <a:pt x="334527" y="669045"/>
                </a:moveTo>
                <a:cubicBezTo>
                  <a:pt x="519274" y="669045"/>
                  <a:pt x="669045" y="519274"/>
                  <a:pt x="669045" y="334527"/>
                </a:cubicBezTo>
                <a:cubicBezTo>
                  <a:pt x="669045" y="149771"/>
                  <a:pt x="519274" y="0"/>
                  <a:pt x="334527" y="0"/>
                </a:cubicBezTo>
                <a:cubicBezTo>
                  <a:pt x="149771" y="0"/>
                  <a:pt x="0" y="149771"/>
                  <a:pt x="0" y="334527"/>
                </a:cubicBezTo>
                <a:cubicBezTo>
                  <a:pt x="0" y="519274"/>
                  <a:pt x="149771" y="669045"/>
                  <a:pt x="334527" y="669045"/>
                </a:cubicBez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95234" y="2956833"/>
            <a:ext cx="669049" cy="669049"/>
          </a:xfrm>
          <a:custGeom>
            <a:avLst/>
            <a:gdLst/>
            <a:ahLst/>
            <a:cxnLst/>
            <a:rect l="0" t="0" r="0" b="0"/>
            <a:pathLst>
              <a:path w="669049" h="669049">
                <a:moveTo>
                  <a:pt x="334524" y="669049"/>
                </a:moveTo>
                <a:cubicBezTo>
                  <a:pt x="519277" y="669049"/>
                  <a:pt x="669049" y="519277"/>
                  <a:pt x="669049" y="334524"/>
                </a:cubicBezTo>
                <a:cubicBezTo>
                  <a:pt x="669049" y="149771"/>
                  <a:pt x="519277" y="0"/>
                  <a:pt x="334524" y="0"/>
                </a:cubicBezTo>
                <a:cubicBezTo>
                  <a:pt x="149771" y="0"/>
                  <a:pt x="0" y="149771"/>
                  <a:pt x="0" y="334524"/>
                </a:cubicBezTo>
                <a:cubicBezTo>
                  <a:pt x="0" y="519277"/>
                  <a:pt x="149771" y="669049"/>
                  <a:pt x="334524" y="669049"/>
                </a:cubicBezTo>
                <a:close/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64283" y="2956833"/>
            <a:ext cx="669045" cy="669045"/>
          </a:xfrm>
          <a:custGeom>
            <a:avLst/>
            <a:gdLst/>
            <a:ahLst/>
            <a:cxnLst/>
            <a:rect l="0" t="0" r="0" b="0"/>
            <a:pathLst>
              <a:path w="669045" h="669045">
                <a:moveTo>
                  <a:pt x="334527" y="669045"/>
                </a:moveTo>
                <a:cubicBezTo>
                  <a:pt x="519274" y="669045"/>
                  <a:pt x="669045" y="519274"/>
                  <a:pt x="669045" y="334527"/>
                </a:cubicBezTo>
                <a:cubicBezTo>
                  <a:pt x="669045" y="149771"/>
                  <a:pt x="519274" y="0"/>
                  <a:pt x="334527" y="0"/>
                </a:cubicBezTo>
                <a:cubicBezTo>
                  <a:pt x="149771" y="0"/>
                  <a:pt x="0" y="149771"/>
                  <a:pt x="0" y="334527"/>
                </a:cubicBezTo>
                <a:cubicBezTo>
                  <a:pt x="0" y="519274"/>
                  <a:pt x="149771" y="669045"/>
                  <a:pt x="334527" y="669045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264283" y="2956833"/>
            <a:ext cx="669049" cy="669049"/>
          </a:xfrm>
          <a:custGeom>
            <a:avLst/>
            <a:gdLst/>
            <a:ahLst/>
            <a:cxnLst/>
            <a:rect l="0" t="0" r="0" b="0"/>
            <a:pathLst>
              <a:path w="669049" h="669049">
                <a:moveTo>
                  <a:pt x="334524" y="669049"/>
                </a:moveTo>
                <a:cubicBezTo>
                  <a:pt x="519277" y="669049"/>
                  <a:pt x="669049" y="519277"/>
                  <a:pt x="669049" y="334524"/>
                </a:cubicBezTo>
                <a:cubicBezTo>
                  <a:pt x="669049" y="149771"/>
                  <a:pt x="519277" y="0"/>
                  <a:pt x="334524" y="0"/>
                </a:cubicBezTo>
                <a:cubicBezTo>
                  <a:pt x="149771" y="0"/>
                  <a:pt x="0" y="149771"/>
                  <a:pt x="0" y="334524"/>
                </a:cubicBezTo>
                <a:cubicBezTo>
                  <a:pt x="0" y="519277"/>
                  <a:pt x="149771" y="669049"/>
                  <a:pt x="334524" y="669049"/>
                </a:cubicBezTo>
                <a:close/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34180" y="3769250"/>
            <a:ext cx="191156" cy="191156"/>
          </a:xfrm>
          <a:custGeom>
            <a:avLst/>
            <a:gdLst/>
            <a:ahLst/>
            <a:cxnLst/>
            <a:rect l="0" t="0" r="0" b="0"/>
            <a:pathLst>
              <a:path w="191156" h="191156">
                <a:moveTo>
                  <a:pt x="191156" y="95578"/>
                </a:moveTo>
                <a:cubicBezTo>
                  <a:pt x="138370" y="95578"/>
                  <a:pt x="95578" y="138370"/>
                  <a:pt x="95578" y="191156"/>
                </a:cubicBezTo>
                <a:lnTo>
                  <a:pt x="191156" y="191156"/>
                </a:lnTo>
                <a:close/>
                <a:moveTo>
                  <a:pt x="0" y="95578"/>
                </a:moveTo>
                <a:lnTo>
                  <a:pt x="191156" y="95578"/>
                </a:lnTo>
                <a:lnTo>
                  <a:pt x="191156" y="191156"/>
                </a:lnTo>
                <a:lnTo>
                  <a:pt x="0" y="191156"/>
                </a:lnTo>
                <a:close/>
                <a:moveTo>
                  <a:pt x="2" y="95578"/>
                </a:moveTo>
                <a:lnTo>
                  <a:pt x="0" y="191156"/>
                </a:lnTo>
                <a:lnTo>
                  <a:pt x="95580" y="191156"/>
                </a:lnTo>
                <a:cubicBezTo>
                  <a:pt x="95580" y="138370"/>
                  <a:pt x="52788" y="95578"/>
                  <a:pt x="2" y="95578"/>
                </a:cubicBezTo>
                <a:close/>
                <a:moveTo>
                  <a:pt x="95578" y="0"/>
                </a:moveTo>
                <a:lnTo>
                  <a:pt x="95578" y="191156"/>
                </a:lnTo>
                <a:lnTo>
                  <a:pt x="95578" y="191156"/>
                </a:lnTo>
                <a:lnTo>
                  <a:pt x="95578" y="0"/>
                </a:lnTo>
                <a:close/>
                <a:moveTo>
                  <a:pt x="95578" y="95578"/>
                </a:moveTo>
                <a:lnTo>
                  <a:pt x="95578" y="0"/>
                </a:lnTo>
                <a:lnTo>
                  <a:pt x="95578" y="0"/>
                </a:lnTo>
                <a:close/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34180" y="3769250"/>
            <a:ext cx="191156" cy="191156"/>
          </a:xfrm>
          <a:custGeom>
            <a:avLst/>
            <a:gdLst/>
            <a:ahLst/>
            <a:cxnLst/>
            <a:rect l="0" t="0" r="0" b="0"/>
            <a:pathLst>
              <a:path w="191156" h="191156">
                <a:moveTo>
                  <a:pt x="191156" y="95578"/>
                </a:moveTo>
                <a:cubicBezTo>
                  <a:pt x="138370" y="95578"/>
                  <a:pt x="95578" y="138370"/>
                  <a:pt x="95578" y="191156"/>
                </a:cubicBezTo>
                <a:moveTo>
                  <a:pt x="0" y="95578"/>
                </a:moveTo>
                <a:lnTo>
                  <a:pt x="191156" y="95578"/>
                </a:lnTo>
                <a:moveTo>
                  <a:pt x="0" y="95578"/>
                </a:moveTo>
                <a:cubicBezTo>
                  <a:pt x="52786" y="95578"/>
                  <a:pt x="95578" y="138370"/>
                  <a:pt x="95578" y="191156"/>
                </a:cubicBezTo>
                <a:moveTo>
                  <a:pt x="95578" y="0"/>
                </a:moveTo>
                <a:lnTo>
                  <a:pt x="95578" y="191156"/>
                </a:lnTo>
                <a:moveTo>
                  <a:pt x="95578" y="0"/>
                </a:moveTo>
                <a:lnTo>
                  <a:pt x="95578" y="95578"/>
                </a:lnTo>
                <a:lnTo>
                  <a:pt x="95578" y="95578"/>
                </a:lnTo>
                <a:lnTo>
                  <a:pt x="95578" y="0"/>
                </a:lnTo>
                <a:moveTo>
                  <a:pt x="95578" y="0"/>
                </a:moveTo>
                <a:lnTo>
                  <a:pt x="95578" y="191156"/>
                </a:lnTo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105" y="402474"/>
            <a:ext cx="4739878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40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স্টিভ জবস ও অ্যাপল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4106" y="2518465"/>
            <a:ext cx="257010" cy="366985"/>
          </a:xfrm>
          <a:custGeom>
            <a:avLst/>
            <a:gdLst/>
            <a:ahLst/>
            <a:cxnLst/>
            <a:rect l="0" t="0" r="0" b="0"/>
            <a:pathLst>
              <a:path w="257010" h="366985">
                <a:moveTo>
                  <a:pt x="114359" y="97279"/>
                </a:moveTo>
                <a:cubicBezTo>
                  <a:pt x="114833" y="107074"/>
                  <a:pt x="111281" y="116637"/>
                  <a:pt x="104526" y="123746"/>
                </a:cubicBezTo>
                <a:cubicBezTo>
                  <a:pt x="97772" y="130856"/>
                  <a:pt x="88403" y="134893"/>
                  <a:pt x="78597" y="134921"/>
                </a:cubicBezTo>
                <a:lnTo>
                  <a:pt x="52472" y="134921"/>
                </a:lnTo>
                <a:cubicBezTo>
                  <a:pt x="42579" y="134912"/>
                  <a:pt x="34554" y="126909"/>
                  <a:pt x="34519" y="117016"/>
                </a:cubicBezTo>
                <a:lnTo>
                  <a:pt x="34519" y="81190"/>
                </a:lnTo>
                <a:lnTo>
                  <a:pt x="96502" y="81190"/>
                </a:lnTo>
                <a:cubicBezTo>
                  <a:pt x="105774" y="80982"/>
                  <a:pt x="113603" y="88035"/>
                  <a:pt x="114359" y="97279"/>
                </a:cubicBezTo>
                <a:close/>
                <a:moveTo>
                  <a:pt x="145518" y="97279"/>
                </a:moveTo>
                <a:cubicBezTo>
                  <a:pt x="145048" y="107075"/>
                  <a:pt x="148604" y="116638"/>
                  <a:pt x="155361" y="123747"/>
                </a:cubicBezTo>
                <a:cubicBezTo>
                  <a:pt x="162118" y="130856"/>
                  <a:pt x="171488" y="134893"/>
                  <a:pt x="181296" y="134921"/>
                </a:cubicBezTo>
                <a:lnTo>
                  <a:pt x="204537" y="134921"/>
                </a:lnTo>
                <a:cubicBezTo>
                  <a:pt x="214430" y="134912"/>
                  <a:pt x="222455" y="126909"/>
                  <a:pt x="222490" y="117016"/>
                </a:cubicBezTo>
                <a:lnTo>
                  <a:pt x="222490" y="81190"/>
                </a:lnTo>
                <a:lnTo>
                  <a:pt x="163375" y="81190"/>
                </a:lnTo>
                <a:cubicBezTo>
                  <a:pt x="154103" y="80982"/>
                  <a:pt x="146274" y="88035"/>
                  <a:pt x="145518" y="97279"/>
                </a:cubicBezTo>
                <a:close/>
                <a:moveTo>
                  <a:pt x="90003" y="81190"/>
                </a:moveTo>
                <a:lnTo>
                  <a:pt x="170400" y="81190"/>
                </a:lnTo>
                <a:moveTo>
                  <a:pt x="207580" y="366985"/>
                </a:moveTo>
                <a:lnTo>
                  <a:pt x="207580" y="330745"/>
                </a:lnTo>
                <a:moveTo>
                  <a:pt x="49429" y="366985"/>
                </a:moveTo>
                <a:lnTo>
                  <a:pt x="49429" y="330745"/>
                </a:lnTo>
                <a:moveTo>
                  <a:pt x="0" y="366985"/>
                </a:moveTo>
                <a:cubicBezTo>
                  <a:pt x="0" y="296014"/>
                  <a:pt x="57533" y="238480"/>
                  <a:pt x="128505" y="238480"/>
                </a:cubicBezTo>
                <a:cubicBezTo>
                  <a:pt x="199476" y="238480"/>
                  <a:pt x="257010" y="296014"/>
                  <a:pt x="257010" y="366985"/>
                </a:cubicBezTo>
                <a:moveTo>
                  <a:pt x="87326" y="327448"/>
                </a:moveTo>
                <a:cubicBezTo>
                  <a:pt x="87326" y="324720"/>
                  <a:pt x="89537" y="322510"/>
                  <a:pt x="92265" y="322510"/>
                </a:cubicBezTo>
                <a:cubicBezTo>
                  <a:pt x="94992" y="322510"/>
                  <a:pt x="97203" y="324720"/>
                  <a:pt x="97203" y="327448"/>
                </a:cubicBezTo>
                <a:cubicBezTo>
                  <a:pt x="97203" y="330175"/>
                  <a:pt x="94992" y="332386"/>
                  <a:pt x="92265" y="332386"/>
                </a:cubicBezTo>
                <a:cubicBezTo>
                  <a:pt x="89537" y="332386"/>
                  <a:pt x="87326" y="330175"/>
                  <a:pt x="87326" y="327448"/>
                </a:cubicBezTo>
                <a:moveTo>
                  <a:pt x="159807" y="327448"/>
                </a:moveTo>
                <a:cubicBezTo>
                  <a:pt x="159807" y="324720"/>
                  <a:pt x="162018" y="322510"/>
                  <a:pt x="164745" y="322510"/>
                </a:cubicBezTo>
                <a:cubicBezTo>
                  <a:pt x="167472" y="322510"/>
                  <a:pt x="169683" y="324720"/>
                  <a:pt x="169683" y="327448"/>
                </a:cubicBezTo>
                <a:cubicBezTo>
                  <a:pt x="169683" y="330175"/>
                  <a:pt x="167472" y="332386"/>
                  <a:pt x="164745" y="332386"/>
                </a:cubicBezTo>
                <a:cubicBezTo>
                  <a:pt x="162018" y="332386"/>
                  <a:pt x="159807" y="330175"/>
                  <a:pt x="159807" y="327448"/>
                </a:cubicBezTo>
                <a:moveTo>
                  <a:pt x="151077" y="158003"/>
                </a:moveTo>
                <a:cubicBezTo>
                  <a:pt x="137699" y="168028"/>
                  <a:pt x="119311" y="168028"/>
                  <a:pt x="105932" y="158003"/>
                </a:cubicBezTo>
                <a:moveTo>
                  <a:pt x="38661" y="129505"/>
                </a:moveTo>
                <a:cubicBezTo>
                  <a:pt x="43347" y="175579"/>
                  <a:pt x="82127" y="210641"/>
                  <a:pt x="128439" y="210674"/>
                </a:cubicBezTo>
                <a:cubicBezTo>
                  <a:pt x="174751" y="210706"/>
                  <a:pt x="213581" y="175700"/>
                  <a:pt x="218333" y="129632"/>
                </a:cubicBezTo>
                <a:moveTo>
                  <a:pt x="218348" y="81238"/>
                </a:moveTo>
                <a:cubicBezTo>
                  <a:pt x="213675" y="35162"/>
                  <a:pt x="174904" y="90"/>
                  <a:pt x="128592" y="45"/>
                </a:cubicBezTo>
                <a:cubicBezTo>
                  <a:pt x="82280" y="0"/>
                  <a:pt x="43440" y="34996"/>
                  <a:pt x="38677" y="81062"/>
                </a:cubicBezTo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2059" y="2542765"/>
            <a:ext cx="239568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6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পার্সোনাল কম্পিউটারের বিপ্লব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66399" y="3108166"/>
            <a:ext cx="298810" cy="367228"/>
          </a:xfrm>
          <a:custGeom>
            <a:avLst/>
            <a:gdLst/>
            <a:ahLst/>
            <a:cxnLst/>
            <a:rect l="0" t="0" r="0" b="0"/>
            <a:pathLst>
              <a:path w="298810" h="367228">
                <a:moveTo>
                  <a:pt x="252183" y="203693"/>
                </a:moveTo>
                <a:cubicBezTo>
                  <a:pt x="252474" y="176672"/>
                  <a:pt x="266639" y="151700"/>
                  <a:pt x="289682" y="137585"/>
                </a:cubicBezTo>
                <a:cubicBezTo>
                  <a:pt x="275051" y="116823"/>
                  <a:pt x="251553" y="104098"/>
                  <a:pt x="226170" y="103192"/>
                </a:cubicBezTo>
                <a:cubicBezTo>
                  <a:pt x="199089" y="100452"/>
                  <a:pt x="173443" y="119122"/>
                  <a:pt x="159711" y="119122"/>
                </a:cubicBezTo>
                <a:cubicBezTo>
                  <a:pt x="145980" y="119122"/>
                  <a:pt x="124841" y="103543"/>
                  <a:pt x="102444" y="103989"/>
                </a:cubicBezTo>
                <a:cubicBezTo>
                  <a:pt x="72501" y="104839"/>
                  <a:pt x="45212" y="121376"/>
                  <a:pt x="30601" y="147525"/>
                </a:cubicBezTo>
                <a:cubicBezTo>
                  <a:pt x="0" y="200635"/>
                  <a:pt x="22795" y="279359"/>
                  <a:pt x="52631" y="322465"/>
                </a:cubicBezTo>
                <a:cubicBezTo>
                  <a:pt x="67191" y="343540"/>
                  <a:pt x="84602" y="367228"/>
                  <a:pt x="107414" y="366352"/>
                </a:cubicBezTo>
                <a:cubicBezTo>
                  <a:pt x="129413" y="365491"/>
                  <a:pt x="137680" y="352142"/>
                  <a:pt x="164299" y="352142"/>
                </a:cubicBezTo>
                <a:cubicBezTo>
                  <a:pt x="190917" y="352142"/>
                  <a:pt x="198325" y="366352"/>
                  <a:pt x="221646" y="365922"/>
                </a:cubicBezTo>
                <a:cubicBezTo>
                  <a:pt x="245302" y="365491"/>
                  <a:pt x="260291" y="344448"/>
                  <a:pt x="274756" y="323294"/>
                </a:cubicBezTo>
                <a:cubicBezTo>
                  <a:pt x="285113" y="308079"/>
                  <a:pt x="293215" y="291446"/>
                  <a:pt x="298810" y="273911"/>
                </a:cubicBezTo>
                <a:cubicBezTo>
                  <a:pt x="270639" y="261918"/>
                  <a:pt x="252307" y="234311"/>
                  <a:pt x="252183" y="203693"/>
                </a:cubicBezTo>
                <a:close/>
                <a:moveTo>
                  <a:pt x="211308" y="58509"/>
                </a:moveTo>
                <a:cubicBezTo>
                  <a:pt x="225125" y="42281"/>
                  <a:pt x="231978" y="21253"/>
                  <a:pt x="230375" y="0"/>
                </a:cubicBezTo>
                <a:cubicBezTo>
                  <a:pt x="209499" y="2012"/>
                  <a:pt x="190184" y="11935"/>
                  <a:pt x="176390" y="27733"/>
                </a:cubicBezTo>
                <a:cubicBezTo>
                  <a:pt x="162517" y="43227"/>
                  <a:pt x="155516" y="63682"/>
                  <a:pt x="156987" y="84427"/>
                </a:cubicBezTo>
                <a:cubicBezTo>
                  <a:pt x="178138" y="84702"/>
                  <a:pt x="198214" y="75123"/>
                  <a:pt x="211308" y="58509"/>
                </a:cubicBezTo>
                <a:close/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15616" y="3124095"/>
            <a:ext cx="366384" cy="334524"/>
          </a:xfrm>
          <a:custGeom>
            <a:avLst/>
            <a:gdLst/>
            <a:ahLst/>
            <a:cxnLst/>
            <a:rect l="0" t="0" r="0" b="0"/>
            <a:pathLst>
              <a:path w="366384" h="334524">
                <a:moveTo>
                  <a:pt x="135402" y="334524"/>
                </a:moveTo>
                <a:cubicBezTo>
                  <a:pt x="149832" y="316304"/>
                  <a:pt x="158188" y="294020"/>
                  <a:pt x="159297" y="270805"/>
                </a:cubicBezTo>
                <a:moveTo>
                  <a:pt x="230981" y="334524"/>
                </a:moveTo>
                <a:cubicBezTo>
                  <a:pt x="216551" y="316304"/>
                  <a:pt x="208195" y="294020"/>
                  <a:pt x="207086" y="270805"/>
                </a:cubicBezTo>
                <a:moveTo>
                  <a:pt x="111492" y="334524"/>
                </a:moveTo>
                <a:lnTo>
                  <a:pt x="254859" y="334524"/>
                </a:lnTo>
                <a:moveTo>
                  <a:pt x="0" y="223016"/>
                </a:moveTo>
                <a:lnTo>
                  <a:pt x="366384" y="223016"/>
                </a:lnTo>
                <a:moveTo>
                  <a:pt x="15929" y="0"/>
                </a:moveTo>
                <a:lnTo>
                  <a:pt x="350454" y="0"/>
                </a:lnTo>
                <a:cubicBezTo>
                  <a:pt x="350454" y="0"/>
                  <a:pt x="366384" y="0"/>
                  <a:pt x="366384" y="15929"/>
                </a:cubicBezTo>
                <a:lnTo>
                  <a:pt x="366384" y="254875"/>
                </a:lnTo>
                <a:cubicBezTo>
                  <a:pt x="366384" y="254875"/>
                  <a:pt x="366384" y="270805"/>
                  <a:pt x="350454" y="270805"/>
                </a:cubicBezTo>
                <a:lnTo>
                  <a:pt x="15929" y="270805"/>
                </a:lnTo>
                <a:cubicBezTo>
                  <a:pt x="15929" y="270805"/>
                  <a:pt x="0" y="270805"/>
                  <a:pt x="0" y="254875"/>
                </a:cubicBezTo>
                <a:lnTo>
                  <a:pt x="0" y="15929"/>
                </a:lnTo>
                <a:cubicBezTo>
                  <a:pt x="0" y="15929"/>
                  <a:pt x="0" y="0"/>
                  <a:pt x="15929" y="0"/>
                </a:cubicBezTo>
              </a:path>
            </a:pathLst>
          </a:custGeom>
          <a:noFill/>
          <a:ln w="5971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092059" y="2942811"/>
            <a:ext cx="2402090" cy="571452"/>
            <a:chOff x="6305550" y="2911813"/>
            <a:chExt cx="2402090" cy="571452"/>
          </a:xfrm>
        </p:grpSpPr>
        <p:sp>
          <p:nvSpPr>
            <p:cNvPr id="18" name="TextBox 17"/>
            <p:cNvSpPr txBox="1"/>
            <p:nvPr/>
          </p:nvSpPr>
          <p:spPr>
            <a:xfrm>
              <a:off x="6305550" y="2911813"/>
              <a:ext cx="240209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স্টিভ জবস তার দুই বন্ধু স্টিভ ওজনিয়াক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05550" y="3102313"/>
              <a:ext cx="2402090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ও রোনাল্ড ওয়েনকে সাথে নিয়ে ১৯৭৬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5550" y="3292813"/>
              <a:ext cx="2402090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সালে অ্যাপল কম্পিউটার প্রতিষ্ঠা করেন।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182304" y="4151566"/>
            <a:ext cx="818702" cy="1911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স্টিভ জবস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521450" y="4151592"/>
            <a:ext cx="816616" cy="382246"/>
            <a:chOff x="2734941" y="4120594"/>
            <a:chExt cx="816616" cy="382246"/>
          </a:xfrm>
        </p:grpSpPr>
        <p:sp>
          <p:nvSpPr>
            <p:cNvPr id="23" name="TextBox 22"/>
            <p:cNvSpPr txBox="1"/>
            <p:nvPr/>
          </p:nvSpPr>
          <p:spPr>
            <a:xfrm>
              <a:off x="2734941" y="4120594"/>
              <a:ext cx="816616" cy="191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অ্যাপল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34941" y="4311760"/>
              <a:ext cx="816616" cy="191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59549" y="4151592"/>
            <a:ext cx="816616" cy="382246"/>
            <a:chOff x="4073040" y="4120594"/>
            <a:chExt cx="816616" cy="382246"/>
          </a:xfrm>
        </p:grpSpPr>
        <p:sp>
          <p:nvSpPr>
            <p:cNvPr id="26" name="TextBox 25"/>
            <p:cNvSpPr txBox="1"/>
            <p:nvPr/>
          </p:nvSpPr>
          <p:spPr>
            <a:xfrm>
              <a:off x="4073040" y="4120594"/>
              <a:ext cx="816616" cy="191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পার্সোনাল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73040" y="4311760"/>
              <a:ext cx="816616" cy="191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65404" y="4629451"/>
            <a:ext cx="1052512" cy="114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9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অ্যাপলের সহ-প্রতিষ্ঠাতা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56414" y="4635823"/>
            <a:ext cx="946699" cy="114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9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১৯৭৬ সালে প্রতিষ্ঠিত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74963" y="4635823"/>
            <a:ext cx="585787" cy="1147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9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বিপ্লব এনেছে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01485" y="2937193"/>
            <a:ext cx="741025" cy="741025"/>
          </a:xfrm>
          <a:custGeom>
            <a:avLst/>
            <a:gdLst/>
            <a:ahLst/>
            <a:cxnLst/>
            <a:rect l="0" t="0" r="0" b="0"/>
            <a:pathLst>
              <a:path w="741025" h="741025">
                <a:moveTo>
                  <a:pt x="672045" y="245611"/>
                </a:moveTo>
                <a:cubicBezTo>
                  <a:pt x="741025" y="412146"/>
                  <a:pt x="661949" y="603065"/>
                  <a:pt x="495414" y="672045"/>
                </a:cubicBezTo>
                <a:cubicBezTo>
                  <a:pt x="328879" y="741025"/>
                  <a:pt x="137960" y="661949"/>
                  <a:pt x="68980" y="495414"/>
                </a:cubicBezTo>
                <a:cubicBezTo>
                  <a:pt x="0" y="328879"/>
                  <a:pt x="79086" y="137960"/>
                  <a:pt x="245621" y="68980"/>
                </a:cubicBezTo>
                <a:cubicBezTo>
                  <a:pt x="412146" y="0"/>
                  <a:pt x="603065" y="79086"/>
                  <a:pt x="672045" y="245611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201488" y="2937195"/>
            <a:ext cx="741024" cy="741024"/>
          </a:xfrm>
          <a:custGeom>
            <a:avLst/>
            <a:gdLst/>
            <a:ahLst/>
            <a:cxnLst/>
            <a:rect l="0" t="0" r="0" b="0"/>
            <a:pathLst>
              <a:path w="741024" h="741024">
                <a:moveTo>
                  <a:pt x="672044" y="245613"/>
                </a:moveTo>
                <a:cubicBezTo>
                  <a:pt x="741024" y="412145"/>
                  <a:pt x="661942" y="603065"/>
                  <a:pt x="495411" y="672044"/>
                </a:cubicBezTo>
                <a:cubicBezTo>
                  <a:pt x="328879" y="741024"/>
                  <a:pt x="137959" y="661942"/>
                  <a:pt x="68980" y="495411"/>
                </a:cubicBezTo>
                <a:cubicBezTo>
                  <a:pt x="0" y="328879"/>
                  <a:pt x="79081" y="137959"/>
                  <a:pt x="245613" y="68980"/>
                </a:cubicBezTo>
                <a:cubicBezTo>
                  <a:pt x="412145" y="0"/>
                  <a:pt x="603065" y="79081"/>
                  <a:pt x="672044" y="245613"/>
                </a:cubicBezTo>
                <a:close/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40462" y="2246709"/>
            <a:ext cx="2063082" cy="2051097"/>
          </a:xfrm>
          <a:custGeom>
            <a:avLst/>
            <a:gdLst/>
            <a:ahLst/>
            <a:cxnLst/>
            <a:rect l="0" t="0" r="0" b="0"/>
            <a:pathLst>
              <a:path w="2063082" h="2051097">
                <a:moveTo>
                  <a:pt x="99778" y="690141"/>
                </a:moveTo>
                <a:cubicBezTo>
                  <a:pt x="154295" y="899379"/>
                  <a:pt x="434768" y="1187665"/>
                  <a:pt x="827502" y="1414410"/>
                </a:cubicBezTo>
                <a:cubicBezTo>
                  <a:pt x="1334971" y="1707397"/>
                  <a:pt x="1837707" y="1786686"/>
                  <a:pt x="1950394" y="1591505"/>
                </a:cubicBezTo>
                <a:cubicBezTo>
                  <a:pt x="2063082" y="1396325"/>
                  <a:pt x="1743048" y="1000587"/>
                  <a:pt x="1235579" y="707599"/>
                </a:cubicBezTo>
                <a:cubicBezTo>
                  <a:pt x="855770" y="488316"/>
                  <a:pt x="478613" y="388739"/>
                  <a:pt x="265647" y="434345"/>
                </a:cubicBezTo>
                <a:moveTo>
                  <a:pt x="1797419" y="434341"/>
                </a:moveTo>
                <a:cubicBezTo>
                  <a:pt x="1584451" y="388743"/>
                  <a:pt x="1207303" y="488321"/>
                  <a:pt x="827502" y="707599"/>
                </a:cubicBezTo>
                <a:cubicBezTo>
                  <a:pt x="320033" y="1000586"/>
                  <a:pt x="0" y="1396325"/>
                  <a:pt x="112687" y="1591505"/>
                </a:cubicBezTo>
                <a:cubicBezTo>
                  <a:pt x="225375" y="1786685"/>
                  <a:pt x="728110" y="1707397"/>
                  <a:pt x="1235580" y="1414410"/>
                </a:cubicBezTo>
                <a:cubicBezTo>
                  <a:pt x="1628323" y="1187660"/>
                  <a:pt x="1908799" y="899365"/>
                  <a:pt x="1963307" y="690127"/>
                </a:cubicBezTo>
                <a:moveTo>
                  <a:pt x="884560" y="2051097"/>
                </a:moveTo>
                <a:cubicBezTo>
                  <a:pt x="731812" y="1897708"/>
                  <a:pt x="623464" y="1512252"/>
                  <a:pt x="623464" y="1061001"/>
                </a:cubicBezTo>
                <a:cubicBezTo>
                  <a:pt x="623464" y="475026"/>
                  <a:pt x="806166" y="0"/>
                  <a:pt x="1031541" y="0"/>
                </a:cubicBezTo>
                <a:cubicBezTo>
                  <a:pt x="1256916" y="0"/>
                  <a:pt x="1439618" y="475026"/>
                  <a:pt x="1439618" y="1061001"/>
                </a:cubicBezTo>
                <a:cubicBezTo>
                  <a:pt x="1439618" y="1512250"/>
                  <a:pt x="1331270" y="1897704"/>
                  <a:pt x="1178524" y="2051094"/>
                </a:cubicBezTo>
              </a:path>
            </a:pathLst>
          </a:custGeom>
          <a:noFill/>
          <a:ln w="5100">
            <a:solidFill>
              <a:srgbClr val="F0FAFF"/>
            </a:solidFill>
            <a:prstDash val="dash"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88977" y="2591958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336022" y="247697"/>
                </a:moveTo>
                <a:cubicBezTo>
                  <a:pt x="301532" y="330965"/>
                  <a:pt x="206073" y="370512"/>
                  <a:pt x="122805" y="336022"/>
                </a:cubicBezTo>
                <a:cubicBezTo>
                  <a:pt x="39538" y="301532"/>
                  <a:pt x="0" y="206073"/>
                  <a:pt x="34490" y="122805"/>
                </a:cubicBezTo>
                <a:cubicBezTo>
                  <a:pt x="68980" y="39538"/>
                  <a:pt x="164439" y="0"/>
                  <a:pt x="247697" y="34490"/>
                </a:cubicBezTo>
                <a:cubicBezTo>
                  <a:pt x="330965" y="68980"/>
                  <a:pt x="370512" y="164439"/>
                  <a:pt x="336022" y="247697"/>
                </a:cubicBez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88974" y="2591955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336022" y="247705"/>
                </a:moveTo>
                <a:cubicBezTo>
                  <a:pt x="301532" y="330971"/>
                  <a:pt x="206072" y="370512"/>
                  <a:pt x="122806" y="336022"/>
                </a:cubicBezTo>
                <a:cubicBezTo>
                  <a:pt x="39540" y="301532"/>
                  <a:pt x="0" y="206072"/>
                  <a:pt x="34490" y="122806"/>
                </a:cubicBezTo>
                <a:cubicBezTo>
                  <a:pt x="68980" y="39540"/>
                  <a:pt x="164439" y="0"/>
                  <a:pt x="247705" y="34490"/>
                </a:cubicBezTo>
                <a:cubicBezTo>
                  <a:pt x="330971" y="68980"/>
                  <a:pt x="370512" y="164439"/>
                  <a:pt x="336022" y="247705"/>
                </a:cubicBezTo>
                <a:close/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6748" y="4183456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336022" y="122805"/>
                </a:moveTo>
                <a:cubicBezTo>
                  <a:pt x="370512" y="206073"/>
                  <a:pt x="330965" y="301532"/>
                  <a:pt x="247697" y="336022"/>
                </a:cubicBezTo>
                <a:cubicBezTo>
                  <a:pt x="164439" y="370512"/>
                  <a:pt x="68980" y="330965"/>
                  <a:pt x="34490" y="247697"/>
                </a:cubicBezTo>
                <a:cubicBezTo>
                  <a:pt x="0" y="164439"/>
                  <a:pt x="39538" y="68980"/>
                  <a:pt x="122805" y="34490"/>
                </a:cubicBezTo>
                <a:cubicBezTo>
                  <a:pt x="206073" y="0"/>
                  <a:pt x="301532" y="39538"/>
                  <a:pt x="336022" y="122805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86744" y="4183453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336022" y="122806"/>
                </a:moveTo>
                <a:cubicBezTo>
                  <a:pt x="370512" y="206072"/>
                  <a:pt x="330971" y="301532"/>
                  <a:pt x="247705" y="336022"/>
                </a:cubicBezTo>
                <a:cubicBezTo>
                  <a:pt x="164439" y="370512"/>
                  <a:pt x="68980" y="330971"/>
                  <a:pt x="34490" y="247705"/>
                </a:cubicBezTo>
                <a:cubicBezTo>
                  <a:pt x="0" y="164439"/>
                  <a:pt x="39540" y="68980"/>
                  <a:pt x="122806" y="34490"/>
                </a:cubicBezTo>
                <a:cubicBezTo>
                  <a:pt x="206072" y="0"/>
                  <a:pt x="301532" y="39540"/>
                  <a:pt x="336022" y="122806"/>
                </a:cubicBezTo>
                <a:close/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84518" y="2591958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122805" y="336022"/>
                </a:moveTo>
                <a:cubicBezTo>
                  <a:pt x="39538" y="301532"/>
                  <a:pt x="0" y="206073"/>
                  <a:pt x="34490" y="122805"/>
                </a:cubicBezTo>
                <a:cubicBezTo>
                  <a:pt x="68980" y="39538"/>
                  <a:pt x="164439" y="0"/>
                  <a:pt x="247697" y="34490"/>
                </a:cubicBezTo>
                <a:cubicBezTo>
                  <a:pt x="330965" y="68980"/>
                  <a:pt x="370512" y="164439"/>
                  <a:pt x="336022" y="247697"/>
                </a:cubicBezTo>
                <a:cubicBezTo>
                  <a:pt x="301532" y="330965"/>
                  <a:pt x="206073" y="370512"/>
                  <a:pt x="122805" y="336022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84514" y="2591955"/>
            <a:ext cx="370512" cy="370512"/>
          </a:xfrm>
          <a:custGeom>
            <a:avLst/>
            <a:gdLst/>
            <a:ahLst/>
            <a:cxnLst/>
            <a:rect l="0" t="0" r="0" b="0"/>
            <a:pathLst>
              <a:path w="370512" h="370512">
                <a:moveTo>
                  <a:pt x="122806" y="336022"/>
                </a:moveTo>
                <a:cubicBezTo>
                  <a:pt x="39540" y="301532"/>
                  <a:pt x="0" y="206072"/>
                  <a:pt x="34490" y="122806"/>
                </a:cubicBezTo>
                <a:cubicBezTo>
                  <a:pt x="68980" y="39540"/>
                  <a:pt x="164439" y="0"/>
                  <a:pt x="247705" y="34490"/>
                </a:cubicBezTo>
                <a:cubicBezTo>
                  <a:pt x="330971" y="68980"/>
                  <a:pt x="370512" y="164439"/>
                  <a:pt x="336022" y="247705"/>
                </a:cubicBezTo>
                <a:cubicBezTo>
                  <a:pt x="301532" y="330971"/>
                  <a:pt x="206072" y="370512"/>
                  <a:pt x="122806" y="336022"/>
                </a:cubicBezTo>
                <a:close/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38389" y="376241"/>
            <a:ext cx="5667222" cy="960177"/>
            <a:chOff x="1738388" y="371478"/>
            <a:chExt cx="5667222" cy="960177"/>
          </a:xfrm>
        </p:grpSpPr>
        <p:sp>
          <p:nvSpPr>
            <p:cNvPr id="11" name="TextBox 10"/>
            <p:cNvSpPr txBox="1"/>
            <p:nvPr/>
          </p:nvSpPr>
          <p:spPr>
            <a:xfrm>
              <a:off x="1738388" y="371478"/>
              <a:ext cx="5667222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উইলিয়াম হেনরি গেটস ও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38388" y="851538"/>
              <a:ext cx="5667222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40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মাইক্রোসফট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482950" y="1565016"/>
            <a:ext cx="21781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6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অপারেটিং সিস্টেমের প্রসার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25814" y="2695588"/>
            <a:ext cx="1184519" cy="163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05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প্রযুক্তিগত অগ্রগতি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96138" y="2698994"/>
            <a:ext cx="161911" cy="164081"/>
          </a:xfrm>
          <a:custGeom>
            <a:avLst/>
            <a:gdLst/>
            <a:ahLst/>
            <a:cxnLst/>
            <a:rect l="0" t="0" r="0" b="0"/>
            <a:pathLst>
              <a:path w="161911" h="164081">
                <a:moveTo>
                  <a:pt x="0" y="140276"/>
                </a:moveTo>
                <a:cubicBezTo>
                  <a:pt x="71413" y="164081"/>
                  <a:pt x="47609" y="164081"/>
                  <a:pt x="129224" y="123273"/>
                </a:cubicBezTo>
                <a:cubicBezTo>
                  <a:pt x="124522" y="116951"/>
                  <a:pt x="116375" y="114236"/>
                  <a:pt x="108820" y="116472"/>
                </a:cubicBezTo>
                <a:lnTo>
                  <a:pt x="79452" y="125769"/>
                </a:lnTo>
                <a:moveTo>
                  <a:pt x="0" y="102447"/>
                </a:moveTo>
                <a:lnTo>
                  <a:pt x="20403" y="102447"/>
                </a:lnTo>
                <a:cubicBezTo>
                  <a:pt x="36400" y="102447"/>
                  <a:pt x="47609" y="116050"/>
                  <a:pt x="51009" y="116050"/>
                </a:cubicBezTo>
                <a:lnTo>
                  <a:pt x="74814" y="116050"/>
                </a:lnTo>
                <a:cubicBezTo>
                  <a:pt x="81615" y="116050"/>
                  <a:pt x="81615" y="129652"/>
                  <a:pt x="74814" y="129652"/>
                </a:cubicBezTo>
                <a:lnTo>
                  <a:pt x="37407" y="129652"/>
                </a:lnTo>
                <a:moveTo>
                  <a:pt x="88069" y="107052"/>
                </a:moveTo>
                <a:cubicBezTo>
                  <a:pt x="82368" y="92457"/>
                  <a:pt x="79622" y="76876"/>
                  <a:pt x="79989" y="61211"/>
                </a:cubicBezTo>
                <a:cubicBezTo>
                  <a:pt x="79989" y="27402"/>
                  <a:pt x="90715" y="0"/>
                  <a:pt x="103944" y="0"/>
                </a:cubicBezTo>
                <a:cubicBezTo>
                  <a:pt x="117172" y="0"/>
                  <a:pt x="127898" y="27402"/>
                  <a:pt x="127898" y="61211"/>
                </a:cubicBezTo>
                <a:cubicBezTo>
                  <a:pt x="128142" y="75651"/>
                  <a:pt x="125873" y="90023"/>
                  <a:pt x="121192" y="103685"/>
                </a:cubicBezTo>
                <a:moveTo>
                  <a:pt x="117539" y="80935"/>
                </a:moveTo>
                <a:cubicBezTo>
                  <a:pt x="89688" y="100087"/>
                  <a:pt x="61034" y="106780"/>
                  <a:pt x="53532" y="95898"/>
                </a:cubicBezTo>
                <a:cubicBezTo>
                  <a:pt x="46031" y="85016"/>
                  <a:pt x="62544" y="60633"/>
                  <a:pt x="90395" y="41487"/>
                </a:cubicBezTo>
                <a:cubicBezTo>
                  <a:pt x="118247" y="22342"/>
                  <a:pt x="146907" y="15642"/>
                  <a:pt x="154409" y="26525"/>
                </a:cubicBezTo>
                <a:cubicBezTo>
                  <a:pt x="161911" y="37407"/>
                  <a:pt x="145370" y="61789"/>
                  <a:pt x="117539" y="80935"/>
                </a:cubicBezTo>
                <a:close/>
                <a:moveTo>
                  <a:pt x="90368" y="80935"/>
                </a:moveTo>
                <a:cubicBezTo>
                  <a:pt x="118220" y="100087"/>
                  <a:pt x="146880" y="106780"/>
                  <a:pt x="154382" y="95898"/>
                </a:cubicBezTo>
                <a:cubicBezTo>
                  <a:pt x="161884" y="85016"/>
                  <a:pt x="145370" y="60633"/>
                  <a:pt x="117512" y="41487"/>
                </a:cubicBezTo>
                <a:cubicBezTo>
                  <a:pt x="89654" y="22342"/>
                  <a:pt x="61007" y="15642"/>
                  <a:pt x="53505" y="26525"/>
                </a:cubicBezTo>
                <a:cubicBezTo>
                  <a:pt x="46003" y="37407"/>
                  <a:pt x="62517" y="61789"/>
                  <a:pt x="90368" y="80935"/>
                </a:cubicBezTo>
                <a:close/>
                <a:moveTo>
                  <a:pt x="93300" y="61211"/>
                </a:moveTo>
                <a:cubicBezTo>
                  <a:pt x="93300" y="55333"/>
                  <a:pt x="98065" y="50567"/>
                  <a:pt x="103944" y="50567"/>
                </a:cubicBezTo>
                <a:cubicBezTo>
                  <a:pt x="109822" y="50567"/>
                  <a:pt x="114588" y="55333"/>
                  <a:pt x="114588" y="61211"/>
                </a:cubicBezTo>
                <a:cubicBezTo>
                  <a:pt x="114588" y="67090"/>
                  <a:pt x="109822" y="71855"/>
                  <a:pt x="103944" y="71855"/>
                </a:cubicBezTo>
                <a:cubicBezTo>
                  <a:pt x="98065" y="71855"/>
                  <a:pt x="93300" y="67090"/>
                  <a:pt x="93300" y="61211"/>
                </a:cubicBezTo>
                <a:moveTo>
                  <a:pt x="23212" y="102590"/>
                </a:moveTo>
                <a:cubicBezTo>
                  <a:pt x="23212" y="102590"/>
                  <a:pt x="30483" y="125959"/>
                  <a:pt x="0" y="125959"/>
                </a:cubicBezTo>
                <a:moveTo>
                  <a:pt x="106338" y="135026"/>
                </a:moveTo>
                <a:lnTo>
                  <a:pt x="97782" y="119967"/>
                </a:lnTo>
                <a:moveTo>
                  <a:pt x="79989" y="148859"/>
                </a:moveTo>
                <a:lnTo>
                  <a:pt x="72352" y="129652"/>
                </a:lnTo>
                <a:moveTo>
                  <a:pt x="51696" y="116043"/>
                </a:moveTo>
                <a:cubicBezTo>
                  <a:pt x="50384" y="120482"/>
                  <a:pt x="50384" y="125206"/>
                  <a:pt x="51696" y="129646"/>
                </a:cubicBezTo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94957" y="2698994"/>
            <a:ext cx="149628" cy="156429"/>
          </a:xfrm>
          <a:custGeom>
            <a:avLst/>
            <a:gdLst/>
            <a:ahLst/>
            <a:cxnLst/>
            <a:rect l="0" t="0" r="0" b="0"/>
            <a:pathLst>
              <a:path w="149628" h="156429">
                <a:moveTo>
                  <a:pt x="68012" y="129224"/>
                </a:moveTo>
                <a:cubicBezTo>
                  <a:pt x="68012" y="132980"/>
                  <a:pt x="64967" y="136025"/>
                  <a:pt x="61211" y="136025"/>
                </a:cubicBezTo>
                <a:lnTo>
                  <a:pt x="6801" y="136025"/>
                </a:lnTo>
                <a:cubicBezTo>
                  <a:pt x="3045" y="136025"/>
                  <a:pt x="0" y="132980"/>
                  <a:pt x="0" y="129224"/>
                </a:cubicBezTo>
                <a:lnTo>
                  <a:pt x="0" y="95218"/>
                </a:lnTo>
                <a:cubicBezTo>
                  <a:pt x="0" y="91461"/>
                  <a:pt x="3045" y="88416"/>
                  <a:pt x="6801" y="88416"/>
                </a:cubicBezTo>
                <a:lnTo>
                  <a:pt x="61211" y="88416"/>
                </a:lnTo>
                <a:cubicBezTo>
                  <a:pt x="64967" y="88416"/>
                  <a:pt x="68012" y="91461"/>
                  <a:pt x="68012" y="95218"/>
                </a:cubicBezTo>
                <a:close/>
                <a:moveTo>
                  <a:pt x="34006" y="136025"/>
                </a:moveTo>
                <a:lnTo>
                  <a:pt x="34006" y="156429"/>
                </a:lnTo>
                <a:moveTo>
                  <a:pt x="13602" y="156429"/>
                </a:moveTo>
                <a:lnTo>
                  <a:pt x="54410" y="156429"/>
                </a:lnTo>
                <a:moveTo>
                  <a:pt x="149628" y="129224"/>
                </a:moveTo>
                <a:cubicBezTo>
                  <a:pt x="149628" y="132980"/>
                  <a:pt x="146583" y="136025"/>
                  <a:pt x="142827" y="136025"/>
                </a:cubicBezTo>
                <a:lnTo>
                  <a:pt x="88416" y="136025"/>
                </a:lnTo>
                <a:cubicBezTo>
                  <a:pt x="84660" y="136025"/>
                  <a:pt x="81615" y="132980"/>
                  <a:pt x="81615" y="129224"/>
                </a:cubicBezTo>
                <a:lnTo>
                  <a:pt x="81615" y="95218"/>
                </a:lnTo>
                <a:cubicBezTo>
                  <a:pt x="81615" y="91461"/>
                  <a:pt x="84660" y="88416"/>
                  <a:pt x="88416" y="88416"/>
                </a:cubicBezTo>
                <a:lnTo>
                  <a:pt x="142827" y="88416"/>
                </a:lnTo>
                <a:cubicBezTo>
                  <a:pt x="146583" y="88416"/>
                  <a:pt x="149628" y="91461"/>
                  <a:pt x="149628" y="95218"/>
                </a:cubicBezTo>
                <a:close/>
                <a:moveTo>
                  <a:pt x="115621" y="136025"/>
                </a:moveTo>
                <a:lnTo>
                  <a:pt x="115621" y="156429"/>
                </a:lnTo>
                <a:moveTo>
                  <a:pt x="95218" y="156429"/>
                </a:moveTo>
                <a:lnTo>
                  <a:pt x="136025" y="156429"/>
                </a:lnTo>
                <a:moveTo>
                  <a:pt x="115621" y="47609"/>
                </a:moveTo>
                <a:cubicBezTo>
                  <a:pt x="115621" y="51365"/>
                  <a:pt x="112576" y="54410"/>
                  <a:pt x="108820" y="54410"/>
                </a:cubicBezTo>
                <a:lnTo>
                  <a:pt x="40807" y="54410"/>
                </a:lnTo>
                <a:cubicBezTo>
                  <a:pt x="37051" y="54410"/>
                  <a:pt x="34006" y="51365"/>
                  <a:pt x="34006" y="47609"/>
                </a:cubicBezTo>
                <a:lnTo>
                  <a:pt x="34006" y="6801"/>
                </a:lnTo>
                <a:cubicBezTo>
                  <a:pt x="34006" y="3045"/>
                  <a:pt x="37051" y="0"/>
                  <a:pt x="40807" y="0"/>
                </a:cubicBezTo>
                <a:lnTo>
                  <a:pt x="108820" y="0"/>
                </a:lnTo>
                <a:cubicBezTo>
                  <a:pt x="112576" y="0"/>
                  <a:pt x="115621" y="3045"/>
                  <a:pt x="115621" y="6801"/>
                </a:cubicBezTo>
                <a:close/>
                <a:moveTo>
                  <a:pt x="74814" y="54410"/>
                </a:moveTo>
                <a:lnTo>
                  <a:pt x="74814" y="74814"/>
                </a:lnTo>
                <a:moveTo>
                  <a:pt x="54410" y="74814"/>
                </a:moveTo>
                <a:lnTo>
                  <a:pt x="95218" y="74814"/>
                </a:lnTo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33667" y="2695588"/>
            <a:ext cx="1174251" cy="163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5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অপারেটিং সিস্টেম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15571" y="3150974"/>
            <a:ext cx="312859" cy="313164"/>
          </a:xfrm>
          <a:custGeom>
            <a:avLst/>
            <a:gdLst/>
            <a:ahLst/>
            <a:cxnLst/>
            <a:rect l="0" t="0" r="0" b="0"/>
            <a:pathLst>
              <a:path w="312859" h="313164">
                <a:moveTo>
                  <a:pt x="213818" y="31074"/>
                </a:moveTo>
                <a:cubicBezTo>
                  <a:pt x="213818" y="31074"/>
                  <a:pt x="222810" y="3189"/>
                  <a:pt x="299855" y="305"/>
                </a:cubicBezTo>
                <a:cubicBezTo>
                  <a:pt x="303027" y="0"/>
                  <a:pt x="306190" y="979"/>
                  <a:pt x="308634" y="3025"/>
                </a:cubicBezTo>
                <a:cubicBezTo>
                  <a:pt x="311079" y="5070"/>
                  <a:pt x="312600" y="8010"/>
                  <a:pt x="312859" y="11187"/>
                </a:cubicBezTo>
                <a:lnTo>
                  <a:pt x="312859" y="125598"/>
                </a:lnTo>
                <a:cubicBezTo>
                  <a:pt x="312250" y="131902"/>
                  <a:pt x="306806" y="136621"/>
                  <a:pt x="300481" y="136331"/>
                </a:cubicBezTo>
                <a:cubicBezTo>
                  <a:pt x="222946" y="139051"/>
                  <a:pt x="213818" y="167113"/>
                  <a:pt x="213818" y="167113"/>
                </a:cubicBezTo>
                <a:lnTo>
                  <a:pt x="213818" y="31088"/>
                </a:lnTo>
                <a:moveTo>
                  <a:pt x="213818" y="31074"/>
                </a:moveTo>
                <a:cubicBezTo>
                  <a:pt x="213818" y="31074"/>
                  <a:pt x="204827" y="3189"/>
                  <a:pt x="127782" y="305"/>
                </a:cubicBezTo>
                <a:cubicBezTo>
                  <a:pt x="124610" y="0"/>
                  <a:pt x="121447" y="979"/>
                  <a:pt x="119003" y="3025"/>
                </a:cubicBezTo>
                <a:cubicBezTo>
                  <a:pt x="116558" y="5070"/>
                  <a:pt x="115037" y="8010"/>
                  <a:pt x="114778" y="11187"/>
                </a:cubicBezTo>
                <a:lnTo>
                  <a:pt x="114778" y="125598"/>
                </a:lnTo>
                <a:cubicBezTo>
                  <a:pt x="115387" y="131902"/>
                  <a:pt x="120830" y="136621"/>
                  <a:pt x="127156" y="136331"/>
                </a:cubicBezTo>
                <a:cubicBezTo>
                  <a:pt x="204691" y="139051"/>
                  <a:pt x="213818" y="167113"/>
                  <a:pt x="213818" y="167113"/>
                </a:cubicBezTo>
                <a:lnTo>
                  <a:pt x="213818" y="31088"/>
                </a:lnTo>
                <a:moveTo>
                  <a:pt x="61211" y="313164"/>
                </a:moveTo>
                <a:lnTo>
                  <a:pt x="251647" y="313164"/>
                </a:lnTo>
                <a:moveTo>
                  <a:pt x="149628" y="285959"/>
                </a:moveTo>
                <a:lnTo>
                  <a:pt x="149628" y="313164"/>
                </a:lnTo>
                <a:moveTo>
                  <a:pt x="0" y="231549"/>
                </a:moveTo>
                <a:lnTo>
                  <a:pt x="312859" y="231549"/>
                </a:lnTo>
                <a:moveTo>
                  <a:pt x="312859" y="177139"/>
                </a:moveTo>
                <a:lnTo>
                  <a:pt x="312859" y="265555"/>
                </a:lnTo>
                <a:cubicBezTo>
                  <a:pt x="312859" y="276824"/>
                  <a:pt x="303724" y="285959"/>
                  <a:pt x="292455" y="285959"/>
                </a:cubicBezTo>
                <a:lnTo>
                  <a:pt x="20403" y="285959"/>
                </a:lnTo>
                <a:cubicBezTo>
                  <a:pt x="9135" y="285959"/>
                  <a:pt x="0" y="276824"/>
                  <a:pt x="0" y="265555"/>
                </a:cubicBezTo>
                <a:lnTo>
                  <a:pt x="0" y="61517"/>
                </a:lnTo>
                <a:cubicBezTo>
                  <a:pt x="0" y="50248"/>
                  <a:pt x="9135" y="41113"/>
                  <a:pt x="20403" y="41113"/>
                </a:cubicBezTo>
                <a:lnTo>
                  <a:pt x="74814" y="41113"/>
                </a:lnTo>
                <a:moveTo>
                  <a:pt x="244397" y="53396"/>
                </a:moveTo>
                <a:cubicBezTo>
                  <a:pt x="255583" y="49715"/>
                  <a:pt x="267136" y="47261"/>
                  <a:pt x="278852" y="46078"/>
                </a:cubicBezTo>
                <a:moveTo>
                  <a:pt x="184246" y="53763"/>
                </a:moveTo>
                <a:cubicBezTo>
                  <a:pt x="172766" y="49865"/>
                  <a:pt x="160877" y="47291"/>
                  <a:pt x="148812" y="46091"/>
                </a:cubicBezTo>
                <a:moveTo>
                  <a:pt x="244329" y="94244"/>
                </a:moveTo>
                <a:cubicBezTo>
                  <a:pt x="255470" y="90566"/>
                  <a:pt x="266977" y="88108"/>
                  <a:pt x="278648" y="86913"/>
                </a:cubicBezTo>
                <a:moveTo>
                  <a:pt x="184246" y="94585"/>
                </a:moveTo>
                <a:cubicBezTo>
                  <a:pt x="172828" y="90698"/>
                  <a:pt x="161003" y="88124"/>
                  <a:pt x="149002" y="86913"/>
                </a:cubicBezTo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490385" y="4287096"/>
            <a:ext cx="158470" cy="155494"/>
          </a:xfrm>
          <a:custGeom>
            <a:avLst/>
            <a:gdLst/>
            <a:ahLst/>
            <a:cxnLst/>
            <a:rect l="0" t="0" r="0" b="0"/>
            <a:pathLst>
              <a:path w="158470" h="155494">
                <a:moveTo>
                  <a:pt x="0" y="0"/>
                </a:moveTo>
                <a:moveTo>
                  <a:pt x="80804" y="89947"/>
                </a:moveTo>
                <a:lnTo>
                  <a:pt x="70602" y="100148"/>
                </a:lnTo>
                <a:lnTo>
                  <a:pt x="80804" y="110350"/>
                </a:lnTo>
                <a:moveTo>
                  <a:pt x="0" y="0"/>
                </a:moveTo>
                <a:moveTo>
                  <a:pt x="130453" y="110350"/>
                </a:moveTo>
                <a:lnTo>
                  <a:pt x="140655" y="100148"/>
                </a:lnTo>
                <a:lnTo>
                  <a:pt x="130453" y="89947"/>
                </a:lnTo>
                <a:moveTo>
                  <a:pt x="0" y="0"/>
                </a:moveTo>
                <a:moveTo>
                  <a:pt x="97807" y="110350"/>
                </a:moveTo>
                <a:lnTo>
                  <a:pt x="111409" y="83145"/>
                </a:lnTo>
                <a:moveTo>
                  <a:pt x="0" y="0"/>
                </a:moveTo>
                <a:moveTo>
                  <a:pt x="46797" y="11052"/>
                </a:moveTo>
                <a:lnTo>
                  <a:pt x="49518" y="19213"/>
                </a:lnTo>
                <a:cubicBezTo>
                  <a:pt x="50198" y="21934"/>
                  <a:pt x="53599" y="23974"/>
                  <a:pt x="56319" y="23294"/>
                </a:cubicBezTo>
                <a:lnTo>
                  <a:pt x="64481" y="21254"/>
                </a:lnTo>
                <a:cubicBezTo>
                  <a:pt x="71962" y="19893"/>
                  <a:pt x="76723" y="28055"/>
                  <a:pt x="71962" y="33496"/>
                </a:cubicBezTo>
                <a:lnTo>
                  <a:pt x="65841" y="39617"/>
                </a:lnTo>
                <a:cubicBezTo>
                  <a:pt x="63801" y="41657"/>
                  <a:pt x="63801" y="45058"/>
                  <a:pt x="65841" y="47099"/>
                </a:cubicBezTo>
                <a:lnTo>
                  <a:pt x="71962" y="53220"/>
                </a:lnTo>
                <a:cubicBezTo>
                  <a:pt x="76723" y="58661"/>
                  <a:pt x="71962" y="67502"/>
                  <a:pt x="64481" y="65462"/>
                </a:cubicBezTo>
                <a:lnTo>
                  <a:pt x="56319" y="63422"/>
                </a:lnTo>
                <a:cubicBezTo>
                  <a:pt x="53599" y="62741"/>
                  <a:pt x="50198" y="64102"/>
                  <a:pt x="49518" y="67502"/>
                </a:cubicBezTo>
                <a:lnTo>
                  <a:pt x="46797" y="75664"/>
                </a:lnTo>
                <a:cubicBezTo>
                  <a:pt x="44757" y="83145"/>
                  <a:pt x="34555" y="83145"/>
                  <a:pt x="32515" y="75664"/>
                </a:cubicBezTo>
                <a:lnTo>
                  <a:pt x="29794" y="67502"/>
                </a:lnTo>
                <a:cubicBezTo>
                  <a:pt x="29114" y="64782"/>
                  <a:pt x="25713" y="62741"/>
                  <a:pt x="22993" y="63422"/>
                </a:cubicBezTo>
                <a:lnTo>
                  <a:pt x="14831" y="65462"/>
                </a:lnTo>
                <a:cubicBezTo>
                  <a:pt x="7350" y="66822"/>
                  <a:pt x="2589" y="58661"/>
                  <a:pt x="7350" y="53220"/>
                </a:cubicBezTo>
                <a:lnTo>
                  <a:pt x="13471" y="47099"/>
                </a:lnTo>
                <a:cubicBezTo>
                  <a:pt x="15511" y="45058"/>
                  <a:pt x="15511" y="41657"/>
                  <a:pt x="13471" y="39617"/>
                </a:cubicBezTo>
                <a:lnTo>
                  <a:pt x="7350" y="33496"/>
                </a:lnTo>
                <a:cubicBezTo>
                  <a:pt x="2589" y="28055"/>
                  <a:pt x="7350" y="19213"/>
                  <a:pt x="14831" y="21254"/>
                </a:cubicBezTo>
                <a:lnTo>
                  <a:pt x="22993" y="23294"/>
                </a:lnTo>
                <a:cubicBezTo>
                  <a:pt x="25713" y="23974"/>
                  <a:pt x="29114" y="22614"/>
                  <a:pt x="29794" y="19213"/>
                </a:cubicBezTo>
                <a:lnTo>
                  <a:pt x="32515" y="11052"/>
                </a:lnTo>
                <a:cubicBezTo>
                  <a:pt x="34555" y="3570"/>
                  <a:pt x="44757" y="3570"/>
                  <a:pt x="46797" y="11052"/>
                </a:cubicBezTo>
                <a:close/>
                <a:moveTo>
                  <a:pt x="0" y="0"/>
                </a:moveTo>
                <a:moveTo>
                  <a:pt x="68352" y="128153"/>
                </a:moveTo>
                <a:lnTo>
                  <a:pt x="61552" y="155494"/>
                </a:lnTo>
                <a:moveTo>
                  <a:pt x="0" y="0"/>
                </a:moveTo>
                <a:moveTo>
                  <a:pt x="95558" y="128153"/>
                </a:moveTo>
                <a:lnTo>
                  <a:pt x="102359" y="155494"/>
                </a:lnTo>
                <a:moveTo>
                  <a:pt x="41148" y="155494"/>
                </a:moveTo>
                <a:lnTo>
                  <a:pt x="122763" y="155494"/>
                </a:lnTo>
                <a:moveTo>
                  <a:pt x="98193" y="18788"/>
                </a:moveTo>
                <a:lnTo>
                  <a:pt x="144868" y="18788"/>
                </a:lnTo>
                <a:cubicBezTo>
                  <a:pt x="152349" y="18788"/>
                  <a:pt x="158470" y="24940"/>
                  <a:pt x="158470" y="32459"/>
                </a:cubicBezTo>
                <a:lnTo>
                  <a:pt x="158470" y="114482"/>
                </a:lnTo>
                <a:cubicBezTo>
                  <a:pt x="158470" y="122001"/>
                  <a:pt x="152349" y="128153"/>
                  <a:pt x="144868" y="128153"/>
                </a:cubicBezTo>
                <a:lnTo>
                  <a:pt x="19043" y="128153"/>
                </a:lnTo>
                <a:cubicBezTo>
                  <a:pt x="11562" y="128153"/>
                  <a:pt x="5441" y="122001"/>
                  <a:pt x="5441" y="114482"/>
                </a:cubicBezTo>
                <a:lnTo>
                  <a:pt x="5441" y="92242"/>
                </a:lnTo>
                <a:moveTo>
                  <a:pt x="29456" y="43358"/>
                </a:moveTo>
                <a:cubicBezTo>
                  <a:pt x="29456" y="48992"/>
                  <a:pt x="34023" y="53560"/>
                  <a:pt x="39658" y="53560"/>
                </a:cubicBezTo>
                <a:cubicBezTo>
                  <a:pt x="45292" y="53560"/>
                  <a:pt x="49860" y="48992"/>
                  <a:pt x="49860" y="43358"/>
                </a:cubicBezTo>
                <a:cubicBezTo>
                  <a:pt x="49860" y="37723"/>
                  <a:pt x="45292" y="33156"/>
                  <a:pt x="39658" y="33156"/>
                </a:cubicBezTo>
                <a:cubicBezTo>
                  <a:pt x="34023" y="33156"/>
                  <a:pt x="29456" y="37723"/>
                  <a:pt x="29456" y="43358"/>
                </a:cubicBezTo>
              </a:path>
            </a:pathLst>
          </a:custGeom>
          <a:noFill/>
          <a:ln w="51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0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78326" y="4613554"/>
            <a:ext cx="1187348" cy="1632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5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সফটওয়্যার উন্নয়ন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06709" y="2599802"/>
            <a:ext cx="2130590" cy="1643443"/>
          </a:xfrm>
          <a:custGeom>
            <a:avLst/>
            <a:gdLst/>
            <a:ahLst/>
            <a:cxnLst/>
            <a:rect l="0" t="0" r="0" b="0"/>
            <a:pathLst>
              <a:path w="2130590" h="1643443">
                <a:moveTo>
                  <a:pt x="218027" y="719470"/>
                </a:moveTo>
                <a:lnTo>
                  <a:pt x="218027" y="749217"/>
                </a:lnTo>
                <a:cubicBezTo>
                  <a:pt x="215350" y="749160"/>
                  <a:pt x="212664" y="749103"/>
                  <a:pt x="209978" y="749103"/>
                </a:cubicBezTo>
                <a:cubicBezTo>
                  <a:pt x="207302" y="749103"/>
                  <a:pt x="204616" y="749160"/>
                  <a:pt x="201929" y="749217"/>
                </a:cubicBezTo>
                <a:lnTo>
                  <a:pt x="201929" y="719470"/>
                </a:lnTo>
                <a:cubicBezTo>
                  <a:pt x="204616" y="719413"/>
                  <a:pt x="207302" y="719356"/>
                  <a:pt x="209978" y="719356"/>
                </a:cubicBezTo>
                <a:cubicBezTo>
                  <a:pt x="212664" y="719356"/>
                  <a:pt x="215350" y="719356"/>
                  <a:pt x="218027" y="719470"/>
                </a:cubicBezTo>
                <a:moveTo>
                  <a:pt x="1928669" y="719470"/>
                </a:moveTo>
                <a:lnTo>
                  <a:pt x="1928669" y="749217"/>
                </a:lnTo>
                <a:cubicBezTo>
                  <a:pt x="1925983" y="749160"/>
                  <a:pt x="1923297" y="749103"/>
                  <a:pt x="1920620" y="749103"/>
                </a:cubicBezTo>
                <a:cubicBezTo>
                  <a:pt x="1917934" y="749103"/>
                  <a:pt x="1915248" y="749160"/>
                  <a:pt x="1912629" y="749217"/>
                </a:cubicBezTo>
                <a:lnTo>
                  <a:pt x="1912629" y="719470"/>
                </a:lnTo>
                <a:cubicBezTo>
                  <a:pt x="1915248" y="719413"/>
                  <a:pt x="1917934" y="719356"/>
                  <a:pt x="1920620" y="719356"/>
                </a:cubicBezTo>
                <a:cubicBezTo>
                  <a:pt x="1923297" y="719356"/>
                  <a:pt x="1925983" y="719356"/>
                  <a:pt x="1928669" y="719470"/>
                </a:cubicBezTo>
                <a:moveTo>
                  <a:pt x="1097375" y="1075677"/>
                </a:moveTo>
                <a:lnTo>
                  <a:pt x="1097375" y="1111548"/>
                </a:lnTo>
                <a:cubicBezTo>
                  <a:pt x="1087288" y="1108576"/>
                  <a:pt x="1076496" y="1107005"/>
                  <a:pt x="1065295" y="1107005"/>
                </a:cubicBezTo>
                <a:cubicBezTo>
                  <a:pt x="1054093" y="1107005"/>
                  <a:pt x="1043311" y="1108576"/>
                  <a:pt x="1033214" y="1111548"/>
                </a:cubicBezTo>
                <a:lnTo>
                  <a:pt x="1033214" y="1072705"/>
                </a:lnTo>
                <a:cubicBezTo>
                  <a:pt x="1038177" y="1085888"/>
                  <a:pt x="1050950" y="1095336"/>
                  <a:pt x="1065942" y="1095336"/>
                </a:cubicBezTo>
                <a:cubicBezTo>
                  <a:pt x="1079763" y="1095336"/>
                  <a:pt x="1091717" y="1087288"/>
                  <a:pt x="1097375" y="1075677"/>
                </a:cubicBezTo>
                <a:moveTo>
                  <a:pt x="1073353" y="1317507"/>
                </a:moveTo>
                <a:lnTo>
                  <a:pt x="1073353" y="1375771"/>
                </a:lnTo>
                <a:cubicBezTo>
                  <a:pt x="1070667" y="1375714"/>
                  <a:pt x="1067981" y="1375657"/>
                  <a:pt x="1065304" y="1375657"/>
                </a:cubicBezTo>
                <a:cubicBezTo>
                  <a:pt x="1062618" y="1375657"/>
                  <a:pt x="1059932" y="1375714"/>
                  <a:pt x="1057255" y="1375771"/>
                </a:cubicBezTo>
                <a:lnTo>
                  <a:pt x="1057255" y="1317507"/>
                </a:lnTo>
                <a:lnTo>
                  <a:pt x="1073353" y="1317507"/>
                </a:lnTo>
                <a:moveTo>
                  <a:pt x="1073353" y="1375771"/>
                </a:moveTo>
                <a:lnTo>
                  <a:pt x="1073353" y="1405518"/>
                </a:lnTo>
                <a:cubicBezTo>
                  <a:pt x="1070667" y="1405461"/>
                  <a:pt x="1067981" y="1405404"/>
                  <a:pt x="1065304" y="1405404"/>
                </a:cubicBezTo>
                <a:cubicBezTo>
                  <a:pt x="1062618" y="1405404"/>
                  <a:pt x="1059932" y="1405461"/>
                  <a:pt x="1057255" y="1405518"/>
                </a:cubicBezTo>
                <a:lnTo>
                  <a:pt x="1057255" y="1375771"/>
                </a:lnTo>
                <a:cubicBezTo>
                  <a:pt x="1059932" y="1375714"/>
                  <a:pt x="1062618" y="1375657"/>
                  <a:pt x="1065304" y="1375657"/>
                </a:cubicBezTo>
                <a:cubicBezTo>
                  <a:pt x="1067981" y="1375657"/>
                  <a:pt x="1070667" y="1375714"/>
                  <a:pt x="1073353" y="1375771"/>
                </a:cubicBezTo>
                <a:moveTo>
                  <a:pt x="419957" y="853211"/>
                </a:moveTo>
                <a:cubicBezTo>
                  <a:pt x="419957" y="855202"/>
                  <a:pt x="419900" y="857183"/>
                  <a:pt x="419728" y="859164"/>
                </a:cubicBezTo>
                <a:cubicBezTo>
                  <a:pt x="414880" y="930325"/>
                  <a:pt x="322840" y="987132"/>
                  <a:pt x="209978" y="987132"/>
                </a:cubicBezTo>
                <a:cubicBezTo>
                  <a:pt x="97116" y="987132"/>
                  <a:pt x="5076" y="930325"/>
                  <a:pt x="228" y="859164"/>
                </a:cubicBezTo>
                <a:cubicBezTo>
                  <a:pt x="57" y="857183"/>
                  <a:pt x="0" y="855202"/>
                  <a:pt x="0" y="853211"/>
                </a:cubicBezTo>
                <a:cubicBezTo>
                  <a:pt x="0" y="792441"/>
                  <a:pt x="63522" y="741111"/>
                  <a:pt x="150542" y="724833"/>
                </a:cubicBezTo>
                <a:lnTo>
                  <a:pt x="150542" y="756218"/>
                </a:lnTo>
                <a:cubicBezTo>
                  <a:pt x="89763" y="771382"/>
                  <a:pt x="46662" y="809063"/>
                  <a:pt x="46662" y="853211"/>
                </a:cubicBezTo>
                <a:cubicBezTo>
                  <a:pt x="46662" y="910723"/>
                  <a:pt x="119805" y="957386"/>
                  <a:pt x="209978" y="957386"/>
                </a:cubicBezTo>
                <a:cubicBezTo>
                  <a:pt x="300151" y="957386"/>
                  <a:pt x="373294" y="910723"/>
                  <a:pt x="373294" y="853211"/>
                </a:cubicBezTo>
                <a:cubicBezTo>
                  <a:pt x="373294" y="809063"/>
                  <a:pt x="330193" y="771382"/>
                  <a:pt x="269414" y="756218"/>
                </a:cubicBezTo>
                <a:lnTo>
                  <a:pt x="269414" y="724833"/>
                </a:lnTo>
                <a:cubicBezTo>
                  <a:pt x="314325" y="733234"/>
                  <a:pt x="352939" y="750970"/>
                  <a:pt x="379828" y="774534"/>
                </a:cubicBezTo>
                <a:cubicBezTo>
                  <a:pt x="398554" y="790860"/>
                  <a:pt x="411556" y="810110"/>
                  <a:pt x="417042" y="830932"/>
                </a:cubicBezTo>
                <a:cubicBezTo>
                  <a:pt x="418966" y="838171"/>
                  <a:pt x="419957" y="845629"/>
                  <a:pt x="419957" y="853211"/>
                </a:cubicBezTo>
                <a:moveTo>
                  <a:pt x="373294" y="853211"/>
                </a:moveTo>
                <a:cubicBezTo>
                  <a:pt x="373294" y="809063"/>
                  <a:pt x="330193" y="771382"/>
                  <a:pt x="269414" y="756218"/>
                </a:cubicBezTo>
                <a:lnTo>
                  <a:pt x="269414" y="833447"/>
                </a:lnTo>
                <a:cubicBezTo>
                  <a:pt x="269414" y="847563"/>
                  <a:pt x="257870" y="858993"/>
                  <a:pt x="243697" y="858993"/>
                </a:cubicBezTo>
                <a:cubicBezTo>
                  <a:pt x="229523" y="858993"/>
                  <a:pt x="218027" y="847563"/>
                  <a:pt x="218027" y="833447"/>
                </a:cubicBezTo>
                <a:lnTo>
                  <a:pt x="218027" y="749217"/>
                </a:lnTo>
                <a:cubicBezTo>
                  <a:pt x="215350" y="749160"/>
                  <a:pt x="212664" y="749103"/>
                  <a:pt x="209978" y="749103"/>
                </a:cubicBezTo>
                <a:cubicBezTo>
                  <a:pt x="207302" y="749103"/>
                  <a:pt x="204616" y="749160"/>
                  <a:pt x="201929" y="749217"/>
                </a:cubicBezTo>
                <a:lnTo>
                  <a:pt x="201929" y="833447"/>
                </a:lnTo>
                <a:cubicBezTo>
                  <a:pt x="201929" y="847563"/>
                  <a:pt x="190442" y="858993"/>
                  <a:pt x="176269" y="858993"/>
                </a:cubicBezTo>
                <a:cubicBezTo>
                  <a:pt x="162096" y="858993"/>
                  <a:pt x="150542" y="847563"/>
                  <a:pt x="150542" y="833447"/>
                </a:cubicBezTo>
                <a:lnTo>
                  <a:pt x="150542" y="756218"/>
                </a:lnTo>
                <a:cubicBezTo>
                  <a:pt x="89763" y="771382"/>
                  <a:pt x="46662" y="809063"/>
                  <a:pt x="46662" y="853211"/>
                </a:cubicBezTo>
                <a:cubicBezTo>
                  <a:pt x="46662" y="910723"/>
                  <a:pt x="119805" y="957386"/>
                  <a:pt x="209978" y="957386"/>
                </a:cubicBezTo>
                <a:cubicBezTo>
                  <a:pt x="300151" y="957386"/>
                  <a:pt x="373294" y="910723"/>
                  <a:pt x="373294" y="853211"/>
                </a:cubicBezTo>
                <a:moveTo>
                  <a:pt x="2130590" y="853211"/>
                </a:moveTo>
                <a:cubicBezTo>
                  <a:pt x="2130590" y="855202"/>
                  <a:pt x="2130532" y="857183"/>
                  <a:pt x="2130361" y="859164"/>
                </a:cubicBezTo>
                <a:cubicBezTo>
                  <a:pt x="2125579" y="930325"/>
                  <a:pt x="2033473" y="987132"/>
                  <a:pt x="1920611" y="987132"/>
                </a:cubicBezTo>
                <a:cubicBezTo>
                  <a:pt x="1807749" y="987132"/>
                  <a:pt x="1715709" y="930325"/>
                  <a:pt x="1710870" y="859164"/>
                </a:cubicBezTo>
                <a:cubicBezTo>
                  <a:pt x="1710747" y="857183"/>
                  <a:pt x="1710632" y="855202"/>
                  <a:pt x="1710632" y="853211"/>
                </a:cubicBezTo>
                <a:cubicBezTo>
                  <a:pt x="1710632" y="845629"/>
                  <a:pt x="1711623" y="838171"/>
                  <a:pt x="1713547" y="830932"/>
                </a:cubicBezTo>
                <a:cubicBezTo>
                  <a:pt x="1719033" y="810110"/>
                  <a:pt x="1732045" y="790860"/>
                  <a:pt x="1750761" y="774534"/>
                </a:cubicBezTo>
                <a:cubicBezTo>
                  <a:pt x="1777650" y="750970"/>
                  <a:pt x="1816322" y="733177"/>
                  <a:pt x="1861232" y="724833"/>
                </a:cubicBezTo>
                <a:lnTo>
                  <a:pt x="1861232" y="756218"/>
                </a:lnTo>
                <a:cubicBezTo>
                  <a:pt x="1800396" y="771324"/>
                  <a:pt x="1757295" y="809063"/>
                  <a:pt x="1757295" y="853211"/>
                </a:cubicBezTo>
                <a:cubicBezTo>
                  <a:pt x="1757295" y="910723"/>
                  <a:pt x="1830438" y="957386"/>
                  <a:pt x="1920611" y="957386"/>
                </a:cubicBezTo>
                <a:cubicBezTo>
                  <a:pt x="2010784" y="957386"/>
                  <a:pt x="2083927" y="910723"/>
                  <a:pt x="2083927" y="853211"/>
                </a:cubicBezTo>
                <a:cubicBezTo>
                  <a:pt x="2083927" y="809063"/>
                  <a:pt x="2040883" y="771382"/>
                  <a:pt x="1980047" y="756218"/>
                </a:cubicBezTo>
                <a:lnTo>
                  <a:pt x="1980047" y="724833"/>
                </a:lnTo>
                <a:cubicBezTo>
                  <a:pt x="2067077" y="741111"/>
                  <a:pt x="2130590" y="792441"/>
                  <a:pt x="2130590" y="853211"/>
                </a:cubicBezTo>
                <a:moveTo>
                  <a:pt x="2083927" y="853211"/>
                </a:moveTo>
                <a:cubicBezTo>
                  <a:pt x="2083927" y="809063"/>
                  <a:pt x="2040883" y="771382"/>
                  <a:pt x="1980047" y="756218"/>
                </a:cubicBezTo>
                <a:lnTo>
                  <a:pt x="1980047" y="833447"/>
                </a:lnTo>
                <a:cubicBezTo>
                  <a:pt x="1980047" y="847563"/>
                  <a:pt x="1968503" y="858993"/>
                  <a:pt x="1954329" y="858993"/>
                </a:cubicBezTo>
                <a:cubicBezTo>
                  <a:pt x="1940156" y="858993"/>
                  <a:pt x="1928660" y="847563"/>
                  <a:pt x="1928669" y="833447"/>
                </a:cubicBezTo>
                <a:lnTo>
                  <a:pt x="1928669" y="749217"/>
                </a:lnTo>
                <a:cubicBezTo>
                  <a:pt x="1925983" y="749160"/>
                  <a:pt x="1923297" y="749103"/>
                  <a:pt x="1920620" y="749103"/>
                </a:cubicBezTo>
                <a:cubicBezTo>
                  <a:pt x="1917934" y="749103"/>
                  <a:pt x="1915248" y="749160"/>
                  <a:pt x="1912619" y="749217"/>
                </a:cubicBezTo>
                <a:lnTo>
                  <a:pt x="1912619" y="833447"/>
                </a:lnTo>
                <a:cubicBezTo>
                  <a:pt x="1912619" y="847563"/>
                  <a:pt x="1901075" y="858993"/>
                  <a:pt x="1886902" y="858993"/>
                </a:cubicBezTo>
                <a:cubicBezTo>
                  <a:pt x="1872729" y="858993"/>
                  <a:pt x="1861242" y="847563"/>
                  <a:pt x="1861232" y="833447"/>
                </a:cubicBezTo>
                <a:lnTo>
                  <a:pt x="1861232" y="756218"/>
                </a:lnTo>
                <a:cubicBezTo>
                  <a:pt x="1800396" y="771324"/>
                  <a:pt x="1757295" y="809063"/>
                  <a:pt x="1757295" y="853211"/>
                </a:cubicBezTo>
                <a:cubicBezTo>
                  <a:pt x="1757295" y="910723"/>
                  <a:pt x="1830381" y="957386"/>
                  <a:pt x="1920611" y="957386"/>
                </a:cubicBezTo>
                <a:cubicBezTo>
                  <a:pt x="2010851" y="957386"/>
                  <a:pt x="2083927" y="910723"/>
                  <a:pt x="2083927" y="853211"/>
                </a:cubicBezTo>
                <a:moveTo>
                  <a:pt x="796871" y="729157"/>
                </a:moveTo>
                <a:lnTo>
                  <a:pt x="417042" y="830932"/>
                </a:lnTo>
                <a:cubicBezTo>
                  <a:pt x="411556" y="810110"/>
                  <a:pt x="398554" y="790860"/>
                  <a:pt x="379828" y="774534"/>
                </a:cubicBezTo>
                <a:lnTo>
                  <a:pt x="759723" y="672750"/>
                </a:lnTo>
                <a:cubicBezTo>
                  <a:pt x="767591" y="692934"/>
                  <a:pt x="780249" y="711888"/>
                  <a:pt x="796871" y="729157"/>
                </a:cubicBezTo>
                <a:moveTo>
                  <a:pt x="1097384" y="823817"/>
                </a:moveTo>
                <a:lnTo>
                  <a:pt x="1097384" y="1044997"/>
                </a:lnTo>
                <a:cubicBezTo>
                  <a:pt x="1091726" y="1033386"/>
                  <a:pt x="1079763" y="1025337"/>
                  <a:pt x="1065942" y="1025337"/>
                </a:cubicBezTo>
                <a:cubicBezTo>
                  <a:pt x="1050950" y="1025337"/>
                  <a:pt x="1038177" y="1034786"/>
                  <a:pt x="1033224" y="1047969"/>
                </a:cubicBezTo>
                <a:lnTo>
                  <a:pt x="1033224" y="823817"/>
                </a:lnTo>
                <a:cubicBezTo>
                  <a:pt x="1043778" y="824522"/>
                  <a:pt x="1054446" y="824865"/>
                  <a:pt x="1065295" y="824865"/>
                </a:cubicBezTo>
                <a:cubicBezTo>
                  <a:pt x="1076153" y="824865"/>
                  <a:pt x="1086821" y="824522"/>
                  <a:pt x="1097384" y="823817"/>
                </a:cubicBezTo>
                <a:moveTo>
                  <a:pt x="1750761" y="774534"/>
                </a:moveTo>
                <a:cubicBezTo>
                  <a:pt x="1732045" y="790860"/>
                  <a:pt x="1719033" y="810110"/>
                  <a:pt x="1713547" y="830932"/>
                </a:cubicBezTo>
                <a:lnTo>
                  <a:pt x="1333719" y="729157"/>
                </a:lnTo>
                <a:cubicBezTo>
                  <a:pt x="1350349" y="711888"/>
                  <a:pt x="1362998" y="692934"/>
                  <a:pt x="1370876" y="672750"/>
                </a:cubicBezTo>
                <a:lnTo>
                  <a:pt x="1750761" y="774534"/>
                </a:lnTo>
                <a:moveTo>
                  <a:pt x="1380267" y="623992"/>
                </a:moveTo>
                <a:cubicBezTo>
                  <a:pt x="1380267" y="626964"/>
                  <a:pt x="1380153" y="629878"/>
                  <a:pt x="1379915" y="632850"/>
                </a:cubicBezTo>
                <a:cubicBezTo>
                  <a:pt x="1378981" y="646557"/>
                  <a:pt x="1375895" y="659920"/>
                  <a:pt x="1370876" y="672750"/>
                </a:cubicBezTo>
                <a:cubicBezTo>
                  <a:pt x="1362998" y="692934"/>
                  <a:pt x="1350349" y="711888"/>
                  <a:pt x="1333719" y="729157"/>
                </a:cubicBezTo>
                <a:cubicBezTo>
                  <a:pt x="1283560" y="781069"/>
                  <a:pt x="1197416" y="817406"/>
                  <a:pt x="1097384" y="823817"/>
                </a:cubicBezTo>
                <a:cubicBezTo>
                  <a:pt x="1086821" y="824522"/>
                  <a:pt x="1076153" y="824865"/>
                  <a:pt x="1065295" y="824865"/>
                </a:cubicBezTo>
                <a:cubicBezTo>
                  <a:pt x="1054446" y="824865"/>
                  <a:pt x="1043778" y="824522"/>
                  <a:pt x="1033224" y="823817"/>
                </a:cubicBezTo>
                <a:cubicBezTo>
                  <a:pt x="933183" y="817406"/>
                  <a:pt x="847039" y="781069"/>
                  <a:pt x="796871" y="729157"/>
                </a:cubicBezTo>
                <a:cubicBezTo>
                  <a:pt x="780249" y="711888"/>
                  <a:pt x="767591" y="692934"/>
                  <a:pt x="759723" y="672750"/>
                </a:cubicBezTo>
                <a:cubicBezTo>
                  <a:pt x="754703" y="659920"/>
                  <a:pt x="751608" y="646557"/>
                  <a:pt x="750674" y="632850"/>
                </a:cubicBezTo>
                <a:cubicBezTo>
                  <a:pt x="750446" y="629878"/>
                  <a:pt x="750331" y="626964"/>
                  <a:pt x="750331" y="623992"/>
                </a:cubicBezTo>
                <a:cubicBezTo>
                  <a:pt x="750331" y="545591"/>
                  <a:pt x="820731" y="477764"/>
                  <a:pt x="923324" y="444627"/>
                </a:cubicBezTo>
                <a:cubicBezTo>
                  <a:pt x="942108" y="458047"/>
                  <a:pt x="962815" y="468782"/>
                  <a:pt x="984980" y="476421"/>
                </a:cubicBezTo>
                <a:cubicBezTo>
                  <a:pt x="889149" y="497595"/>
                  <a:pt x="820321" y="555631"/>
                  <a:pt x="820321" y="623992"/>
                </a:cubicBezTo>
                <a:cubicBezTo>
                  <a:pt x="820321" y="710317"/>
                  <a:pt x="930040" y="780249"/>
                  <a:pt x="1065295" y="780249"/>
                </a:cubicBezTo>
                <a:cubicBezTo>
                  <a:pt x="1200559" y="780249"/>
                  <a:pt x="1310278" y="710317"/>
                  <a:pt x="1310278" y="623992"/>
                </a:cubicBezTo>
                <a:cubicBezTo>
                  <a:pt x="1310278" y="555631"/>
                  <a:pt x="1241450" y="497595"/>
                  <a:pt x="1145676" y="476421"/>
                </a:cubicBezTo>
                <a:cubicBezTo>
                  <a:pt x="1166669" y="469182"/>
                  <a:pt x="1186329" y="459152"/>
                  <a:pt x="1204236" y="446789"/>
                </a:cubicBezTo>
                <a:cubicBezTo>
                  <a:pt x="1204931" y="446322"/>
                  <a:pt x="1205636" y="445798"/>
                  <a:pt x="1206331" y="445331"/>
                </a:cubicBezTo>
                <a:cubicBezTo>
                  <a:pt x="1206512" y="445217"/>
                  <a:pt x="1206684" y="445036"/>
                  <a:pt x="1206912" y="444922"/>
                </a:cubicBezTo>
                <a:cubicBezTo>
                  <a:pt x="1207036" y="444807"/>
                  <a:pt x="1207093" y="444750"/>
                  <a:pt x="1207150" y="444750"/>
                </a:cubicBezTo>
                <a:cubicBezTo>
                  <a:pt x="1207208" y="444750"/>
                  <a:pt x="1207208" y="444693"/>
                  <a:pt x="1207265" y="444627"/>
                </a:cubicBezTo>
                <a:cubicBezTo>
                  <a:pt x="1207322" y="444627"/>
                  <a:pt x="1207446" y="444693"/>
                  <a:pt x="1207503" y="444693"/>
                </a:cubicBezTo>
                <a:cubicBezTo>
                  <a:pt x="1310039" y="477878"/>
                  <a:pt x="1380267" y="545715"/>
                  <a:pt x="1380267" y="623992"/>
                </a:cubicBezTo>
                <a:moveTo>
                  <a:pt x="1207265" y="444627"/>
                </a:moveTo>
                <a:cubicBezTo>
                  <a:pt x="1207265" y="444627"/>
                  <a:pt x="1207208" y="444750"/>
                  <a:pt x="1207150" y="444750"/>
                </a:cubicBezTo>
                <a:moveTo>
                  <a:pt x="1310278" y="623992"/>
                </a:moveTo>
                <a:cubicBezTo>
                  <a:pt x="1310278" y="555631"/>
                  <a:pt x="1241450" y="497595"/>
                  <a:pt x="1145609" y="476421"/>
                </a:cubicBezTo>
                <a:cubicBezTo>
                  <a:pt x="1120473" y="485222"/>
                  <a:pt x="1093412" y="489956"/>
                  <a:pt x="1065295" y="489956"/>
                </a:cubicBezTo>
                <a:cubicBezTo>
                  <a:pt x="1045930" y="489956"/>
                  <a:pt x="1027033" y="487679"/>
                  <a:pt x="1008954" y="483422"/>
                </a:cubicBezTo>
                <a:cubicBezTo>
                  <a:pt x="1007316" y="483069"/>
                  <a:pt x="1005687" y="482660"/>
                  <a:pt x="1004049" y="482250"/>
                </a:cubicBezTo>
                <a:cubicBezTo>
                  <a:pt x="1001077" y="481498"/>
                  <a:pt x="998162" y="480679"/>
                  <a:pt x="995305" y="479802"/>
                </a:cubicBezTo>
                <a:cubicBezTo>
                  <a:pt x="993495" y="479278"/>
                  <a:pt x="991685" y="478697"/>
                  <a:pt x="989876" y="478107"/>
                </a:cubicBezTo>
                <a:cubicBezTo>
                  <a:pt x="988247" y="477583"/>
                  <a:pt x="986666" y="477059"/>
                  <a:pt x="984980" y="476421"/>
                </a:cubicBezTo>
                <a:cubicBezTo>
                  <a:pt x="889149" y="497595"/>
                  <a:pt x="820321" y="555631"/>
                  <a:pt x="820321" y="623992"/>
                </a:cubicBezTo>
                <a:cubicBezTo>
                  <a:pt x="820321" y="710317"/>
                  <a:pt x="929973" y="780249"/>
                  <a:pt x="1065295" y="780249"/>
                </a:cubicBezTo>
                <a:cubicBezTo>
                  <a:pt x="1200616" y="780249"/>
                  <a:pt x="1310278" y="710317"/>
                  <a:pt x="1310278" y="623992"/>
                </a:cubicBezTo>
                <a:moveTo>
                  <a:pt x="1114282" y="5019"/>
                </a:moveTo>
                <a:cubicBezTo>
                  <a:pt x="1113939" y="4895"/>
                  <a:pt x="1113586" y="4781"/>
                  <a:pt x="1113186" y="4724"/>
                </a:cubicBezTo>
                <a:cubicBezTo>
                  <a:pt x="1113358" y="4781"/>
                  <a:pt x="1113472" y="4838"/>
                  <a:pt x="1113653" y="4895"/>
                </a:cubicBezTo>
                <a:cubicBezTo>
                  <a:pt x="1113882" y="4952"/>
                  <a:pt x="1114282" y="5019"/>
                  <a:pt x="1114282" y="5019"/>
                </a:cubicBezTo>
                <a:moveTo>
                  <a:pt x="954643" y="299513"/>
                </a:moveTo>
                <a:cubicBezTo>
                  <a:pt x="959024" y="301085"/>
                  <a:pt x="961358" y="299046"/>
                  <a:pt x="959024" y="294960"/>
                </a:cubicBezTo>
                <a:cubicBezTo>
                  <a:pt x="957033" y="291407"/>
                  <a:pt x="953652" y="289188"/>
                  <a:pt x="949804" y="288083"/>
                </a:cubicBezTo>
                <a:cubicBezTo>
                  <a:pt x="945318" y="286740"/>
                  <a:pt x="940584" y="286740"/>
                  <a:pt x="936040" y="285750"/>
                </a:cubicBezTo>
                <a:cubicBezTo>
                  <a:pt x="932421" y="284988"/>
                  <a:pt x="928982" y="283587"/>
                  <a:pt x="925829" y="281663"/>
                </a:cubicBezTo>
                <a:cubicBezTo>
                  <a:pt x="920877" y="278577"/>
                  <a:pt x="916733" y="274196"/>
                  <a:pt x="911247" y="272214"/>
                </a:cubicBezTo>
                <a:cubicBezTo>
                  <a:pt x="906465" y="270462"/>
                  <a:pt x="900988" y="270814"/>
                  <a:pt x="896435" y="273205"/>
                </a:cubicBezTo>
                <a:cubicBezTo>
                  <a:pt x="895502" y="273729"/>
                  <a:pt x="894397" y="274662"/>
                  <a:pt x="894797" y="275720"/>
                </a:cubicBezTo>
                <a:cubicBezTo>
                  <a:pt x="894921" y="276005"/>
                  <a:pt x="895149" y="276244"/>
                  <a:pt x="895330" y="276472"/>
                </a:cubicBezTo>
                <a:cubicBezTo>
                  <a:pt x="899464" y="280558"/>
                  <a:pt x="906237" y="280092"/>
                  <a:pt x="911190" y="282949"/>
                </a:cubicBezTo>
                <a:cubicBezTo>
                  <a:pt x="915333" y="285397"/>
                  <a:pt x="917838" y="289950"/>
                  <a:pt x="921686" y="292865"/>
                </a:cubicBezTo>
                <a:cubicBezTo>
                  <a:pt x="924020" y="294674"/>
                  <a:pt x="926820" y="295779"/>
                  <a:pt x="929735" y="296132"/>
                </a:cubicBezTo>
                <a:cubicBezTo>
                  <a:pt x="933240" y="296541"/>
                  <a:pt x="936736" y="295836"/>
                  <a:pt x="940241" y="295951"/>
                </a:cubicBezTo>
                <a:cubicBezTo>
                  <a:pt x="945194" y="296132"/>
                  <a:pt x="949918" y="297884"/>
                  <a:pt x="954643" y="299513"/>
                </a:cubicBezTo>
                <a:moveTo>
                  <a:pt x="1207150" y="444750"/>
                </a:moveTo>
                <a:cubicBezTo>
                  <a:pt x="1207208" y="444750"/>
                  <a:pt x="1207265" y="444627"/>
                  <a:pt x="1207265" y="444627"/>
                </a:cubicBezTo>
                <a:moveTo>
                  <a:pt x="1197521" y="147685"/>
                </a:moveTo>
                <a:cubicBezTo>
                  <a:pt x="1196587" y="150371"/>
                  <a:pt x="1193091" y="152990"/>
                  <a:pt x="1190120" y="151885"/>
                </a:cubicBezTo>
                <a:cubicBezTo>
                  <a:pt x="1187262" y="150723"/>
                  <a:pt x="1187138" y="145703"/>
                  <a:pt x="1186795" y="143017"/>
                </a:cubicBezTo>
                <a:cubicBezTo>
                  <a:pt x="1186614" y="141741"/>
                  <a:pt x="1186443" y="140341"/>
                  <a:pt x="1185624" y="139284"/>
                </a:cubicBezTo>
                <a:cubicBezTo>
                  <a:pt x="1184929" y="138350"/>
                  <a:pt x="1183814" y="137826"/>
                  <a:pt x="1182709" y="137302"/>
                </a:cubicBezTo>
                <a:cubicBezTo>
                  <a:pt x="1180433" y="136312"/>
                  <a:pt x="1177518" y="135550"/>
                  <a:pt x="1175708" y="137245"/>
                </a:cubicBezTo>
                <a:cubicBezTo>
                  <a:pt x="1174137" y="138760"/>
                  <a:pt x="1174365" y="141503"/>
                  <a:pt x="1173022" y="143313"/>
                </a:cubicBezTo>
                <a:cubicBezTo>
                  <a:pt x="1171336" y="145408"/>
                  <a:pt x="1167660" y="145122"/>
                  <a:pt x="1165850" y="143075"/>
                </a:cubicBezTo>
                <a:cubicBezTo>
                  <a:pt x="1163983" y="141036"/>
                  <a:pt x="1163812" y="137950"/>
                  <a:pt x="1164564" y="135321"/>
                </a:cubicBezTo>
                <a:cubicBezTo>
                  <a:pt x="1164917" y="134035"/>
                  <a:pt x="1165621" y="132759"/>
                  <a:pt x="1166841" y="132226"/>
                </a:cubicBezTo>
                <a:cubicBezTo>
                  <a:pt x="1167545" y="131997"/>
                  <a:pt x="1168241" y="131997"/>
                  <a:pt x="1168946" y="131883"/>
                </a:cubicBezTo>
                <a:cubicBezTo>
                  <a:pt x="1172213" y="131292"/>
                  <a:pt x="1174251" y="127101"/>
                  <a:pt x="1172679" y="124177"/>
                </a:cubicBezTo>
                <a:cubicBezTo>
                  <a:pt x="1172032" y="122958"/>
                  <a:pt x="1170870" y="122024"/>
                  <a:pt x="1170051" y="120910"/>
                </a:cubicBezTo>
                <a:cubicBezTo>
                  <a:pt x="1169174" y="119805"/>
                  <a:pt x="1168593" y="118290"/>
                  <a:pt x="1169174" y="117062"/>
                </a:cubicBezTo>
                <a:cubicBezTo>
                  <a:pt x="1169755" y="115843"/>
                  <a:pt x="1171336" y="115319"/>
                  <a:pt x="1172679" y="115547"/>
                </a:cubicBezTo>
                <a:cubicBezTo>
                  <a:pt x="1173956" y="115843"/>
                  <a:pt x="1175127" y="116719"/>
                  <a:pt x="1176004" y="117767"/>
                </a:cubicBezTo>
                <a:cubicBezTo>
                  <a:pt x="1177404" y="119224"/>
                  <a:pt x="1178509" y="120977"/>
                  <a:pt x="1179671" y="122605"/>
                </a:cubicBezTo>
                <a:cubicBezTo>
                  <a:pt x="1182128" y="125872"/>
                  <a:pt x="1185100" y="128673"/>
                  <a:pt x="1188196" y="131235"/>
                </a:cubicBezTo>
                <a:cubicBezTo>
                  <a:pt x="1190758" y="133397"/>
                  <a:pt x="1193558" y="135435"/>
                  <a:pt x="1195539" y="138179"/>
                </a:cubicBezTo>
                <a:cubicBezTo>
                  <a:pt x="1197521" y="140865"/>
                  <a:pt x="1198635" y="144475"/>
                  <a:pt x="1197521" y="147685"/>
                </a:cubicBezTo>
                <a:moveTo>
                  <a:pt x="989876" y="478107"/>
                </a:moveTo>
                <a:cubicBezTo>
                  <a:pt x="989180" y="477821"/>
                  <a:pt x="988599" y="477354"/>
                  <a:pt x="988247" y="476707"/>
                </a:cubicBezTo>
                <a:cubicBezTo>
                  <a:pt x="988075" y="476478"/>
                  <a:pt x="987894" y="476183"/>
                  <a:pt x="987837" y="475840"/>
                </a:cubicBezTo>
                <a:cubicBezTo>
                  <a:pt x="987609" y="475021"/>
                  <a:pt x="987371" y="473916"/>
                  <a:pt x="987018" y="472744"/>
                </a:cubicBezTo>
                <a:cubicBezTo>
                  <a:pt x="986675" y="471287"/>
                  <a:pt x="986266" y="469658"/>
                  <a:pt x="985913" y="468077"/>
                </a:cubicBezTo>
                <a:cubicBezTo>
                  <a:pt x="985742" y="467325"/>
                  <a:pt x="985561" y="466563"/>
                  <a:pt x="985389" y="465801"/>
                </a:cubicBezTo>
                <a:cubicBezTo>
                  <a:pt x="985218" y="465105"/>
                  <a:pt x="985037" y="464400"/>
                  <a:pt x="984923" y="463819"/>
                </a:cubicBezTo>
                <a:cubicBezTo>
                  <a:pt x="984570" y="462248"/>
                  <a:pt x="984218" y="460667"/>
                  <a:pt x="983875" y="459095"/>
                </a:cubicBezTo>
                <a:cubicBezTo>
                  <a:pt x="983522" y="457752"/>
                  <a:pt x="983170" y="456352"/>
                  <a:pt x="982760" y="455018"/>
                </a:cubicBezTo>
                <a:cubicBezTo>
                  <a:pt x="982703" y="454723"/>
                  <a:pt x="982646" y="454485"/>
                  <a:pt x="982532" y="454256"/>
                </a:cubicBezTo>
                <a:cubicBezTo>
                  <a:pt x="982237" y="453028"/>
                  <a:pt x="981827" y="451751"/>
                  <a:pt x="981360" y="450522"/>
                </a:cubicBezTo>
                <a:cubicBezTo>
                  <a:pt x="980255" y="447141"/>
                  <a:pt x="978969" y="443817"/>
                  <a:pt x="977398" y="440664"/>
                </a:cubicBezTo>
                <a:cubicBezTo>
                  <a:pt x="976817" y="439445"/>
                  <a:pt x="976226" y="438273"/>
                  <a:pt x="975588" y="437111"/>
                </a:cubicBezTo>
                <a:cubicBezTo>
                  <a:pt x="974712" y="435587"/>
                  <a:pt x="973836" y="434073"/>
                  <a:pt x="972902" y="432673"/>
                </a:cubicBezTo>
                <a:cubicBezTo>
                  <a:pt x="972264" y="431739"/>
                  <a:pt x="971626" y="430863"/>
                  <a:pt x="970978" y="429987"/>
                </a:cubicBezTo>
                <a:cubicBezTo>
                  <a:pt x="970807" y="429701"/>
                  <a:pt x="970397" y="429234"/>
                  <a:pt x="970340" y="429234"/>
                </a:cubicBezTo>
                <a:cubicBezTo>
                  <a:pt x="967892" y="426024"/>
                  <a:pt x="965034" y="423052"/>
                  <a:pt x="961767" y="420538"/>
                </a:cubicBezTo>
                <a:cubicBezTo>
                  <a:pt x="955700" y="415880"/>
                  <a:pt x="948642" y="412727"/>
                  <a:pt x="942222" y="408584"/>
                </a:cubicBezTo>
                <a:cubicBezTo>
                  <a:pt x="933011" y="402574"/>
                  <a:pt x="925315" y="394296"/>
                  <a:pt x="919829" y="384733"/>
                </a:cubicBezTo>
                <a:cubicBezTo>
                  <a:pt x="918133" y="381695"/>
                  <a:pt x="916619" y="378485"/>
                  <a:pt x="916266" y="374989"/>
                </a:cubicBezTo>
                <a:cubicBezTo>
                  <a:pt x="915857" y="370436"/>
                  <a:pt x="917495" y="365950"/>
                  <a:pt x="917848" y="361226"/>
                </a:cubicBezTo>
                <a:cubicBezTo>
                  <a:pt x="918190" y="356377"/>
                  <a:pt x="916447" y="351596"/>
                  <a:pt x="913180" y="347919"/>
                </a:cubicBezTo>
                <a:cubicBezTo>
                  <a:pt x="908161" y="342328"/>
                  <a:pt x="903846" y="336022"/>
                  <a:pt x="898598" y="330488"/>
                </a:cubicBezTo>
                <a:cubicBezTo>
                  <a:pt x="889911" y="321383"/>
                  <a:pt x="878995" y="314791"/>
                  <a:pt x="868203" y="308324"/>
                </a:cubicBezTo>
                <a:cubicBezTo>
                  <a:pt x="855840" y="300913"/>
                  <a:pt x="843362" y="293446"/>
                  <a:pt x="830065" y="288026"/>
                </a:cubicBezTo>
                <a:cubicBezTo>
                  <a:pt x="826150" y="286388"/>
                  <a:pt x="823236" y="283063"/>
                  <a:pt x="822655" y="278920"/>
                </a:cubicBezTo>
                <a:cubicBezTo>
                  <a:pt x="832104" y="347224"/>
                  <a:pt x="869727" y="406488"/>
                  <a:pt x="923324" y="444627"/>
                </a:cubicBezTo>
                <a:cubicBezTo>
                  <a:pt x="942108" y="458047"/>
                  <a:pt x="962815" y="468782"/>
                  <a:pt x="985037" y="476421"/>
                </a:cubicBezTo>
                <a:cubicBezTo>
                  <a:pt x="986666" y="477059"/>
                  <a:pt x="988247" y="477583"/>
                  <a:pt x="989876" y="478107"/>
                </a:cubicBezTo>
                <a:moveTo>
                  <a:pt x="1123159" y="36747"/>
                </a:moveTo>
                <a:cubicBezTo>
                  <a:pt x="1118958" y="48120"/>
                  <a:pt x="1108757" y="56054"/>
                  <a:pt x="1098661" y="62760"/>
                </a:cubicBezTo>
                <a:cubicBezTo>
                  <a:pt x="1088631" y="69522"/>
                  <a:pt x="1077839" y="76057"/>
                  <a:pt x="1071305" y="86267"/>
                </a:cubicBezTo>
                <a:cubicBezTo>
                  <a:pt x="1068276" y="90992"/>
                  <a:pt x="1066352" y="96354"/>
                  <a:pt x="1063380" y="101136"/>
                </a:cubicBezTo>
                <a:cubicBezTo>
                  <a:pt x="1060456" y="105927"/>
                  <a:pt x="1056198" y="110356"/>
                  <a:pt x="1050664" y="111518"/>
                </a:cubicBezTo>
                <a:cubicBezTo>
                  <a:pt x="1045235" y="112633"/>
                  <a:pt x="1039577" y="110356"/>
                  <a:pt x="1035377" y="106794"/>
                </a:cubicBezTo>
                <a:cubicBezTo>
                  <a:pt x="1031233" y="103184"/>
                  <a:pt x="1028261" y="98402"/>
                  <a:pt x="1025461" y="93611"/>
                </a:cubicBezTo>
                <a:cubicBezTo>
                  <a:pt x="1022022" y="87839"/>
                  <a:pt x="1018641" y="81305"/>
                  <a:pt x="1019803" y="74714"/>
                </a:cubicBezTo>
                <a:cubicBezTo>
                  <a:pt x="1020622" y="70046"/>
                  <a:pt x="1023594" y="66084"/>
                  <a:pt x="1025232" y="61655"/>
                </a:cubicBezTo>
                <a:cubicBezTo>
                  <a:pt x="1027737" y="54940"/>
                  <a:pt x="1027042" y="47072"/>
                  <a:pt x="1023308" y="40947"/>
                </a:cubicBezTo>
                <a:cubicBezTo>
                  <a:pt x="1021965" y="38728"/>
                  <a:pt x="1020213" y="36633"/>
                  <a:pt x="1017879" y="35518"/>
                </a:cubicBezTo>
                <a:cubicBezTo>
                  <a:pt x="1015545" y="34413"/>
                  <a:pt x="1012869" y="34356"/>
                  <a:pt x="1010297" y="34299"/>
                </a:cubicBezTo>
                <a:cubicBezTo>
                  <a:pt x="1006802" y="34299"/>
                  <a:pt x="1003296" y="34175"/>
                  <a:pt x="999801" y="34061"/>
                </a:cubicBezTo>
                <a:cubicBezTo>
                  <a:pt x="996886" y="34004"/>
                  <a:pt x="993905" y="34004"/>
                  <a:pt x="991400" y="35347"/>
                </a:cubicBezTo>
                <a:cubicBezTo>
                  <a:pt x="986847" y="37852"/>
                  <a:pt x="985742" y="44157"/>
                  <a:pt x="987256" y="49110"/>
                </a:cubicBezTo>
                <a:cubicBezTo>
                  <a:pt x="988771" y="54006"/>
                  <a:pt x="992276" y="58092"/>
                  <a:pt x="995248" y="62293"/>
                </a:cubicBezTo>
                <a:cubicBezTo>
                  <a:pt x="998220" y="66551"/>
                  <a:pt x="1000848" y="71513"/>
                  <a:pt x="1000153" y="76638"/>
                </a:cubicBezTo>
                <a:cubicBezTo>
                  <a:pt x="999620" y="80667"/>
                  <a:pt x="997172" y="84105"/>
                  <a:pt x="994667" y="87315"/>
                </a:cubicBezTo>
                <a:cubicBezTo>
                  <a:pt x="991342" y="91573"/>
                  <a:pt x="987666" y="95831"/>
                  <a:pt x="982713" y="97993"/>
                </a:cubicBezTo>
                <a:cubicBezTo>
                  <a:pt x="977807" y="100088"/>
                  <a:pt x="971273" y="99450"/>
                  <a:pt x="968073" y="95135"/>
                </a:cubicBezTo>
                <a:cubicBezTo>
                  <a:pt x="963872" y="89534"/>
                  <a:pt x="967197" y="81305"/>
                  <a:pt x="964863" y="74714"/>
                </a:cubicBezTo>
                <a:cubicBezTo>
                  <a:pt x="964625" y="73961"/>
                  <a:pt x="964215" y="73142"/>
                  <a:pt x="963520" y="72732"/>
                </a:cubicBezTo>
                <a:cubicBezTo>
                  <a:pt x="962815" y="72323"/>
                  <a:pt x="961882" y="72380"/>
                  <a:pt x="961072" y="72447"/>
                </a:cubicBezTo>
                <a:cubicBezTo>
                  <a:pt x="950633" y="73380"/>
                  <a:pt x="939431" y="74599"/>
                  <a:pt x="931668" y="81600"/>
                </a:cubicBezTo>
                <a:cubicBezTo>
                  <a:pt x="927877" y="85039"/>
                  <a:pt x="925144" y="89649"/>
                  <a:pt x="921057" y="92744"/>
                </a:cubicBezTo>
                <a:cubicBezTo>
                  <a:pt x="916038" y="96535"/>
                  <a:pt x="909037" y="98050"/>
                  <a:pt x="905951" y="103470"/>
                </a:cubicBezTo>
                <a:cubicBezTo>
                  <a:pt x="903265" y="108251"/>
                  <a:pt x="904903" y="114557"/>
                  <a:pt x="908399" y="118814"/>
                </a:cubicBezTo>
                <a:cubicBezTo>
                  <a:pt x="911837" y="123072"/>
                  <a:pt x="916857" y="125758"/>
                  <a:pt x="921753" y="128320"/>
                </a:cubicBezTo>
                <a:cubicBezTo>
                  <a:pt x="924610" y="129778"/>
                  <a:pt x="927706" y="131349"/>
                  <a:pt x="930916" y="130949"/>
                </a:cubicBezTo>
                <a:cubicBezTo>
                  <a:pt x="937383" y="130016"/>
                  <a:pt x="939955" y="122139"/>
                  <a:pt x="940889" y="115604"/>
                </a:cubicBezTo>
                <a:cubicBezTo>
                  <a:pt x="941822" y="109127"/>
                  <a:pt x="943632" y="101203"/>
                  <a:pt x="949928" y="99450"/>
                </a:cubicBezTo>
                <a:cubicBezTo>
                  <a:pt x="955176" y="97993"/>
                  <a:pt x="960424" y="101898"/>
                  <a:pt x="963691" y="106213"/>
                </a:cubicBezTo>
                <a:cubicBezTo>
                  <a:pt x="964806" y="107670"/>
                  <a:pt x="965911" y="109251"/>
                  <a:pt x="967482" y="110185"/>
                </a:cubicBezTo>
                <a:cubicBezTo>
                  <a:pt x="970283" y="111813"/>
                  <a:pt x="973788" y="110880"/>
                  <a:pt x="977055" y="110937"/>
                </a:cubicBezTo>
                <a:cubicBezTo>
                  <a:pt x="983408" y="111051"/>
                  <a:pt x="989009" y="114842"/>
                  <a:pt x="994200" y="118576"/>
                </a:cubicBezTo>
                <a:cubicBezTo>
                  <a:pt x="997877" y="121148"/>
                  <a:pt x="1001553" y="123767"/>
                  <a:pt x="1004525" y="127158"/>
                </a:cubicBezTo>
                <a:cubicBezTo>
                  <a:pt x="1009135" y="132349"/>
                  <a:pt x="1011697" y="138998"/>
                  <a:pt x="1014202" y="145522"/>
                </a:cubicBezTo>
                <a:cubicBezTo>
                  <a:pt x="1015603" y="149199"/>
                  <a:pt x="1017060" y="152990"/>
                  <a:pt x="1017298" y="156962"/>
                </a:cubicBezTo>
                <a:cubicBezTo>
                  <a:pt x="1017470" y="159705"/>
                  <a:pt x="1016888" y="162791"/>
                  <a:pt x="1014793" y="164601"/>
                </a:cubicBezTo>
                <a:cubicBezTo>
                  <a:pt x="1010707" y="168154"/>
                  <a:pt x="1004525" y="165011"/>
                  <a:pt x="999096" y="164306"/>
                </a:cubicBezTo>
                <a:cubicBezTo>
                  <a:pt x="992333" y="163429"/>
                  <a:pt x="985799" y="166935"/>
                  <a:pt x="979855" y="170259"/>
                </a:cubicBezTo>
                <a:cubicBezTo>
                  <a:pt x="966082" y="178012"/>
                  <a:pt x="954366" y="191195"/>
                  <a:pt x="938964" y="193938"/>
                </a:cubicBezTo>
                <a:cubicBezTo>
                  <a:pt x="933659" y="194929"/>
                  <a:pt x="927649" y="200234"/>
                  <a:pt x="925544" y="205254"/>
                </a:cubicBezTo>
                <a:cubicBezTo>
                  <a:pt x="923972" y="208988"/>
                  <a:pt x="922753" y="212893"/>
                  <a:pt x="920238" y="216103"/>
                </a:cubicBezTo>
                <a:cubicBezTo>
                  <a:pt x="917552" y="219484"/>
                  <a:pt x="913647" y="221703"/>
                  <a:pt x="910675" y="224799"/>
                </a:cubicBezTo>
                <a:cubicBezTo>
                  <a:pt x="904960" y="230743"/>
                  <a:pt x="902979" y="239963"/>
                  <a:pt x="905713" y="247716"/>
                </a:cubicBezTo>
                <a:cubicBezTo>
                  <a:pt x="906999" y="251393"/>
                  <a:pt x="909218" y="255651"/>
                  <a:pt x="906999" y="258860"/>
                </a:cubicBezTo>
                <a:cubicBezTo>
                  <a:pt x="906827" y="259032"/>
                  <a:pt x="906646" y="259270"/>
                  <a:pt x="906418" y="259441"/>
                </a:cubicBezTo>
                <a:cubicBezTo>
                  <a:pt x="906008" y="259670"/>
                  <a:pt x="905427" y="259670"/>
                  <a:pt x="904903" y="259613"/>
                </a:cubicBezTo>
                <a:cubicBezTo>
                  <a:pt x="897959" y="258679"/>
                  <a:pt x="892711" y="253079"/>
                  <a:pt x="888396" y="247545"/>
                </a:cubicBezTo>
                <a:cubicBezTo>
                  <a:pt x="885882" y="244220"/>
                  <a:pt x="883262" y="240715"/>
                  <a:pt x="879414" y="239201"/>
                </a:cubicBezTo>
                <a:cubicBezTo>
                  <a:pt x="875442" y="237629"/>
                  <a:pt x="870956" y="238506"/>
                  <a:pt x="866984" y="240077"/>
                </a:cubicBezTo>
                <a:cubicBezTo>
                  <a:pt x="861212" y="242354"/>
                  <a:pt x="855668" y="246373"/>
                  <a:pt x="853859" y="252326"/>
                </a:cubicBezTo>
                <a:cubicBezTo>
                  <a:pt x="853106" y="254717"/>
                  <a:pt x="853049" y="257336"/>
                  <a:pt x="853049" y="259908"/>
                </a:cubicBezTo>
                <a:cubicBezTo>
                  <a:pt x="853106" y="263928"/>
                  <a:pt x="853392" y="268014"/>
                  <a:pt x="853859" y="272043"/>
                </a:cubicBezTo>
                <a:cubicBezTo>
                  <a:pt x="854392" y="275777"/>
                  <a:pt x="855202" y="279796"/>
                  <a:pt x="857831" y="282482"/>
                </a:cubicBezTo>
                <a:cubicBezTo>
                  <a:pt x="860164" y="284930"/>
                  <a:pt x="863898" y="285978"/>
                  <a:pt x="867165" y="285102"/>
                </a:cubicBezTo>
                <a:cubicBezTo>
                  <a:pt x="870251" y="284349"/>
                  <a:pt x="872699" y="282073"/>
                  <a:pt x="875680" y="280787"/>
                </a:cubicBezTo>
                <a:cubicBezTo>
                  <a:pt x="878595" y="279501"/>
                  <a:pt x="882681" y="279625"/>
                  <a:pt x="884139" y="282425"/>
                </a:cubicBezTo>
                <a:cubicBezTo>
                  <a:pt x="885186" y="284349"/>
                  <a:pt x="884548" y="286740"/>
                  <a:pt x="883491" y="288607"/>
                </a:cubicBezTo>
                <a:cubicBezTo>
                  <a:pt x="882443" y="290474"/>
                  <a:pt x="880986" y="292160"/>
                  <a:pt x="880281" y="294208"/>
                </a:cubicBezTo>
                <a:cubicBezTo>
                  <a:pt x="879586" y="296246"/>
                  <a:pt x="880405" y="298989"/>
                  <a:pt x="882272" y="300151"/>
                </a:cubicBezTo>
                <a:cubicBezTo>
                  <a:pt x="888272" y="298751"/>
                  <a:pt x="892883" y="305457"/>
                  <a:pt x="894807" y="311296"/>
                </a:cubicBezTo>
                <a:cubicBezTo>
                  <a:pt x="896731" y="317182"/>
                  <a:pt x="899588" y="322611"/>
                  <a:pt x="904903" y="325821"/>
                </a:cubicBezTo>
                <a:cubicBezTo>
                  <a:pt x="908046" y="327745"/>
                  <a:pt x="915457" y="333870"/>
                  <a:pt x="918371" y="327098"/>
                </a:cubicBezTo>
                <a:cubicBezTo>
                  <a:pt x="919600" y="325173"/>
                  <a:pt x="921286" y="323659"/>
                  <a:pt x="923448" y="322726"/>
                </a:cubicBezTo>
                <a:cubicBezTo>
                  <a:pt x="926077" y="321563"/>
                  <a:pt x="928992" y="321497"/>
                  <a:pt x="931849" y="321497"/>
                </a:cubicBezTo>
                <a:cubicBezTo>
                  <a:pt x="937212" y="321497"/>
                  <a:pt x="942517" y="321621"/>
                  <a:pt x="947889" y="321792"/>
                </a:cubicBezTo>
                <a:cubicBezTo>
                  <a:pt x="953957" y="322087"/>
                  <a:pt x="960367" y="322554"/>
                  <a:pt x="965558" y="325697"/>
                </a:cubicBezTo>
                <a:cubicBezTo>
                  <a:pt x="967949" y="327155"/>
                  <a:pt x="969940" y="329088"/>
                  <a:pt x="972264" y="330603"/>
                </a:cubicBezTo>
                <a:cubicBezTo>
                  <a:pt x="979731" y="335441"/>
                  <a:pt x="989237" y="335213"/>
                  <a:pt x="998048" y="336727"/>
                </a:cubicBezTo>
                <a:cubicBezTo>
                  <a:pt x="1006802" y="338299"/>
                  <a:pt x="1016479" y="343261"/>
                  <a:pt x="1017708" y="352063"/>
                </a:cubicBezTo>
                <a:cubicBezTo>
                  <a:pt x="1018117" y="354920"/>
                  <a:pt x="1017651" y="358073"/>
                  <a:pt x="1019451" y="360292"/>
                </a:cubicBezTo>
                <a:cubicBezTo>
                  <a:pt x="1020679" y="361864"/>
                  <a:pt x="1022775" y="362445"/>
                  <a:pt x="1024709" y="362854"/>
                </a:cubicBezTo>
                <a:cubicBezTo>
                  <a:pt x="1033281" y="364721"/>
                  <a:pt x="1042082" y="364721"/>
                  <a:pt x="1050778" y="365893"/>
                </a:cubicBezTo>
                <a:cubicBezTo>
                  <a:pt x="1059465" y="367055"/>
                  <a:pt x="1068390" y="369617"/>
                  <a:pt x="1074629" y="375742"/>
                </a:cubicBezTo>
                <a:cubicBezTo>
                  <a:pt x="1076906" y="377961"/>
                  <a:pt x="1078772" y="380704"/>
                  <a:pt x="1079353" y="383857"/>
                </a:cubicBezTo>
                <a:cubicBezTo>
                  <a:pt x="1080935" y="392191"/>
                  <a:pt x="1073115" y="398964"/>
                  <a:pt x="1068743" y="406250"/>
                </a:cubicBezTo>
                <a:cubicBezTo>
                  <a:pt x="1066238" y="410508"/>
                  <a:pt x="1064714" y="415470"/>
                  <a:pt x="1062675" y="419957"/>
                </a:cubicBezTo>
                <a:cubicBezTo>
                  <a:pt x="1061799" y="421881"/>
                  <a:pt x="1060808" y="423748"/>
                  <a:pt x="1059589" y="425500"/>
                </a:cubicBezTo>
                <a:cubicBezTo>
                  <a:pt x="1059056" y="426319"/>
                  <a:pt x="1058418" y="427072"/>
                  <a:pt x="1057722" y="427834"/>
                </a:cubicBezTo>
                <a:cubicBezTo>
                  <a:pt x="1053931" y="431796"/>
                  <a:pt x="1048616" y="434130"/>
                  <a:pt x="1045063" y="438216"/>
                </a:cubicBezTo>
                <a:cubicBezTo>
                  <a:pt x="1040282" y="443636"/>
                  <a:pt x="1039225" y="451342"/>
                  <a:pt x="1035786" y="457752"/>
                </a:cubicBezTo>
                <a:cubicBezTo>
                  <a:pt x="1035319" y="458628"/>
                  <a:pt x="1034853" y="459447"/>
                  <a:pt x="1034329" y="460200"/>
                </a:cubicBezTo>
                <a:cubicBezTo>
                  <a:pt x="1033919" y="460790"/>
                  <a:pt x="1033567" y="461371"/>
                  <a:pt x="1033100" y="461952"/>
                </a:cubicBezTo>
                <a:cubicBezTo>
                  <a:pt x="1033100" y="462133"/>
                  <a:pt x="1032929" y="462248"/>
                  <a:pt x="1032757" y="462419"/>
                </a:cubicBezTo>
                <a:cubicBezTo>
                  <a:pt x="1032348" y="463067"/>
                  <a:pt x="1031824" y="463705"/>
                  <a:pt x="1031300" y="464286"/>
                </a:cubicBezTo>
                <a:cubicBezTo>
                  <a:pt x="1030766" y="464991"/>
                  <a:pt x="1030185" y="465629"/>
                  <a:pt x="1029604" y="466267"/>
                </a:cubicBezTo>
                <a:cubicBezTo>
                  <a:pt x="1025756" y="470468"/>
                  <a:pt x="1021318" y="474202"/>
                  <a:pt x="1017412" y="478402"/>
                </a:cubicBezTo>
                <a:cubicBezTo>
                  <a:pt x="1017412" y="478459"/>
                  <a:pt x="1017298" y="478516"/>
                  <a:pt x="1017241" y="478574"/>
                </a:cubicBezTo>
                <a:lnTo>
                  <a:pt x="1014326" y="481784"/>
                </a:lnTo>
                <a:cubicBezTo>
                  <a:pt x="1012983" y="483241"/>
                  <a:pt x="1010878" y="483889"/>
                  <a:pt x="1008954" y="483422"/>
                </a:cubicBezTo>
                <a:cubicBezTo>
                  <a:pt x="1007325" y="483069"/>
                  <a:pt x="1005687" y="482660"/>
                  <a:pt x="1004058" y="482250"/>
                </a:cubicBezTo>
                <a:cubicBezTo>
                  <a:pt x="1001087" y="481498"/>
                  <a:pt x="998162" y="480679"/>
                  <a:pt x="995305" y="479802"/>
                </a:cubicBezTo>
                <a:cubicBezTo>
                  <a:pt x="993495" y="479278"/>
                  <a:pt x="991695" y="478697"/>
                  <a:pt x="989885" y="478107"/>
                </a:cubicBezTo>
                <a:cubicBezTo>
                  <a:pt x="989180" y="477821"/>
                  <a:pt x="988599" y="477354"/>
                  <a:pt x="988247" y="476707"/>
                </a:cubicBezTo>
                <a:cubicBezTo>
                  <a:pt x="988075" y="476478"/>
                  <a:pt x="987894" y="476183"/>
                  <a:pt x="987837" y="475840"/>
                </a:cubicBezTo>
                <a:cubicBezTo>
                  <a:pt x="987609" y="475021"/>
                  <a:pt x="987371" y="473916"/>
                  <a:pt x="987018" y="472744"/>
                </a:cubicBezTo>
                <a:cubicBezTo>
                  <a:pt x="986675" y="471287"/>
                  <a:pt x="986266" y="469658"/>
                  <a:pt x="985913" y="468077"/>
                </a:cubicBezTo>
                <a:lnTo>
                  <a:pt x="985913" y="465801"/>
                </a:lnTo>
                <a:cubicBezTo>
                  <a:pt x="985218" y="465105"/>
                  <a:pt x="985037" y="464400"/>
                  <a:pt x="984923" y="463819"/>
                </a:cubicBezTo>
                <a:lnTo>
                  <a:pt x="983875" y="459095"/>
                </a:lnTo>
                <a:cubicBezTo>
                  <a:pt x="983522" y="457752"/>
                  <a:pt x="983170" y="456352"/>
                  <a:pt x="982760" y="455018"/>
                </a:cubicBezTo>
                <a:cubicBezTo>
                  <a:pt x="982703" y="454723"/>
                  <a:pt x="982646" y="454485"/>
                  <a:pt x="982532" y="454256"/>
                </a:cubicBezTo>
                <a:cubicBezTo>
                  <a:pt x="982237" y="453028"/>
                  <a:pt x="981827" y="451751"/>
                  <a:pt x="981360" y="450522"/>
                </a:cubicBezTo>
                <a:cubicBezTo>
                  <a:pt x="980255" y="447141"/>
                  <a:pt x="978969" y="443817"/>
                  <a:pt x="977398" y="440664"/>
                </a:cubicBezTo>
                <a:cubicBezTo>
                  <a:pt x="976817" y="439445"/>
                  <a:pt x="976226" y="438273"/>
                  <a:pt x="975588" y="437111"/>
                </a:cubicBezTo>
                <a:cubicBezTo>
                  <a:pt x="974712" y="435587"/>
                  <a:pt x="973836" y="434073"/>
                  <a:pt x="972902" y="432673"/>
                </a:cubicBezTo>
                <a:cubicBezTo>
                  <a:pt x="972264" y="431739"/>
                  <a:pt x="971626" y="430863"/>
                  <a:pt x="970978" y="429987"/>
                </a:cubicBezTo>
                <a:cubicBezTo>
                  <a:pt x="970807" y="429701"/>
                  <a:pt x="970568" y="429463"/>
                  <a:pt x="970397" y="429234"/>
                </a:cubicBezTo>
                <a:cubicBezTo>
                  <a:pt x="967949" y="426024"/>
                  <a:pt x="965092" y="423052"/>
                  <a:pt x="961824" y="420538"/>
                </a:cubicBezTo>
                <a:cubicBezTo>
                  <a:pt x="955757" y="415880"/>
                  <a:pt x="948699" y="412727"/>
                  <a:pt x="942289" y="408584"/>
                </a:cubicBezTo>
                <a:cubicBezTo>
                  <a:pt x="933068" y="402574"/>
                  <a:pt x="925372" y="394296"/>
                  <a:pt x="919886" y="384733"/>
                </a:cubicBezTo>
                <a:cubicBezTo>
                  <a:pt x="918200" y="381695"/>
                  <a:pt x="916686" y="378485"/>
                  <a:pt x="916333" y="374989"/>
                </a:cubicBezTo>
                <a:cubicBezTo>
                  <a:pt x="915923" y="370436"/>
                  <a:pt x="917552" y="365950"/>
                  <a:pt x="917905" y="361340"/>
                </a:cubicBezTo>
                <a:cubicBezTo>
                  <a:pt x="918257" y="356377"/>
                  <a:pt x="916505" y="351596"/>
                  <a:pt x="913237" y="347919"/>
                </a:cubicBezTo>
                <a:cubicBezTo>
                  <a:pt x="908227" y="342328"/>
                  <a:pt x="903912" y="336022"/>
                  <a:pt x="898655" y="330488"/>
                </a:cubicBezTo>
                <a:cubicBezTo>
                  <a:pt x="889968" y="321383"/>
                  <a:pt x="879062" y="314791"/>
                  <a:pt x="868270" y="308324"/>
                </a:cubicBezTo>
                <a:cubicBezTo>
                  <a:pt x="855906" y="300913"/>
                  <a:pt x="843419" y="293446"/>
                  <a:pt x="830122" y="288026"/>
                </a:cubicBezTo>
                <a:cubicBezTo>
                  <a:pt x="826217" y="286388"/>
                  <a:pt x="823302" y="283063"/>
                  <a:pt x="822712" y="278920"/>
                </a:cubicBezTo>
                <a:cubicBezTo>
                  <a:pt x="822312" y="275948"/>
                  <a:pt x="821959" y="273034"/>
                  <a:pt x="821664" y="269995"/>
                </a:cubicBezTo>
                <a:cubicBezTo>
                  <a:pt x="821378" y="267376"/>
                  <a:pt x="821197" y="264804"/>
                  <a:pt x="820969" y="262185"/>
                </a:cubicBezTo>
                <a:cubicBezTo>
                  <a:pt x="820559" y="256413"/>
                  <a:pt x="820378" y="250745"/>
                  <a:pt x="820378" y="245097"/>
                </a:cubicBezTo>
                <a:cubicBezTo>
                  <a:pt x="820378" y="238267"/>
                  <a:pt x="820673" y="231676"/>
                  <a:pt x="821197" y="225142"/>
                </a:cubicBezTo>
                <a:cubicBezTo>
                  <a:pt x="821493" y="221065"/>
                  <a:pt x="821902" y="217036"/>
                  <a:pt x="822483" y="213074"/>
                </a:cubicBezTo>
                <a:cubicBezTo>
                  <a:pt x="823302" y="206711"/>
                  <a:pt x="824350" y="200415"/>
                  <a:pt x="825693" y="194233"/>
                </a:cubicBezTo>
                <a:cubicBezTo>
                  <a:pt x="826970" y="188052"/>
                  <a:pt x="828494" y="181984"/>
                  <a:pt x="830303" y="175974"/>
                </a:cubicBezTo>
                <a:cubicBezTo>
                  <a:pt x="830999" y="173412"/>
                  <a:pt x="831761" y="170954"/>
                  <a:pt x="832570" y="168563"/>
                </a:cubicBezTo>
                <a:cubicBezTo>
                  <a:pt x="834028" y="164191"/>
                  <a:pt x="835609" y="159877"/>
                  <a:pt x="837237" y="155619"/>
                </a:cubicBezTo>
                <a:cubicBezTo>
                  <a:pt x="838057" y="153457"/>
                  <a:pt x="838933" y="151361"/>
                  <a:pt x="839809" y="149256"/>
                </a:cubicBezTo>
                <a:cubicBezTo>
                  <a:pt x="840219" y="148323"/>
                  <a:pt x="840686" y="147456"/>
                  <a:pt x="841086" y="146523"/>
                </a:cubicBezTo>
                <a:cubicBezTo>
                  <a:pt x="842543" y="143313"/>
                  <a:pt x="844010" y="140103"/>
                  <a:pt x="845581" y="136893"/>
                </a:cubicBezTo>
                <a:cubicBezTo>
                  <a:pt x="846629" y="134854"/>
                  <a:pt x="847620" y="132873"/>
                  <a:pt x="848734" y="130825"/>
                </a:cubicBezTo>
                <a:cubicBezTo>
                  <a:pt x="849782" y="128844"/>
                  <a:pt x="850830" y="126863"/>
                  <a:pt x="851992" y="124882"/>
                </a:cubicBezTo>
                <a:cubicBezTo>
                  <a:pt x="853106" y="122891"/>
                  <a:pt x="854211" y="120967"/>
                  <a:pt x="855440" y="119043"/>
                </a:cubicBezTo>
                <a:cubicBezTo>
                  <a:pt x="856602" y="117062"/>
                  <a:pt x="857773" y="115138"/>
                  <a:pt x="858993" y="113271"/>
                </a:cubicBezTo>
                <a:cubicBezTo>
                  <a:pt x="863898" y="105689"/>
                  <a:pt x="869203" y="98336"/>
                  <a:pt x="874861" y="91344"/>
                </a:cubicBezTo>
                <a:cubicBezTo>
                  <a:pt x="876261" y="89592"/>
                  <a:pt x="877719" y="87839"/>
                  <a:pt x="879176" y="86153"/>
                </a:cubicBezTo>
                <a:cubicBezTo>
                  <a:pt x="881510" y="83467"/>
                  <a:pt x="883900" y="80781"/>
                  <a:pt x="886348" y="78162"/>
                </a:cubicBezTo>
                <a:cubicBezTo>
                  <a:pt x="887691" y="76638"/>
                  <a:pt x="889149" y="75180"/>
                  <a:pt x="890549" y="73723"/>
                </a:cubicBezTo>
                <a:cubicBezTo>
                  <a:pt x="891892" y="72323"/>
                  <a:pt x="893178" y="70980"/>
                  <a:pt x="894521" y="69703"/>
                </a:cubicBezTo>
                <a:cubicBezTo>
                  <a:pt x="894749" y="69522"/>
                  <a:pt x="894988" y="69294"/>
                  <a:pt x="895216" y="69056"/>
                </a:cubicBezTo>
                <a:cubicBezTo>
                  <a:pt x="896559" y="67722"/>
                  <a:pt x="897902" y="66494"/>
                  <a:pt x="899302" y="65208"/>
                </a:cubicBezTo>
                <a:cubicBezTo>
                  <a:pt x="900760" y="63807"/>
                  <a:pt x="902274" y="62464"/>
                  <a:pt x="903846" y="61131"/>
                </a:cubicBezTo>
                <a:cubicBezTo>
                  <a:pt x="906827" y="58502"/>
                  <a:pt x="909913" y="55873"/>
                  <a:pt x="913066" y="53368"/>
                </a:cubicBezTo>
                <a:cubicBezTo>
                  <a:pt x="914819" y="51968"/>
                  <a:pt x="916619" y="50568"/>
                  <a:pt x="918371" y="49225"/>
                </a:cubicBezTo>
                <a:cubicBezTo>
                  <a:pt x="921524" y="46891"/>
                  <a:pt x="924734" y="44557"/>
                  <a:pt x="928001" y="42348"/>
                </a:cubicBezTo>
                <a:cubicBezTo>
                  <a:pt x="929687" y="41233"/>
                  <a:pt x="931383" y="40071"/>
                  <a:pt x="933126" y="38966"/>
                </a:cubicBezTo>
                <a:cubicBezTo>
                  <a:pt x="934821" y="37852"/>
                  <a:pt x="936574" y="36804"/>
                  <a:pt x="938326" y="35699"/>
                </a:cubicBezTo>
                <a:cubicBezTo>
                  <a:pt x="940069" y="34642"/>
                  <a:pt x="941822" y="33594"/>
                  <a:pt x="943575" y="32546"/>
                </a:cubicBezTo>
                <a:cubicBezTo>
                  <a:pt x="945375" y="31556"/>
                  <a:pt x="947127" y="30565"/>
                  <a:pt x="948937" y="29575"/>
                </a:cubicBezTo>
                <a:cubicBezTo>
                  <a:pt x="954366" y="26593"/>
                  <a:pt x="959843" y="23860"/>
                  <a:pt x="965501" y="21288"/>
                </a:cubicBezTo>
                <a:cubicBezTo>
                  <a:pt x="967368" y="20469"/>
                  <a:pt x="969292" y="19659"/>
                  <a:pt x="971159" y="18840"/>
                </a:cubicBezTo>
                <a:cubicBezTo>
                  <a:pt x="973264" y="17964"/>
                  <a:pt x="975359" y="17087"/>
                  <a:pt x="977522" y="16268"/>
                </a:cubicBezTo>
                <a:cubicBezTo>
                  <a:pt x="982246" y="14468"/>
                  <a:pt x="987028" y="12773"/>
                  <a:pt x="991866" y="11258"/>
                </a:cubicBezTo>
                <a:cubicBezTo>
                  <a:pt x="997819" y="9334"/>
                  <a:pt x="1003820" y="7696"/>
                  <a:pt x="1009945" y="6296"/>
                </a:cubicBezTo>
                <a:cubicBezTo>
                  <a:pt x="1010002" y="6238"/>
                  <a:pt x="1010069" y="6296"/>
                  <a:pt x="1010069" y="6296"/>
                </a:cubicBezTo>
                <a:cubicBezTo>
                  <a:pt x="1013736" y="5486"/>
                  <a:pt x="1017412" y="4724"/>
                  <a:pt x="1021089" y="4029"/>
                </a:cubicBezTo>
                <a:cubicBezTo>
                  <a:pt x="1024528" y="3381"/>
                  <a:pt x="1028033" y="2800"/>
                  <a:pt x="1031528" y="2333"/>
                </a:cubicBezTo>
                <a:cubicBezTo>
                  <a:pt x="1032462" y="2162"/>
                  <a:pt x="1033395" y="2038"/>
                  <a:pt x="1034329" y="1981"/>
                </a:cubicBezTo>
                <a:cubicBezTo>
                  <a:pt x="1036081" y="1695"/>
                  <a:pt x="1037891" y="1514"/>
                  <a:pt x="1039691" y="1343"/>
                </a:cubicBezTo>
                <a:cubicBezTo>
                  <a:pt x="1040920" y="1162"/>
                  <a:pt x="1042263" y="1047"/>
                  <a:pt x="1043549" y="990"/>
                </a:cubicBezTo>
                <a:cubicBezTo>
                  <a:pt x="1045406" y="819"/>
                  <a:pt x="1047340" y="638"/>
                  <a:pt x="1049264" y="523"/>
                </a:cubicBezTo>
                <a:cubicBezTo>
                  <a:pt x="1051131" y="409"/>
                  <a:pt x="1053055" y="295"/>
                  <a:pt x="1054979" y="228"/>
                </a:cubicBezTo>
                <a:cubicBezTo>
                  <a:pt x="1056722" y="171"/>
                  <a:pt x="1058532" y="57"/>
                  <a:pt x="1060284" y="57"/>
                </a:cubicBezTo>
                <a:cubicBezTo>
                  <a:pt x="1061913" y="0"/>
                  <a:pt x="1063609" y="0"/>
                  <a:pt x="1065304" y="0"/>
                </a:cubicBezTo>
                <a:cubicBezTo>
                  <a:pt x="1071486" y="0"/>
                  <a:pt x="1077668" y="228"/>
                  <a:pt x="1083735" y="695"/>
                </a:cubicBezTo>
                <a:cubicBezTo>
                  <a:pt x="1085602" y="819"/>
                  <a:pt x="1087412" y="990"/>
                  <a:pt x="1089269" y="1162"/>
                </a:cubicBezTo>
                <a:cubicBezTo>
                  <a:pt x="1093412" y="1571"/>
                  <a:pt x="1097499" y="2038"/>
                  <a:pt x="1101518" y="2686"/>
                </a:cubicBezTo>
                <a:cubicBezTo>
                  <a:pt x="1103271" y="2914"/>
                  <a:pt x="1104966" y="3209"/>
                  <a:pt x="1106652" y="3495"/>
                </a:cubicBezTo>
                <a:cubicBezTo>
                  <a:pt x="1107300" y="3562"/>
                  <a:pt x="1107995" y="3733"/>
                  <a:pt x="1108700" y="3848"/>
                </a:cubicBezTo>
                <a:cubicBezTo>
                  <a:pt x="1110214" y="4143"/>
                  <a:pt x="1111672" y="4438"/>
                  <a:pt x="1113186" y="4724"/>
                </a:cubicBezTo>
                <a:cubicBezTo>
                  <a:pt x="1113358" y="4781"/>
                  <a:pt x="1113482" y="4838"/>
                  <a:pt x="1113653" y="4895"/>
                </a:cubicBezTo>
                <a:cubicBezTo>
                  <a:pt x="1113891" y="4952"/>
                  <a:pt x="1114063" y="4952"/>
                  <a:pt x="1114301" y="5019"/>
                </a:cubicBezTo>
                <a:cubicBezTo>
                  <a:pt x="1116920" y="5886"/>
                  <a:pt x="1118844" y="7934"/>
                  <a:pt x="1119606" y="10496"/>
                </a:cubicBezTo>
                <a:cubicBezTo>
                  <a:pt x="1121816" y="17668"/>
                  <a:pt x="1125378" y="30794"/>
                  <a:pt x="1123159" y="36747"/>
                </a:cubicBezTo>
                <a:moveTo>
                  <a:pt x="832513" y="168563"/>
                </a:moveTo>
                <a:cubicBezTo>
                  <a:pt x="855430" y="98574"/>
                  <a:pt x="909037" y="42462"/>
                  <a:pt x="977522" y="16268"/>
                </a:cubicBezTo>
                <a:cubicBezTo>
                  <a:pt x="909504" y="42700"/>
                  <a:pt x="855611" y="98745"/>
                  <a:pt x="832513" y="168563"/>
                </a:cubicBezTo>
                <a:moveTo>
                  <a:pt x="1202664" y="445912"/>
                </a:moveTo>
                <a:cubicBezTo>
                  <a:pt x="1202664" y="446674"/>
                  <a:pt x="1203531" y="447141"/>
                  <a:pt x="1204236" y="446789"/>
                </a:cubicBezTo>
                <a:cubicBezTo>
                  <a:pt x="1204931" y="446322"/>
                  <a:pt x="1205636" y="445798"/>
                  <a:pt x="1206331" y="445331"/>
                </a:cubicBezTo>
                <a:cubicBezTo>
                  <a:pt x="1206512" y="445217"/>
                  <a:pt x="1206912" y="444922"/>
                  <a:pt x="1206912" y="444922"/>
                </a:cubicBezTo>
                <a:cubicBezTo>
                  <a:pt x="1207093" y="444750"/>
                  <a:pt x="1207208" y="444750"/>
                  <a:pt x="1207208" y="444750"/>
                </a:cubicBezTo>
                <a:cubicBezTo>
                  <a:pt x="1208255" y="443931"/>
                  <a:pt x="1209313" y="443236"/>
                  <a:pt x="1210303" y="442474"/>
                </a:cubicBezTo>
                <a:cubicBezTo>
                  <a:pt x="1210827" y="442064"/>
                  <a:pt x="1211351" y="441655"/>
                  <a:pt x="1211875" y="441302"/>
                </a:cubicBezTo>
                <a:cubicBezTo>
                  <a:pt x="1215028" y="438911"/>
                  <a:pt x="1218123" y="436521"/>
                  <a:pt x="1221152" y="434016"/>
                </a:cubicBezTo>
                <a:cubicBezTo>
                  <a:pt x="1222667" y="432787"/>
                  <a:pt x="1224124" y="431511"/>
                  <a:pt x="1225638" y="430225"/>
                </a:cubicBezTo>
                <a:cubicBezTo>
                  <a:pt x="1227105" y="428939"/>
                  <a:pt x="1228563" y="427662"/>
                  <a:pt x="1230020" y="426319"/>
                </a:cubicBezTo>
                <a:cubicBezTo>
                  <a:pt x="1231477" y="424976"/>
                  <a:pt x="1232935" y="423691"/>
                  <a:pt x="1234335" y="422290"/>
                </a:cubicBezTo>
                <a:cubicBezTo>
                  <a:pt x="1235678" y="421071"/>
                  <a:pt x="1236954" y="419785"/>
                  <a:pt x="1238240" y="418442"/>
                </a:cubicBezTo>
                <a:cubicBezTo>
                  <a:pt x="1239526" y="417156"/>
                  <a:pt x="1240812" y="415880"/>
                  <a:pt x="1242088" y="414594"/>
                </a:cubicBezTo>
                <a:cubicBezTo>
                  <a:pt x="1242269" y="414356"/>
                  <a:pt x="1242441" y="414185"/>
                  <a:pt x="1242621" y="414013"/>
                </a:cubicBezTo>
                <a:cubicBezTo>
                  <a:pt x="1245012" y="411499"/>
                  <a:pt x="1247346" y="408936"/>
                  <a:pt x="1249613" y="406307"/>
                </a:cubicBezTo>
                <a:cubicBezTo>
                  <a:pt x="1250261" y="405612"/>
                  <a:pt x="1250899" y="404907"/>
                  <a:pt x="1251537" y="404155"/>
                </a:cubicBezTo>
                <a:cubicBezTo>
                  <a:pt x="1253699" y="401583"/>
                  <a:pt x="1255861" y="399021"/>
                  <a:pt x="1257957" y="396335"/>
                </a:cubicBezTo>
                <a:cubicBezTo>
                  <a:pt x="1257957" y="396278"/>
                  <a:pt x="1258014" y="396220"/>
                  <a:pt x="1258071" y="396163"/>
                </a:cubicBezTo>
                <a:cubicBezTo>
                  <a:pt x="1260462" y="393125"/>
                  <a:pt x="1262795" y="389982"/>
                  <a:pt x="1265072" y="386829"/>
                </a:cubicBezTo>
                <a:cubicBezTo>
                  <a:pt x="1267348" y="383619"/>
                  <a:pt x="1269568" y="380352"/>
                  <a:pt x="1271663" y="377028"/>
                </a:cubicBezTo>
                <a:cubicBezTo>
                  <a:pt x="1273359" y="374408"/>
                  <a:pt x="1274987" y="371722"/>
                  <a:pt x="1276559" y="369036"/>
                </a:cubicBezTo>
                <a:cubicBezTo>
                  <a:pt x="1277378" y="367693"/>
                  <a:pt x="1278140" y="366417"/>
                  <a:pt x="1278893" y="365074"/>
                </a:cubicBezTo>
                <a:cubicBezTo>
                  <a:pt x="1280702" y="361921"/>
                  <a:pt x="1282398" y="358654"/>
                  <a:pt x="1284027" y="355387"/>
                </a:cubicBezTo>
                <a:cubicBezTo>
                  <a:pt x="1285370" y="352825"/>
                  <a:pt x="1286656" y="350196"/>
                  <a:pt x="1287818" y="347519"/>
                </a:cubicBezTo>
                <a:cubicBezTo>
                  <a:pt x="1288522" y="346062"/>
                  <a:pt x="1289218" y="344538"/>
                  <a:pt x="1289865" y="343023"/>
                </a:cubicBezTo>
                <a:cubicBezTo>
                  <a:pt x="1290504" y="341509"/>
                  <a:pt x="1291199" y="339994"/>
                  <a:pt x="1291790" y="338480"/>
                </a:cubicBezTo>
                <a:cubicBezTo>
                  <a:pt x="1291904" y="338299"/>
                  <a:pt x="1291961" y="338127"/>
                  <a:pt x="1292018" y="337947"/>
                </a:cubicBezTo>
                <a:cubicBezTo>
                  <a:pt x="1293190" y="335032"/>
                  <a:pt x="1294352" y="332117"/>
                  <a:pt x="1295400" y="329203"/>
                </a:cubicBezTo>
                <a:cubicBezTo>
                  <a:pt x="1296104" y="327336"/>
                  <a:pt x="1296743" y="325469"/>
                  <a:pt x="1297390" y="323545"/>
                </a:cubicBezTo>
                <a:cubicBezTo>
                  <a:pt x="1298381" y="320630"/>
                  <a:pt x="1299314" y="317706"/>
                  <a:pt x="1300181" y="314734"/>
                </a:cubicBezTo>
                <a:cubicBezTo>
                  <a:pt x="1300943" y="312229"/>
                  <a:pt x="1301648" y="309724"/>
                  <a:pt x="1302286" y="307152"/>
                </a:cubicBezTo>
                <a:cubicBezTo>
                  <a:pt x="1302458" y="306685"/>
                  <a:pt x="1302581" y="306276"/>
                  <a:pt x="1302696" y="305809"/>
                </a:cubicBezTo>
                <a:cubicBezTo>
                  <a:pt x="1302753" y="305638"/>
                  <a:pt x="1302810" y="305400"/>
                  <a:pt x="1302810" y="305228"/>
                </a:cubicBezTo>
                <a:cubicBezTo>
                  <a:pt x="1303220" y="303599"/>
                  <a:pt x="1303629" y="301961"/>
                  <a:pt x="1303982" y="300332"/>
                </a:cubicBezTo>
                <a:cubicBezTo>
                  <a:pt x="1304382" y="298580"/>
                  <a:pt x="1304791" y="296827"/>
                  <a:pt x="1305144" y="295141"/>
                </a:cubicBezTo>
                <a:cubicBezTo>
                  <a:pt x="1306839" y="286912"/>
                  <a:pt x="1308173" y="278511"/>
                  <a:pt x="1308992" y="269995"/>
                </a:cubicBezTo>
                <a:cubicBezTo>
                  <a:pt x="1309049" y="269300"/>
                  <a:pt x="1309230" y="268538"/>
                  <a:pt x="1309230" y="267785"/>
                </a:cubicBezTo>
                <a:cubicBezTo>
                  <a:pt x="1309287" y="267023"/>
                  <a:pt x="1309401" y="266261"/>
                  <a:pt x="1309401" y="265509"/>
                </a:cubicBezTo>
                <a:cubicBezTo>
                  <a:pt x="1309458" y="265395"/>
                  <a:pt x="1309458" y="265271"/>
                  <a:pt x="1309458" y="265156"/>
                </a:cubicBezTo>
                <a:cubicBezTo>
                  <a:pt x="1309573" y="263461"/>
                  <a:pt x="1309697" y="261775"/>
                  <a:pt x="1309811" y="260080"/>
                </a:cubicBezTo>
                <a:cubicBezTo>
                  <a:pt x="1309982" y="257575"/>
                  <a:pt x="1310106" y="255069"/>
                  <a:pt x="1310163" y="252555"/>
                </a:cubicBezTo>
                <a:cubicBezTo>
                  <a:pt x="1310220" y="250050"/>
                  <a:pt x="1310278" y="247488"/>
                  <a:pt x="1310278" y="244973"/>
                </a:cubicBezTo>
                <a:cubicBezTo>
                  <a:pt x="1310278" y="242525"/>
                  <a:pt x="1310220" y="239963"/>
                  <a:pt x="1310163" y="237448"/>
                </a:cubicBezTo>
                <a:cubicBezTo>
                  <a:pt x="1310106" y="234943"/>
                  <a:pt x="1309982" y="232438"/>
                  <a:pt x="1309811" y="229923"/>
                </a:cubicBezTo>
                <a:cubicBezTo>
                  <a:pt x="1309697" y="227657"/>
                  <a:pt x="1309516" y="225380"/>
                  <a:pt x="1309287" y="223104"/>
                </a:cubicBezTo>
                <a:cubicBezTo>
                  <a:pt x="1309287" y="222932"/>
                  <a:pt x="1309230" y="222751"/>
                  <a:pt x="1309230" y="222580"/>
                </a:cubicBezTo>
                <a:cubicBezTo>
                  <a:pt x="1309106" y="221122"/>
                  <a:pt x="1308992" y="219722"/>
                  <a:pt x="1308820" y="218379"/>
                </a:cubicBezTo>
                <a:cubicBezTo>
                  <a:pt x="1308820" y="218141"/>
                  <a:pt x="1308763" y="217855"/>
                  <a:pt x="1308763" y="217617"/>
                </a:cubicBezTo>
                <a:cubicBezTo>
                  <a:pt x="1308639" y="216341"/>
                  <a:pt x="1308468" y="215112"/>
                  <a:pt x="1308296" y="213826"/>
                </a:cubicBezTo>
                <a:cubicBezTo>
                  <a:pt x="1307772" y="209750"/>
                  <a:pt x="1307182" y="205663"/>
                  <a:pt x="1306429" y="201634"/>
                </a:cubicBezTo>
                <a:cubicBezTo>
                  <a:pt x="1306248" y="200529"/>
                  <a:pt x="1306077" y="199482"/>
                  <a:pt x="1305848" y="198377"/>
                </a:cubicBezTo>
                <a:cubicBezTo>
                  <a:pt x="1305848" y="198310"/>
                  <a:pt x="1305782" y="198196"/>
                  <a:pt x="1305782" y="198139"/>
                </a:cubicBezTo>
                <a:cubicBezTo>
                  <a:pt x="1305496" y="196681"/>
                  <a:pt x="1305201" y="195281"/>
                  <a:pt x="1304915" y="193824"/>
                </a:cubicBezTo>
                <a:cubicBezTo>
                  <a:pt x="1304848" y="193471"/>
                  <a:pt x="1304791" y="193119"/>
                  <a:pt x="1304677" y="192776"/>
                </a:cubicBezTo>
                <a:cubicBezTo>
                  <a:pt x="1304324" y="191023"/>
                  <a:pt x="1303915" y="189214"/>
                  <a:pt x="1303448" y="187461"/>
                </a:cubicBezTo>
                <a:cubicBezTo>
                  <a:pt x="1303277" y="186709"/>
                  <a:pt x="1303105" y="185947"/>
                  <a:pt x="1302867" y="185127"/>
                </a:cubicBezTo>
                <a:cubicBezTo>
                  <a:pt x="1302400" y="183089"/>
                  <a:pt x="1301877" y="181108"/>
                  <a:pt x="1301295" y="179127"/>
                </a:cubicBezTo>
                <a:cubicBezTo>
                  <a:pt x="1300829" y="177317"/>
                  <a:pt x="1300305" y="175507"/>
                  <a:pt x="1299724" y="173697"/>
                </a:cubicBezTo>
                <a:cubicBezTo>
                  <a:pt x="1299019" y="171249"/>
                  <a:pt x="1298200" y="168859"/>
                  <a:pt x="1297390" y="166468"/>
                </a:cubicBezTo>
                <a:cubicBezTo>
                  <a:pt x="1296743" y="164544"/>
                  <a:pt x="1296104" y="162677"/>
                  <a:pt x="1295400" y="160810"/>
                </a:cubicBezTo>
                <a:cubicBezTo>
                  <a:pt x="1294590" y="158591"/>
                  <a:pt x="1293771" y="156438"/>
                  <a:pt x="1292952" y="154276"/>
                </a:cubicBezTo>
                <a:cubicBezTo>
                  <a:pt x="1292313" y="152761"/>
                  <a:pt x="1291732" y="151247"/>
                  <a:pt x="1291085" y="149790"/>
                </a:cubicBezTo>
                <a:cubicBezTo>
                  <a:pt x="1290208" y="147742"/>
                  <a:pt x="1289332" y="145761"/>
                  <a:pt x="1288408" y="143722"/>
                </a:cubicBezTo>
                <a:cubicBezTo>
                  <a:pt x="1287532" y="141731"/>
                  <a:pt x="1286598" y="139750"/>
                  <a:pt x="1285608" y="137769"/>
                </a:cubicBezTo>
                <a:cubicBezTo>
                  <a:pt x="1284674" y="135845"/>
                  <a:pt x="1283684" y="133864"/>
                  <a:pt x="1282626" y="131940"/>
                </a:cubicBezTo>
                <a:cubicBezTo>
                  <a:pt x="1281636" y="130016"/>
                  <a:pt x="1280588" y="128092"/>
                  <a:pt x="1279540" y="126158"/>
                </a:cubicBezTo>
                <a:cubicBezTo>
                  <a:pt x="1278369" y="124063"/>
                  <a:pt x="1277207" y="122024"/>
                  <a:pt x="1275978" y="119976"/>
                </a:cubicBezTo>
                <a:cubicBezTo>
                  <a:pt x="1275283" y="118757"/>
                  <a:pt x="1274578" y="117586"/>
                  <a:pt x="1273825" y="116424"/>
                </a:cubicBezTo>
                <a:cubicBezTo>
                  <a:pt x="1273121" y="115252"/>
                  <a:pt x="1272425" y="114147"/>
                  <a:pt x="1271663" y="112985"/>
                </a:cubicBezTo>
                <a:cubicBezTo>
                  <a:pt x="1266710" y="105222"/>
                  <a:pt x="1261281" y="97697"/>
                  <a:pt x="1255452" y="90582"/>
                </a:cubicBezTo>
                <a:cubicBezTo>
                  <a:pt x="1254109" y="88887"/>
                  <a:pt x="1252708" y="87201"/>
                  <a:pt x="1251251" y="85563"/>
                </a:cubicBezTo>
                <a:cubicBezTo>
                  <a:pt x="1249737" y="83820"/>
                  <a:pt x="1248213" y="82067"/>
                  <a:pt x="1246641" y="80314"/>
                </a:cubicBezTo>
                <a:cubicBezTo>
                  <a:pt x="1240288" y="73313"/>
                  <a:pt x="1233573" y="66722"/>
                  <a:pt x="1226458" y="60540"/>
                </a:cubicBezTo>
                <a:cubicBezTo>
                  <a:pt x="1224714" y="59026"/>
                  <a:pt x="1222962" y="57511"/>
                  <a:pt x="1221152" y="55997"/>
                </a:cubicBezTo>
                <a:cubicBezTo>
                  <a:pt x="1217475" y="52959"/>
                  <a:pt x="1213742" y="50101"/>
                  <a:pt x="1209951" y="47301"/>
                </a:cubicBezTo>
                <a:cubicBezTo>
                  <a:pt x="1208608" y="46310"/>
                  <a:pt x="1206684" y="47129"/>
                  <a:pt x="1206388" y="48815"/>
                </a:cubicBezTo>
                <a:cubicBezTo>
                  <a:pt x="1205522" y="54302"/>
                  <a:pt x="1202950" y="62931"/>
                  <a:pt x="1202131" y="65503"/>
                </a:cubicBezTo>
                <a:cubicBezTo>
                  <a:pt x="1199626" y="73494"/>
                  <a:pt x="1202664" y="82353"/>
                  <a:pt x="1200616" y="90525"/>
                </a:cubicBezTo>
                <a:cubicBezTo>
                  <a:pt x="1199740" y="94021"/>
                  <a:pt x="1197997" y="97174"/>
                  <a:pt x="1197121" y="100669"/>
                </a:cubicBezTo>
                <a:cubicBezTo>
                  <a:pt x="1196301" y="104117"/>
                  <a:pt x="1196540" y="108194"/>
                  <a:pt x="1199102" y="110709"/>
                </a:cubicBezTo>
                <a:cubicBezTo>
                  <a:pt x="1200388" y="111928"/>
                  <a:pt x="1202074" y="112633"/>
                  <a:pt x="1203712" y="113271"/>
                </a:cubicBezTo>
                <a:cubicBezTo>
                  <a:pt x="1210827" y="116071"/>
                  <a:pt x="1217942" y="118872"/>
                  <a:pt x="1225057" y="121729"/>
                </a:cubicBezTo>
                <a:cubicBezTo>
                  <a:pt x="1225696" y="121958"/>
                  <a:pt x="1226343" y="122196"/>
                  <a:pt x="1226981" y="122139"/>
                </a:cubicBezTo>
                <a:cubicBezTo>
                  <a:pt x="1228086" y="121958"/>
                  <a:pt x="1228848" y="120967"/>
                  <a:pt x="1229258" y="119976"/>
                </a:cubicBezTo>
                <a:cubicBezTo>
                  <a:pt x="1230544" y="116833"/>
                  <a:pt x="1229487" y="113156"/>
                  <a:pt x="1227743" y="110299"/>
                </a:cubicBezTo>
                <a:cubicBezTo>
                  <a:pt x="1225991" y="107384"/>
                  <a:pt x="1223486" y="104984"/>
                  <a:pt x="1221562" y="102184"/>
                </a:cubicBezTo>
                <a:cubicBezTo>
                  <a:pt x="1217999" y="96935"/>
                  <a:pt x="1216304" y="90468"/>
                  <a:pt x="1217009" y="84105"/>
                </a:cubicBezTo>
                <a:cubicBezTo>
                  <a:pt x="1216952" y="75885"/>
                  <a:pt x="1224295" y="85620"/>
                  <a:pt x="1226162" y="88887"/>
                </a:cubicBezTo>
                <a:cubicBezTo>
                  <a:pt x="1228029" y="92097"/>
                  <a:pt x="1228620" y="95945"/>
                  <a:pt x="1230363" y="99269"/>
                </a:cubicBezTo>
                <a:cubicBezTo>
                  <a:pt x="1234449" y="107318"/>
                  <a:pt x="1244660" y="112804"/>
                  <a:pt x="1244250" y="121843"/>
                </a:cubicBezTo>
                <a:cubicBezTo>
                  <a:pt x="1244012" y="126158"/>
                  <a:pt x="1241155" y="130006"/>
                  <a:pt x="1237478" y="132226"/>
                </a:cubicBezTo>
                <a:cubicBezTo>
                  <a:pt x="1233811" y="134445"/>
                  <a:pt x="1229429" y="135197"/>
                  <a:pt x="1225115" y="135264"/>
                </a:cubicBezTo>
                <a:cubicBezTo>
                  <a:pt x="1220914" y="135321"/>
                  <a:pt x="1216485" y="134797"/>
                  <a:pt x="1212751" y="136779"/>
                </a:cubicBezTo>
                <a:cubicBezTo>
                  <a:pt x="1207560" y="139636"/>
                  <a:pt x="1205988" y="146170"/>
                  <a:pt x="1203998" y="151771"/>
                </a:cubicBezTo>
                <a:cubicBezTo>
                  <a:pt x="1203302" y="153695"/>
                  <a:pt x="1202255" y="155676"/>
                  <a:pt x="1201026" y="157429"/>
                </a:cubicBezTo>
                <a:cubicBezTo>
                  <a:pt x="1197349" y="162439"/>
                  <a:pt x="1197006" y="168973"/>
                  <a:pt x="1199568" y="174631"/>
                </a:cubicBezTo>
                <a:cubicBezTo>
                  <a:pt x="1199626" y="174688"/>
                  <a:pt x="1199626" y="174745"/>
                  <a:pt x="1199683" y="174869"/>
                </a:cubicBezTo>
                <a:cubicBezTo>
                  <a:pt x="1201026" y="177841"/>
                  <a:pt x="1198749" y="181222"/>
                  <a:pt x="1195425" y="181336"/>
                </a:cubicBezTo>
                <a:cubicBezTo>
                  <a:pt x="1191748" y="181460"/>
                  <a:pt x="1188081" y="181984"/>
                  <a:pt x="1184519" y="182851"/>
                </a:cubicBezTo>
                <a:cubicBezTo>
                  <a:pt x="1183005" y="183203"/>
                  <a:pt x="1181309" y="183784"/>
                  <a:pt x="1180433" y="185127"/>
                </a:cubicBezTo>
                <a:cubicBezTo>
                  <a:pt x="1179623" y="186356"/>
                  <a:pt x="1179795" y="187985"/>
                  <a:pt x="1179909" y="189509"/>
                </a:cubicBezTo>
                <a:cubicBezTo>
                  <a:pt x="1180557" y="195281"/>
                  <a:pt x="1181138" y="201053"/>
                  <a:pt x="1181776" y="206825"/>
                </a:cubicBezTo>
                <a:cubicBezTo>
                  <a:pt x="1181900" y="207816"/>
                  <a:pt x="1182014" y="208873"/>
                  <a:pt x="1182538" y="209740"/>
                </a:cubicBezTo>
                <a:cubicBezTo>
                  <a:pt x="1183471" y="211140"/>
                  <a:pt x="1185224" y="211607"/>
                  <a:pt x="1186853" y="211959"/>
                </a:cubicBezTo>
                <a:cubicBezTo>
                  <a:pt x="1194492" y="213417"/>
                  <a:pt x="1203417" y="212721"/>
                  <a:pt x="1208608" y="206883"/>
                </a:cubicBezTo>
                <a:cubicBezTo>
                  <a:pt x="1214970" y="199891"/>
                  <a:pt x="1214151" y="187404"/>
                  <a:pt x="1222314" y="182622"/>
                </a:cubicBezTo>
                <a:cubicBezTo>
                  <a:pt x="1224943" y="181051"/>
                  <a:pt x="1228086" y="180641"/>
                  <a:pt x="1231125" y="180289"/>
                </a:cubicBezTo>
                <a:cubicBezTo>
                  <a:pt x="1236259" y="179651"/>
                  <a:pt x="1241336" y="179003"/>
                  <a:pt x="1246460" y="178422"/>
                </a:cubicBezTo>
                <a:cubicBezTo>
                  <a:pt x="1248041" y="178127"/>
                  <a:pt x="1249727" y="177955"/>
                  <a:pt x="1251251" y="178422"/>
                </a:cubicBezTo>
                <a:cubicBezTo>
                  <a:pt x="1254042" y="179298"/>
                  <a:pt x="1255737" y="181984"/>
                  <a:pt x="1257490" y="184375"/>
                </a:cubicBezTo>
                <a:cubicBezTo>
                  <a:pt x="1267634" y="198253"/>
                  <a:pt x="1285655" y="205139"/>
                  <a:pt x="1294761" y="219722"/>
                </a:cubicBezTo>
                <a:cubicBezTo>
                  <a:pt x="1297095" y="223513"/>
                  <a:pt x="1298724" y="228590"/>
                  <a:pt x="1296219" y="232314"/>
                </a:cubicBezTo>
                <a:cubicBezTo>
                  <a:pt x="1293304" y="236753"/>
                  <a:pt x="1286827" y="236400"/>
                  <a:pt x="1281464" y="236048"/>
                </a:cubicBezTo>
                <a:cubicBezTo>
                  <a:pt x="1273644" y="235524"/>
                  <a:pt x="1265653" y="236229"/>
                  <a:pt x="1258071" y="234181"/>
                </a:cubicBezTo>
                <a:cubicBezTo>
                  <a:pt x="1250489" y="232086"/>
                  <a:pt x="1243145" y="226256"/>
                  <a:pt x="1242555" y="218436"/>
                </a:cubicBezTo>
                <a:cubicBezTo>
                  <a:pt x="1242441" y="216569"/>
                  <a:pt x="1242621" y="214588"/>
                  <a:pt x="1241564" y="213074"/>
                </a:cubicBezTo>
                <a:cubicBezTo>
                  <a:pt x="1240221" y="211150"/>
                  <a:pt x="1237307" y="210912"/>
                  <a:pt x="1235097" y="211731"/>
                </a:cubicBezTo>
                <a:cubicBezTo>
                  <a:pt x="1232877" y="212550"/>
                  <a:pt x="1231011" y="214122"/>
                  <a:pt x="1228972" y="215284"/>
                </a:cubicBezTo>
                <a:cubicBezTo>
                  <a:pt x="1220981" y="219665"/>
                  <a:pt x="1210827" y="216979"/>
                  <a:pt x="1202312" y="220132"/>
                </a:cubicBezTo>
                <a:cubicBezTo>
                  <a:pt x="1190701" y="224447"/>
                  <a:pt x="1185633" y="237743"/>
                  <a:pt x="1176823" y="246430"/>
                </a:cubicBezTo>
                <a:cubicBezTo>
                  <a:pt x="1171051" y="252155"/>
                  <a:pt x="1163412" y="256003"/>
                  <a:pt x="1158973" y="262766"/>
                </a:cubicBezTo>
                <a:cubicBezTo>
                  <a:pt x="1150343" y="275891"/>
                  <a:pt x="1151162" y="292750"/>
                  <a:pt x="1154830" y="307971"/>
                </a:cubicBezTo>
                <a:cubicBezTo>
                  <a:pt x="1156639" y="315382"/>
                  <a:pt x="1158801" y="322783"/>
                  <a:pt x="1162878" y="329145"/>
                </a:cubicBezTo>
                <a:cubicBezTo>
                  <a:pt x="1166964" y="335499"/>
                  <a:pt x="1173260" y="340804"/>
                  <a:pt x="1180728" y="342090"/>
                </a:cubicBezTo>
                <a:cubicBezTo>
                  <a:pt x="1188491" y="343490"/>
                  <a:pt x="1196187" y="340518"/>
                  <a:pt x="1203712" y="338537"/>
                </a:cubicBezTo>
                <a:cubicBezTo>
                  <a:pt x="1211294" y="336489"/>
                  <a:pt x="1220104" y="335613"/>
                  <a:pt x="1226343" y="340337"/>
                </a:cubicBezTo>
                <a:cubicBezTo>
                  <a:pt x="1233516" y="345709"/>
                  <a:pt x="1234335" y="356034"/>
                  <a:pt x="1234506" y="365074"/>
                </a:cubicBezTo>
                <a:cubicBezTo>
                  <a:pt x="1234630" y="373065"/>
                  <a:pt x="1234801" y="381228"/>
                  <a:pt x="1232411" y="388867"/>
                </a:cubicBezTo>
                <a:cubicBezTo>
                  <a:pt x="1229086" y="399773"/>
                  <a:pt x="1221038" y="408470"/>
                  <a:pt x="1214208" y="417623"/>
                </a:cubicBezTo>
                <a:cubicBezTo>
                  <a:pt x="1209198" y="424329"/>
                  <a:pt x="1204588" y="432034"/>
                  <a:pt x="1203131" y="440140"/>
                </a:cubicBezTo>
                <a:cubicBezTo>
                  <a:pt x="1202836" y="441769"/>
                  <a:pt x="1202664" y="443350"/>
                  <a:pt x="1202664" y="444922"/>
                </a:cubicBezTo>
                <a:cubicBezTo>
                  <a:pt x="1202664" y="443407"/>
                  <a:pt x="1202836" y="441826"/>
                  <a:pt x="1203131" y="440197"/>
                </a:cubicBezTo>
                <a:cubicBezTo>
                  <a:pt x="1204588" y="432092"/>
                  <a:pt x="1209189" y="424386"/>
                  <a:pt x="1214208" y="417680"/>
                </a:cubicBezTo>
                <a:cubicBezTo>
                  <a:pt x="1221028" y="408527"/>
                  <a:pt x="1229086" y="399830"/>
                  <a:pt x="1232411" y="388924"/>
                </a:cubicBezTo>
                <a:cubicBezTo>
                  <a:pt x="1234801" y="381285"/>
                  <a:pt x="1234620" y="373122"/>
                  <a:pt x="1234506" y="365131"/>
                </a:cubicBezTo>
                <a:cubicBezTo>
                  <a:pt x="1234335" y="356092"/>
                  <a:pt x="1233516" y="345767"/>
                  <a:pt x="1226343" y="340394"/>
                </a:cubicBezTo>
                <a:cubicBezTo>
                  <a:pt x="1220104" y="335670"/>
                  <a:pt x="1211294" y="336546"/>
                  <a:pt x="1203712" y="338594"/>
                </a:cubicBezTo>
                <a:cubicBezTo>
                  <a:pt x="1196187" y="340575"/>
                  <a:pt x="1188491" y="343547"/>
                  <a:pt x="1180728" y="342147"/>
                </a:cubicBezTo>
                <a:cubicBezTo>
                  <a:pt x="1173260" y="340861"/>
                  <a:pt x="1166964" y="335556"/>
                  <a:pt x="1162878" y="329203"/>
                </a:cubicBezTo>
                <a:cubicBezTo>
                  <a:pt x="1158801" y="322840"/>
                  <a:pt x="1156639" y="315439"/>
                  <a:pt x="1154830" y="308028"/>
                </a:cubicBezTo>
                <a:cubicBezTo>
                  <a:pt x="1151153" y="292808"/>
                  <a:pt x="1150343" y="275948"/>
                  <a:pt x="1158973" y="262823"/>
                </a:cubicBezTo>
                <a:cubicBezTo>
                  <a:pt x="1163402" y="256060"/>
                  <a:pt x="1171051" y="252202"/>
                  <a:pt x="1176823" y="246487"/>
                </a:cubicBezTo>
                <a:cubicBezTo>
                  <a:pt x="1185624" y="237801"/>
                  <a:pt x="1190701" y="224504"/>
                  <a:pt x="1202312" y="220189"/>
                </a:cubicBezTo>
                <a:cubicBezTo>
                  <a:pt x="1210827" y="217036"/>
                  <a:pt x="1220971" y="219722"/>
                  <a:pt x="1228963" y="215341"/>
                </a:cubicBezTo>
                <a:cubicBezTo>
                  <a:pt x="1231011" y="214179"/>
                  <a:pt x="1232877" y="212607"/>
                  <a:pt x="1235087" y="211788"/>
                </a:cubicBezTo>
                <a:cubicBezTo>
                  <a:pt x="1237307" y="210969"/>
                  <a:pt x="1240221" y="211207"/>
                  <a:pt x="1241564" y="213131"/>
                </a:cubicBezTo>
                <a:cubicBezTo>
                  <a:pt x="1242612" y="214645"/>
                  <a:pt x="1242441" y="216627"/>
                  <a:pt x="1242555" y="218493"/>
                </a:cubicBezTo>
                <a:cubicBezTo>
                  <a:pt x="1243136" y="226313"/>
                  <a:pt x="1250489" y="232143"/>
                  <a:pt x="1258071" y="234238"/>
                </a:cubicBezTo>
                <a:cubicBezTo>
                  <a:pt x="1265653" y="236286"/>
                  <a:pt x="1273644" y="235581"/>
                  <a:pt x="1281464" y="236105"/>
                </a:cubicBezTo>
                <a:cubicBezTo>
                  <a:pt x="1286827" y="236458"/>
                  <a:pt x="1293304" y="236810"/>
                  <a:pt x="1296219" y="232371"/>
                </a:cubicBezTo>
                <a:cubicBezTo>
                  <a:pt x="1298724" y="228647"/>
                  <a:pt x="1297095" y="223570"/>
                  <a:pt x="1294761" y="219779"/>
                </a:cubicBezTo>
                <a:cubicBezTo>
                  <a:pt x="1285655" y="205139"/>
                  <a:pt x="1267634" y="198253"/>
                  <a:pt x="1257490" y="184375"/>
                </a:cubicBezTo>
                <a:cubicBezTo>
                  <a:pt x="1255737" y="181984"/>
                  <a:pt x="1254042" y="179298"/>
                  <a:pt x="1251251" y="178422"/>
                </a:cubicBezTo>
                <a:cubicBezTo>
                  <a:pt x="1249727" y="177955"/>
                  <a:pt x="1248041" y="178127"/>
                  <a:pt x="1246460" y="178422"/>
                </a:cubicBezTo>
                <a:cubicBezTo>
                  <a:pt x="1241336" y="179003"/>
                  <a:pt x="1236259" y="179651"/>
                  <a:pt x="1231125" y="180289"/>
                </a:cubicBezTo>
                <a:cubicBezTo>
                  <a:pt x="1228086" y="180641"/>
                  <a:pt x="1224943" y="181051"/>
                  <a:pt x="1222314" y="182622"/>
                </a:cubicBezTo>
                <a:cubicBezTo>
                  <a:pt x="1214151" y="187404"/>
                  <a:pt x="1214970" y="199891"/>
                  <a:pt x="1208608" y="206883"/>
                </a:cubicBezTo>
                <a:cubicBezTo>
                  <a:pt x="1203417" y="212721"/>
                  <a:pt x="1194492" y="213417"/>
                  <a:pt x="1186853" y="211959"/>
                </a:cubicBezTo>
                <a:cubicBezTo>
                  <a:pt x="1185224" y="211607"/>
                  <a:pt x="1183471" y="211140"/>
                  <a:pt x="1182538" y="209740"/>
                </a:cubicBezTo>
                <a:cubicBezTo>
                  <a:pt x="1182014" y="208873"/>
                  <a:pt x="1181900" y="207816"/>
                  <a:pt x="1181776" y="206825"/>
                </a:cubicBezTo>
                <a:cubicBezTo>
                  <a:pt x="1181138" y="201053"/>
                  <a:pt x="1180557" y="195281"/>
                  <a:pt x="1179909" y="189509"/>
                </a:cubicBezTo>
                <a:cubicBezTo>
                  <a:pt x="1179795" y="187985"/>
                  <a:pt x="1179623" y="186356"/>
                  <a:pt x="1180433" y="185127"/>
                </a:cubicBezTo>
                <a:cubicBezTo>
                  <a:pt x="1181309" y="183784"/>
                  <a:pt x="1183005" y="183203"/>
                  <a:pt x="1184519" y="182851"/>
                </a:cubicBezTo>
                <a:cubicBezTo>
                  <a:pt x="1188081" y="181984"/>
                  <a:pt x="1191748" y="181460"/>
                  <a:pt x="1195425" y="181336"/>
                </a:cubicBezTo>
                <a:cubicBezTo>
                  <a:pt x="1198749" y="181222"/>
                  <a:pt x="1201026" y="177841"/>
                  <a:pt x="1199683" y="174869"/>
                </a:cubicBezTo>
                <a:cubicBezTo>
                  <a:pt x="1199626" y="174745"/>
                  <a:pt x="1199626" y="174688"/>
                  <a:pt x="1199568" y="174631"/>
                </a:cubicBezTo>
                <a:cubicBezTo>
                  <a:pt x="1197006" y="168973"/>
                  <a:pt x="1197349" y="162439"/>
                  <a:pt x="1201026" y="157429"/>
                </a:cubicBezTo>
                <a:cubicBezTo>
                  <a:pt x="1202255" y="155676"/>
                  <a:pt x="1203302" y="153695"/>
                  <a:pt x="1203998" y="151771"/>
                </a:cubicBezTo>
                <a:cubicBezTo>
                  <a:pt x="1205988" y="146170"/>
                  <a:pt x="1207560" y="139636"/>
                  <a:pt x="1212751" y="136779"/>
                </a:cubicBezTo>
                <a:cubicBezTo>
                  <a:pt x="1216485" y="134797"/>
                  <a:pt x="1220914" y="135321"/>
                  <a:pt x="1225115" y="135264"/>
                </a:cubicBezTo>
                <a:cubicBezTo>
                  <a:pt x="1229429" y="135197"/>
                  <a:pt x="1233811" y="134445"/>
                  <a:pt x="1237478" y="132226"/>
                </a:cubicBezTo>
                <a:cubicBezTo>
                  <a:pt x="1241155" y="130006"/>
                  <a:pt x="1244012" y="126158"/>
                  <a:pt x="1244250" y="121843"/>
                </a:cubicBezTo>
                <a:cubicBezTo>
                  <a:pt x="1244660" y="112804"/>
                  <a:pt x="1234449" y="107318"/>
                  <a:pt x="1230363" y="99269"/>
                </a:cubicBezTo>
                <a:cubicBezTo>
                  <a:pt x="1228620" y="95945"/>
                  <a:pt x="1228029" y="92097"/>
                  <a:pt x="1226162" y="88887"/>
                </a:cubicBezTo>
                <a:cubicBezTo>
                  <a:pt x="1224295" y="85620"/>
                  <a:pt x="1216952" y="75885"/>
                  <a:pt x="1217009" y="84105"/>
                </a:cubicBezTo>
                <a:cubicBezTo>
                  <a:pt x="1216304" y="90468"/>
                  <a:pt x="1217999" y="96935"/>
                  <a:pt x="1221562" y="102184"/>
                </a:cubicBezTo>
                <a:cubicBezTo>
                  <a:pt x="1223486" y="104984"/>
                  <a:pt x="1225991" y="107384"/>
                  <a:pt x="1227743" y="110299"/>
                </a:cubicBezTo>
                <a:cubicBezTo>
                  <a:pt x="1229487" y="113156"/>
                  <a:pt x="1230544" y="116833"/>
                  <a:pt x="1229258" y="119976"/>
                </a:cubicBezTo>
                <a:cubicBezTo>
                  <a:pt x="1228848" y="120967"/>
                  <a:pt x="1228086" y="121958"/>
                  <a:pt x="1226981" y="122139"/>
                </a:cubicBezTo>
                <a:cubicBezTo>
                  <a:pt x="1226343" y="122196"/>
                  <a:pt x="1225696" y="121958"/>
                  <a:pt x="1225057" y="121729"/>
                </a:cubicBezTo>
                <a:cubicBezTo>
                  <a:pt x="1217942" y="118872"/>
                  <a:pt x="1210827" y="116071"/>
                  <a:pt x="1203712" y="113271"/>
                </a:cubicBezTo>
                <a:cubicBezTo>
                  <a:pt x="1202074" y="112633"/>
                  <a:pt x="1200388" y="111928"/>
                  <a:pt x="1199102" y="110709"/>
                </a:cubicBezTo>
                <a:cubicBezTo>
                  <a:pt x="1196540" y="108194"/>
                  <a:pt x="1196301" y="104117"/>
                  <a:pt x="1197121" y="100669"/>
                </a:cubicBezTo>
                <a:cubicBezTo>
                  <a:pt x="1197997" y="97174"/>
                  <a:pt x="1199740" y="94021"/>
                  <a:pt x="1200616" y="90525"/>
                </a:cubicBezTo>
                <a:cubicBezTo>
                  <a:pt x="1202664" y="82353"/>
                  <a:pt x="1199626" y="73494"/>
                  <a:pt x="1202131" y="65503"/>
                </a:cubicBezTo>
                <a:cubicBezTo>
                  <a:pt x="1202950" y="62931"/>
                  <a:pt x="1205522" y="54302"/>
                  <a:pt x="1206388" y="48815"/>
                </a:cubicBezTo>
                <a:cubicBezTo>
                  <a:pt x="1206684" y="47129"/>
                  <a:pt x="1208608" y="46310"/>
                  <a:pt x="1209951" y="47301"/>
                </a:cubicBezTo>
                <a:cubicBezTo>
                  <a:pt x="1182014" y="26831"/>
                  <a:pt x="1149524" y="12191"/>
                  <a:pt x="1114348" y="5133"/>
                </a:cubicBezTo>
                <a:cubicBezTo>
                  <a:pt x="1116920" y="5953"/>
                  <a:pt x="1118844" y="7991"/>
                  <a:pt x="1119597" y="10553"/>
                </a:cubicBezTo>
                <a:cubicBezTo>
                  <a:pt x="1121816" y="17726"/>
                  <a:pt x="1125378" y="30851"/>
                  <a:pt x="1123159" y="36804"/>
                </a:cubicBezTo>
                <a:cubicBezTo>
                  <a:pt x="1118958" y="48177"/>
                  <a:pt x="1108757" y="56111"/>
                  <a:pt x="1098661" y="62817"/>
                </a:cubicBezTo>
                <a:cubicBezTo>
                  <a:pt x="1088631" y="69580"/>
                  <a:pt x="1077839" y="76114"/>
                  <a:pt x="1071305" y="86325"/>
                </a:cubicBezTo>
                <a:cubicBezTo>
                  <a:pt x="1068276" y="91049"/>
                  <a:pt x="1066352" y="96412"/>
                  <a:pt x="1063370" y="101193"/>
                </a:cubicBezTo>
                <a:cubicBezTo>
                  <a:pt x="1060456" y="105984"/>
                  <a:pt x="1056198" y="110413"/>
                  <a:pt x="1050655" y="111575"/>
                </a:cubicBezTo>
                <a:cubicBezTo>
                  <a:pt x="1045235" y="112690"/>
                  <a:pt x="1039577" y="110413"/>
                  <a:pt x="1035377" y="106851"/>
                </a:cubicBezTo>
                <a:cubicBezTo>
                  <a:pt x="1031233" y="103241"/>
                  <a:pt x="1028261" y="98459"/>
                  <a:pt x="1025461" y="93668"/>
                </a:cubicBezTo>
                <a:cubicBezTo>
                  <a:pt x="1022022" y="87896"/>
                  <a:pt x="1018632" y="81362"/>
                  <a:pt x="1019803" y="74771"/>
                </a:cubicBezTo>
                <a:cubicBezTo>
                  <a:pt x="1020622" y="70104"/>
                  <a:pt x="1023594" y="66141"/>
                  <a:pt x="1025223" y="61712"/>
                </a:cubicBezTo>
                <a:cubicBezTo>
                  <a:pt x="1027737" y="54997"/>
                  <a:pt x="1027033" y="47129"/>
                  <a:pt x="1023299" y="41005"/>
                </a:cubicBezTo>
                <a:cubicBezTo>
                  <a:pt x="1021965" y="38785"/>
                  <a:pt x="1020213" y="36690"/>
                  <a:pt x="1017879" y="35575"/>
                </a:cubicBezTo>
                <a:cubicBezTo>
                  <a:pt x="1015545" y="34470"/>
                  <a:pt x="1012859" y="34413"/>
                  <a:pt x="1010297" y="34356"/>
                </a:cubicBezTo>
                <a:cubicBezTo>
                  <a:pt x="1006792" y="34299"/>
                  <a:pt x="1003296" y="34232"/>
                  <a:pt x="999801" y="34118"/>
                </a:cubicBezTo>
                <a:cubicBezTo>
                  <a:pt x="996876" y="34118"/>
                  <a:pt x="993905" y="34118"/>
                  <a:pt x="991400" y="35404"/>
                </a:cubicBezTo>
                <a:cubicBezTo>
                  <a:pt x="986847" y="37909"/>
                  <a:pt x="985742" y="44215"/>
                  <a:pt x="987256" y="49168"/>
                </a:cubicBezTo>
                <a:cubicBezTo>
                  <a:pt x="988771" y="54063"/>
                  <a:pt x="992276" y="58150"/>
                  <a:pt x="995248" y="62350"/>
                </a:cubicBezTo>
                <a:cubicBezTo>
                  <a:pt x="998220" y="66608"/>
                  <a:pt x="1000848" y="71570"/>
                  <a:pt x="1000144" y="76695"/>
                </a:cubicBezTo>
                <a:cubicBezTo>
                  <a:pt x="999620" y="80724"/>
                  <a:pt x="997172" y="84162"/>
                  <a:pt x="994667" y="87372"/>
                </a:cubicBezTo>
                <a:cubicBezTo>
                  <a:pt x="991342" y="91630"/>
                  <a:pt x="987666" y="95888"/>
                  <a:pt x="982703" y="98050"/>
                </a:cubicBezTo>
                <a:cubicBezTo>
                  <a:pt x="977807" y="100145"/>
                  <a:pt x="971273" y="99507"/>
                  <a:pt x="968063" y="95192"/>
                </a:cubicBezTo>
                <a:cubicBezTo>
                  <a:pt x="963863" y="89592"/>
                  <a:pt x="967187" y="81362"/>
                  <a:pt x="964863" y="74771"/>
                </a:cubicBezTo>
                <a:cubicBezTo>
                  <a:pt x="964625" y="74018"/>
                  <a:pt x="964215" y="73199"/>
                  <a:pt x="963520" y="72790"/>
                </a:cubicBezTo>
                <a:cubicBezTo>
                  <a:pt x="962815" y="72380"/>
                  <a:pt x="961882" y="72437"/>
                  <a:pt x="961062" y="72504"/>
                </a:cubicBezTo>
                <a:cubicBezTo>
                  <a:pt x="950623" y="73437"/>
                  <a:pt x="939431" y="74656"/>
                  <a:pt x="931668" y="81657"/>
                </a:cubicBezTo>
                <a:cubicBezTo>
                  <a:pt x="927877" y="85096"/>
                  <a:pt x="925134" y="89706"/>
                  <a:pt x="921057" y="92802"/>
                </a:cubicBezTo>
                <a:cubicBezTo>
                  <a:pt x="916038" y="96593"/>
                  <a:pt x="909037" y="98107"/>
                  <a:pt x="905951" y="103527"/>
                </a:cubicBezTo>
                <a:cubicBezTo>
                  <a:pt x="903265" y="108308"/>
                  <a:pt x="904894" y="114614"/>
                  <a:pt x="908399" y="118872"/>
                </a:cubicBezTo>
                <a:cubicBezTo>
                  <a:pt x="911837" y="123129"/>
                  <a:pt x="916857" y="125815"/>
                  <a:pt x="921753" y="128377"/>
                </a:cubicBezTo>
                <a:cubicBezTo>
                  <a:pt x="924610" y="129835"/>
                  <a:pt x="927706" y="131406"/>
                  <a:pt x="930916" y="131006"/>
                </a:cubicBezTo>
                <a:cubicBezTo>
                  <a:pt x="937383" y="130073"/>
                  <a:pt x="939955" y="122196"/>
                  <a:pt x="940889" y="115662"/>
                </a:cubicBezTo>
                <a:cubicBezTo>
                  <a:pt x="941822" y="109185"/>
                  <a:pt x="943622" y="101260"/>
                  <a:pt x="949928" y="99507"/>
                </a:cubicBezTo>
                <a:cubicBezTo>
                  <a:pt x="955176" y="98050"/>
                  <a:pt x="960424" y="101955"/>
                  <a:pt x="963691" y="106270"/>
                </a:cubicBezTo>
                <a:cubicBezTo>
                  <a:pt x="964796" y="107727"/>
                  <a:pt x="965911" y="109308"/>
                  <a:pt x="967482" y="110242"/>
                </a:cubicBezTo>
                <a:cubicBezTo>
                  <a:pt x="970283" y="111871"/>
                  <a:pt x="973778" y="110937"/>
                  <a:pt x="977045" y="110994"/>
                </a:cubicBezTo>
                <a:cubicBezTo>
                  <a:pt x="983408" y="111109"/>
                  <a:pt x="989009" y="114900"/>
                  <a:pt x="994200" y="118633"/>
                </a:cubicBezTo>
                <a:cubicBezTo>
                  <a:pt x="997867" y="121205"/>
                  <a:pt x="1001544" y="123825"/>
                  <a:pt x="1004525" y="127215"/>
                </a:cubicBezTo>
                <a:cubicBezTo>
                  <a:pt x="1009126" y="132407"/>
                  <a:pt x="1011697" y="139055"/>
                  <a:pt x="1014202" y="145580"/>
                </a:cubicBezTo>
                <a:cubicBezTo>
                  <a:pt x="1015603" y="149256"/>
                  <a:pt x="1017060" y="153047"/>
                  <a:pt x="1017298" y="157019"/>
                </a:cubicBezTo>
                <a:cubicBezTo>
                  <a:pt x="1017470" y="159762"/>
                  <a:pt x="1016888" y="162848"/>
                  <a:pt x="1014783" y="164658"/>
                </a:cubicBezTo>
                <a:cubicBezTo>
                  <a:pt x="1010707" y="168211"/>
                  <a:pt x="1004525" y="165068"/>
                  <a:pt x="999096" y="164363"/>
                </a:cubicBezTo>
                <a:cubicBezTo>
                  <a:pt x="992333" y="163487"/>
                  <a:pt x="985799" y="166992"/>
                  <a:pt x="979846" y="170316"/>
                </a:cubicBezTo>
                <a:cubicBezTo>
                  <a:pt x="966082" y="178069"/>
                  <a:pt x="954357" y="191252"/>
                  <a:pt x="938964" y="193995"/>
                </a:cubicBezTo>
                <a:cubicBezTo>
                  <a:pt x="933650" y="194986"/>
                  <a:pt x="927649" y="200291"/>
                  <a:pt x="925544" y="205311"/>
                </a:cubicBezTo>
                <a:cubicBezTo>
                  <a:pt x="923972" y="209045"/>
                  <a:pt x="922743" y="212950"/>
                  <a:pt x="920238" y="216160"/>
                </a:cubicBezTo>
                <a:cubicBezTo>
                  <a:pt x="917552" y="219541"/>
                  <a:pt x="913647" y="221761"/>
                  <a:pt x="910675" y="224856"/>
                </a:cubicBezTo>
                <a:cubicBezTo>
                  <a:pt x="904951" y="230800"/>
                  <a:pt x="902970" y="240020"/>
                  <a:pt x="905713" y="247773"/>
                </a:cubicBezTo>
                <a:cubicBezTo>
                  <a:pt x="906999" y="251450"/>
                  <a:pt x="909218" y="255708"/>
                  <a:pt x="906999" y="258918"/>
                </a:cubicBezTo>
                <a:cubicBezTo>
                  <a:pt x="906818" y="259089"/>
                  <a:pt x="906646" y="259327"/>
                  <a:pt x="906418" y="259499"/>
                </a:cubicBezTo>
                <a:cubicBezTo>
                  <a:pt x="906008" y="259727"/>
                  <a:pt x="905427" y="259727"/>
                  <a:pt x="904894" y="259670"/>
                </a:cubicBezTo>
                <a:cubicBezTo>
                  <a:pt x="897959" y="258737"/>
                  <a:pt x="892711" y="253136"/>
                  <a:pt x="888387" y="247602"/>
                </a:cubicBezTo>
                <a:cubicBezTo>
                  <a:pt x="885882" y="244278"/>
                  <a:pt x="883262" y="240772"/>
                  <a:pt x="879405" y="239258"/>
                </a:cubicBezTo>
                <a:cubicBezTo>
                  <a:pt x="875442" y="237686"/>
                  <a:pt x="870946" y="238563"/>
                  <a:pt x="866984" y="240134"/>
                </a:cubicBezTo>
                <a:cubicBezTo>
                  <a:pt x="861212" y="242411"/>
                  <a:pt x="855668" y="246430"/>
                  <a:pt x="853859" y="252383"/>
                </a:cubicBezTo>
                <a:cubicBezTo>
                  <a:pt x="853106" y="254774"/>
                  <a:pt x="853039" y="257394"/>
                  <a:pt x="853039" y="259965"/>
                </a:cubicBezTo>
                <a:cubicBezTo>
                  <a:pt x="853106" y="263985"/>
                  <a:pt x="853392" y="268071"/>
                  <a:pt x="853859" y="272100"/>
                </a:cubicBezTo>
                <a:cubicBezTo>
                  <a:pt x="854382" y="275834"/>
                  <a:pt x="855202" y="279854"/>
                  <a:pt x="857831" y="282540"/>
                </a:cubicBezTo>
                <a:cubicBezTo>
                  <a:pt x="860164" y="284988"/>
                  <a:pt x="863888" y="286035"/>
                  <a:pt x="867156" y="285159"/>
                </a:cubicBezTo>
                <a:cubicBezTo>
                  <a:pt x="870251" y="284406"/>
                  <a:pt x="872699" y="282130"/>
                  <a:pt x="875671" y="280844"/>
                </a:cubicBezTo>
                <a:cubicBezTo>
                  <a:pt x="878595" y="279558"/>
                  <a:pt x="882672" y="279682"/>
                  <a:pt x="884129" y="282482"/>
                </a:cubicBezTo>
                <a:cubicBezTo>
                  <a:pt x="885186" y="284406"/>
                  <a:pt x="884539" y="286797"/>
                  <a:pt x="883491" y="288664"/>
                </a:cubicBezTo>
                <a:cubicBezTo>
                  <a:pt x="882443" y="290531"/>
                  <a:pt x="880986" y="292217"/>
                  <a:pt x="880281" y="294265"/>
                </a:cubicBezTo>
                <a:cubicBezTo>
                  <a:pt x="879586" y="296303"/>
                  <a:pt x="880395" y="299046"/>
                  <a:pt x="882262" y="300208"/>
                </a:cubicBezTo>
                <a:cubicBezTo>
                  <a:pt x="888272" y="298808"/>
                  <a:pt x="892883" y="305514"/>
                  <a:pt x="894807" y="311353"/>
                </a:cubicBezTo>
                <a:cubicBezTo>
                  <a:pt x="896731" y="317239"/>
                  <a:pt x="899588" y="322668"/>
                  <a:pt x="904894" y="325878"/>
                </a:cubicBezTo>
                <a:cubicBezTo>
                  <a:pt x="908046" y="327802"/>
                  <a:pt x="915457" y="333927"/>
                  <a:pt x="918371" y="327155"/>
                </a:cubicBezTo>
                <a:cubicBezTo>
                  <a:pt x="919600" y="325231"/>
                  <a:pt x="921286" y="323716"/>
                  <a:pt x="923448" y="322783"/>
                </a:cubicBezTo>
                <a:cubicBezTo>
                  <a:pt x="926068" y="321621"/>
                  <a:pt x="928982" y="321563"/>
                  <a:pt x="931840" y="321563"/>
                </a:cubicBezTo>
                <a:cubicBezTo>
                  <a:pt x="937212" y="321563"/>
                  <a:pt x="942517" y="321678"/>
                  <a:pt x="947880" y="321849"/>
                </a:cubicBezTo>
                <a:cubicBezTo>
                  <a:pt x="953947" y="322145"/>
                  <a:pt x="960367" y="322611"/>
                  <a:pt x="965558" y="325754"/>
                </a:cubicBezTo>
                <a:cubicBezTo>
                  <a:pt x="967949" y="327212"/>
                  <a:pt x="969930" y="329145"/>
                  <a:pt x="972264" y="330660"/>
                </a:cubicBezTo>
                <a:cubicBezTo>
                  <a:pt x="979731" y="335499"/>
                  <a:pt x="989237" y="335270"/>
                  <a:pt x="998048" y="336784"/>
                </a:cubicBezTo>
                <a:cubicBezTo>
                  <a:pt x="1006792" y="338356"/>
                  <a:pt x="1016479" y="343319"/>
                  <a:pt x="1017698" y="352120"/>
                </a:cubicBezTo>
                <a:cubicBezTo>
                  <a:pt x="1018108" y="354977"/>
                  <a:pt x="1017641" y="358130"/>
                  <a:pt x="1019451" y="360349"/>
                </a:cubicBezTo>
                <a:cubicBezTo>
                  <a:pt x="1020679" y="361921"/>
                  <a:pt x="1022775" y="362502"/>
                  <a:pt x="1024699" y="362912"/>
                </a:cubicBezTo>
                <a:cubicBezTo>
                  <a:pt x="1033272" y="364778"/>
                  <a:pt x="1042082" y="364778"/>
                  <a:pt x="1050778" y="365950"/>
                </a:cubicBezTo>
                <a:cubicBezTo>
                  <a:pt x="1059465" y="367112"/>
                  <a:pt x="1068390" y="369674"/>
                  <a:pt x="1074629" y="375799"/>
                </a:cubicBezTo>
                <a:cubicBezTo>
                  <a:pt x="1076906" y="378018"/>
                  <a:pt x="1078772" y="380761"/>
                  <a:pt x="1079353" y="383914"/>
                </a:cubicBezTo>
                <a:cubicBezTo>
                  <a:pt x="1080935" y="392249"/>
                  <a:pt x="1073115" y="399021"/>
                  <a:pt x="1068743" y="406307"/>
                </a:cubicBezTo>
                <a:cubicBezTo>
                  <a:pt x="1066228" y="410565"/>
                  <a:pt x="1064714" y="415528"/>
                  <a:pt x="1062675" y="420014"/>
                </a:cubicBezTo>
                <a:cubicBezTo>
                  <a:pt x="1061799" y="421938"/>
                  <a:pt x="1060808" y="423805"/>
                  <a:pt x="1059580" y="425557"/>
                </a:cubicBezTo>
                <a:cubicBezTo>
                  <a:pt x="1059056" y="426377"/>
                  <a:pt x="1058418" y="427129"/>
                  <a:pt x="1057713" y="427891"/>
                </a:cubicBezTo>
                <a:cubicBezTo>
                  <a:pt x="1053922" y="431853"/>
                  <a:pt x="1048616" y="434187"/>
                  <a:pt x="1045054" y="438273"/>
                </a:cubicBezTo>
                <a:cubicBezTo>
                  <a:pt x="1040272" y="443693"/>
                  <a:pt x="1039225" y="451399"/>
                  <a:pt x="1035786" y="457809"/>
                </a:cubicBezTo>
                <a:cubicBezTo>
                  <a:pt x="1035319" y="458685"/>
                  <a:pt x="1034853" y="459505"/>
                  <a:pt x="1034329" y="460257"/>
                </a:cubicBezTo>
                <a:cubicBezTo>
                  <a:pt x="1033919" y="460848"/>
                  <a:pt x="1033567" y="461429"/>
                  <a:pt x="1033100" y="462010"/>
                </a:cubicBezTo>
                <a:cubicBezTo>
                  <a:pt x="1033043" y="462191"/>
                  <a:pt x="1032929" y="462305"/>
                  <a:pt x="1032748" y="462476"/>
                </a:cubicBezTo>
                <a:cubicBezTo>
                  <a:pt x="1032348" y="463124"/>
                  <a:pt x="1031814" y="463762"/>
                  <a:pt x="1031290" y="464343"/>
                </a:cubicBezTo>
                <a:cubicBezTo>
                  <a:pt x="1030766" y="465048"/>
                  <a:pt x="1030185" y="465686"/>
                  <a:pt x="1029604" y="466324"/>
                </a:cubicBezTo>
                <a:cubicBezTo>
                  <a:pt x="1025756" y="470525"/>
                  <a:pt x="1021318" y="474259"/>
                  <a:pt x="1017412" y="478459"/>
                </a:cubicBezTo>
                <a:lnTo>
                  <a:pt x="1014317" y="481841"/>
                </a:lnTo>
                <a:cubicBezTo>
                  <a:pt x="1012974" y="483298"/>
                  <a:pt x="1010878" y="483946"/>
                  <a:pt x="1008954" y="483479"/>
                </a:cubicBezTo>
                <a:cubicBezTo>
                  <a:pt x="1027033" y="487737"/>
                  <a:pt x="1045930" y="490013"/>
                  <a:pt x="1065295" y="490013"/>
                </a:cubicBezTo>
                <a:cubicBezTo>
                  <a:pt x="1093412" y="490013"/>
                  <a:pt x="1120473" y="485289"/>
                  <a:pt x="1145619" y="476478"/>
                </a:cubicBezTo>
                <a:cubicBezTo>
                  <a:pt x="1166669" y="469249"/>
                  <a:pt x="1186329" y="459209"/>
                  <a:pt x="1204236" y="446846"/>
                </a:cubicBezTo>
                <a:cubicBezTo>
                  <a:pt x="1203531" y="447198"/>
                  <a:pt x="1202664" y="446732"/>
                  <a:pt x="1202664" y="445970"/>
                </a:cubicBezTo>
                <a:moveTo>
                  <a:pt x="954652" y="299513"/>
                </a:moveTo>
                <a:cubicBezTo>
                  <a:pt x="959024" y="301085"/>
                  <a:pt x="961358" y="299046"/>
                  <a:pt x="959024" y="294960"/>
                </a:cubicBezTo>
                <a:cubicBezTo>
                  <a:pt x="957043" y="291407"/>
                  <a:pt x="953662" y="289188"/>
                  <a:pt x="949813" y="288083"/>
                </a:cubicBezTo>
                <a:cubicBezTo>
                  <a:pt x="945318" y="286740"/>
                  <a:pt x="940593" y="286740"/>
                  <a:pt x="936040" y="285750"/>
                </a:cubicBezTo>
                <a:cubicBezTo>
                  <a:pt x="932430" y="284988"/>
                  <a:pt x="928982" y="283587"/>
                  <a:pt x="925839" y="281663"/>
                </a:cubicBezTo>
                <a:cubicBezTo>
                  <a:pt x="920877" y="278568"/>
                  <a:pt x="916733" y="274196"/>
                  <a:pt x="911256" y="272214"/>
                </a:cubicBezTo>
                <a:cubicBezTo>
                  <a:pt x="906475" y="270462"/>
                  <a:pt x="900988" y="270814"/>
                  <a:pt x="896435" y="273205"/>
                </a:cubicBezTo>
                <a:cubicBezTo>
                  <a:pt x="895502" y="273729"/>
                  <a:pt x="894397" y="274662"/>
                  <a:pt x="894807" y="275710"/>
                </a:cubicBezTo>
                <a:cubicBezTo>
                  <a:pt x="894921" y="276005"/>
                  <a:pt x="895159" y="276234"/>
                  <a:pt x="895330" y="276472"/>
                </a:cubicBezTo>
                <a:cubicBezTo>
                  <a:pt x="899474" y="280558"/>
                  <a:pt x="906237" y="280092"/>
                  <a:pt x="911199" y="282949"/>
                </a:cubicBezTo>
                <a:cubicBezTo>
                  <a:pt x="915342" y="285397"/>
                  <a:pt x="917848" y="289941"/>
                  <a:pt x="921696" y="292865"/>
                </a:cubicBezTo>
                <a:cubicBezTo>
                  <a:pt x="924029" y="294674"/>
                  <a:pt x="926830" y="295779"/>
                  <a:pt x="929744" y="296132"/>
                </a:cubicBezTo>
                <a:cubicBezTo>
                  <a:pt x="933240" y="296532"/>
                  <a:pt x="936745" y="295836"/>
                  <a:pt x="940241" y="295951"/>
                </a:cubicBezTo>
                <a:cubicBezTo>
                  <a:pt x="945203" y="296132"/>
                  <a:pt x="949928" y="297875"/>
                  <a:pt x="954652" y="299513"/>
                </a:cubicBezTo>
                <a:moveTo>
                  <a:pt x="1175708" y="137245"/>
                </a:moveTo>
                <a:cubicBezTo>
                  <a:pt x="1177518" y="135550"/>
                  <a:pt x="1180433" y="136312"/>
                  <a:pt x="1182709" y="137302"/>
                </a:cubicBezTo>
                <a:cubicBezTo>
                  <a:pt x="1183814" y="137826"/>
                  <a:pt x="1184929" y="138350"/>
                  <a:pt x="1185624" y="139284"/>
                </a:cubicBezTo>
                <a:cubicBezTo>
                  <a:pt x="1186443" y="140341"/>
                  <a:pt x="1186614" y="141741"/>
                  <a:pt x="1186795" y="143017"/>
                </a:cubicBezTo>
                <a:cubicBezTo>
                  <a:pt x="1187138" y="145703"/>
                  <a:pt x="1187262" y="150723"/>
                  <a:pt x="1190120" y="151885"/>
                </a:cubicBezTo>
                <a:cubicBezTo>
                  <a:pt x="1193091" y="152990"/>
                  <a:pt x="1196587" y="150371"/>
                  <a:pt x="1197521" y="147685"/>
                </a:cubicBezTo>
                <a:cubicBezTo>
                  <a:pt x="1198635" y="144475"/>
                  <a:pt x="1197521" y="140865"/>
                  <a:pt x="1195539" y="138179"/>
                </a:cubicBezTo>
                <a:cubicBezTo>
                  <a:pt x="1193558" y="135435"/>
                  <a:pt x="1190758" y="133397"/>
                  <a:pt x="1188196" y="131235"/>
                </a:cubicBezTo>
                <a:cubicBezTo>
                  <a:pt x="1185100" y="128673"/>
                  <a:pt x="1182128" y="125872"/>
                  <a:pt x="1179671" y="122605"/>
                </a:cubicBezTo>
                <a:cubicBezTo>
                  <a:pt x="1178509" y="120977"/>
                  <a:pt x="1177404" y="119224"/>
                  <a:pt x="1176004" y="117767"/>
                </a:cubicBezTo>
                <a:cubicBezTo>
                  <a:pt x="1175127" y="116719"/>
                  <a:pt x="1173956" y="115843"/>
                  <a:pt x="1172679" y="115547"/>
                </a:cubicBezTo>
                <a:cubicBezTo>
                  <a:pt x="1171336" y="115319"/>
                  <a:pt x="1169755" y="115843"/>
                  <a:pt x="1169174" y="117062"/>
                </a:cubicBezTo>
                <a:cubicBezTo>
                  <a:pt x="1168593" y="118290"/>
                  <a:pt x="1169174" y="119805"/>
                  <a:pt x="1170051" y="120910"/>
                </a:cubicBezTo>
                <a:cubicBezTo>
                  <a:pt x="1170870" y="122024"/>
                  <a:pt x="1172032" y="122958"/>
                  <a:pt x="1172679" y="124177"/>
                </a:cubicBezTo>
                <a:cubicBezTo>
                  <a:pt x="1174251" y="127101"/>
                  <a:pt x="1172213" y="131292"/>
                  <a:pt x="1168946" y="131883"/>
                </a:cubicBezTo>
                <a:cubicBezTo>
                  <a:pt x="1168241" y="131997"/>
                  <a:pt x="1167545" y="131997"/>
                  <a:pt x="1166841" y="132226"/>
                </a:cubicBezTo>
                <a:cubicBezTo>
                  <a:pt x="1165621" y="132759"/>
                  <a:pt x="1164917" y="134035"/>
                  <a:pt x="1164564" y="135321"/>
                </a:cubicBezTo>
                <a:cubicBezTo>
                  <a:pt x="1163812" y="137950"/>
                  <a:pt x="1163983" y="141036"/>
                  <a:pt x="1165850" y="143075"/>
                </a:cubicBezTo>
                <a:cubicBezTo>
                  <a:pt x="1167660" y="145122"/>
                  <a:pt x="1171336" y="145408"/>
                  <a:pt x="1173022" y="143313"/>
                </a:cubicBezTo>
                <a:cubicBezTo>
                  <a:pt x="1174365" y="141503"/>
                  <a:pt x="1174137" y="138760"/>
                  <a:pt x="1175708" y="137245"/>
                </a:cubicBezTo>
                <a:moveTo>
                  <a:pt x="954652" y="299513"/>
                </a:moveTo>
                <a:cubicBezTo>
                  <a:pt x="959024" y="301085"/>
                  <a:pt x="961358" y="299046"/>
                  <a:pt x="959024" y="294960"/>
                </a:cubicBezTo>
                <a:cubicBezTo>
                  <a:pt x="957043" y="291407"/>
                  <a:pt x="953662" y="289188"/>
                  <a:pt x="949813" y="288083"/>
                </a:cubicBezTo>
                <a:cubicBezTo>
                  <a:pt x="945318" y="286740"/>
                  <a:pt x="940593" y="286740"/>
                  <a:pt x="936040" y="285750"/>
                </a:cubicBezTo>
                <a:cubicBezTo>
                  <a:pt x="932430" y="284988"/>
                  <a:pt x="928982" y="283587"/>
                  <a:pt x="925839" y="281663"/>
                </a:cubicBezTo>
                <a:cubicBezTo>
                  <a:pt x="920877" y="278568"/>
                  <a:pt x="916733" y="274196"/>
                  <a:pt x="911256" y="272214"/>
                </a:cubicBezTo>
                <a:cubicBezTo>
                  <a:pt x="906475" y="270462"/>
                  <a:pt x="900988" y="270814"/>
                  <a:pt x="896435" y="273205"/>
                </a:cubicBezTo>
                <a:cubicBezTo>
                  <a:pt x="895502" y="273729"/>
                  <a:pt x="894397" y="274662"/>
                  <a:pt x="894807" y="275710"/>
                </a:cubicBezTo>
                <a:cubicBezTo>
                  <a:pt x="894921" y="276005"/>
                  <a:pt x="895159" y="276234"/>
                  <a:pt x="895330" y="276472"/>
                </a:cubicBezTo>
                <a:cubicBezTo>
                  <a:pt x="899474" y="280558"/>
                  <a:pt x="906237" y="280092"/>
                  <a:pt x="911199" y="282949"/>
                </a:cubicBezTo>
                <a:cubicBezTo>
                  <a:pt x="915342" y="285397"/>
                  <a:pt x="917848" y="289941"/>
                  <a:pt x="921696" y="292865"/>
                </a:cubicBezTo>
                <a:cubicBezTo>
                  <a:pt x="924029" y="294674"/>
                  <a:pt x="926830" y="295779"/>
                  <a:pt x="929744" y="296132"/>
                </a:cubicBezTo>
                <a:cubicBezTo>
                  <a:pt x="933240" y="296532"/>
                  <a:pt x="936745" y="295836"/>
                  <a:pt x="940241" y="295951"/>
                </a:cubicBezTo>
                <a:cubicBezTo>
                  <a:pt x="945203" y="296132"/>
                  <a:pt x="949928" y="297875"/>
                  <a:pt x="954652" y="299513"/>
                </a:cubicBezTo>
                <a:moveTo>
                  <a:pt x="1197521" y="147685"/>
                </a:moveTo>
                <a:cubicBezTo>
                  <a:pt x="1198635" y="144475"/>
                  <a:pt x="1197521" y="140865"/>
                  <a:pt x="1195539" y="138179"/>
                </a:cubicBezTo>
                <a:cubicBezTo>
                  <a:pt x="1193558" y="135435"/>
                  <a:pt x="1190758" y="133397"/>
                  <a:pt x="1188196" y="131235"/>
                </a:cubicBezTo>
                <a:cubicBezTo>
                  <a:pt x="1185100" y="128673"/>
                  <a:pt x="1182128" y="125872"/>
                  <a:pt x="1179671" y="122605"/>
                </a:cubicBezTo>
                <a:cubicBezTo>
                  <a:pt x="1178509" y="120977"/>
                  <a:pt x="1177404" y="119224"/>
                  <a:pt x="1176004" y="117767"/>
                </a:cubicBezTo>
                <a:cubicBezTo>
                  <a:pt x="1175127" y="116719"/>
                  <a:pt x="1173956" y="115843"/>
                  <a:pt x="1172679" y="115547"/>
                </a:cubicBezTo>
                <a:cubicBezTo>
                  <a:pt x="1171336" y="115319"/>
                  <a:pt x="1169755" y="115843"/>
                  <a:pt x="1169174" y="117062"/>
                </a:cubicBezTo>
                <a:cubicBezTo>
                  <a:pt x="1168593" y="118290"/>
                  <a:pt x="1169174" y="119805"/>
                  <a:pt x="1170051" y="120910"/>
                </a:cubicBezTo>
                <a:cubicBezTo>
                  <a:pt x="1170870" y="122024"/>
                  <a:pt x="1172032" y="122958"/>
                  <a:pt x="1172679" y="124177"/>
                </a:cubicBezTo>
                <a:cubicBezTo>
                  <a:pt x="1174251" y="127101"/>
                  <a:pt x="1172213" y="131292"/>
                  <a:pt x="1168946" y="131883"/>
                </a:cubicBezTo>
                <a:cubicBezTo>
                  <a:pt x="1168241" y="131997"/>
                  <a:pt x="1167545" y="131997"/>
                  <a:pt x="1166841" y="132226"/>
                </a:cubicBezTo>
                <a:cubicBezTo>
                  <a:pt x="1165621" y="132759"/>
                  <a:pt x="1164917" y="134035"/>
                  <a:pt x="1164564" y="135321"/>
                </a:cubicBezTo>
                <a:cubicBezTo>
                  <a:pt x="1163812" y="137950"/>
                  <a:pt x="1163983" y="141036"/>
                  <a:pt x="1165850" y="143075"/>
                </a:cubicBezTo>
                <a:cubicBezTo>
                  <a:pt x="1167660" y="145122"/>
                  <a:pt x="1171336" y="145408"/>
                  <a:pt x="1173022" y="143313"/>
                </a:cubicBezTo>
                <a:cubicBezTo>
                  <a:pt x="1174365" y="141503"/>
                  <a:pt x="1174137" y="138760"/>
                  <a:pt x="1175708" y="137245"/>
                </a:cubicBezTo>
                <a:cubicBezTo>
                  <a:pt x="1177518" y="135550"/>
                  <a:pt x="1180433" y="136312"/>
                  <a:pt x="1182709" y="137302"/>
                </a:cubicBezTo>
                <a:cubicBezTo>
                  <a:pt x="1183814" y="137826"/>
                  <a:pt x="1184929" y="138350"/>
                  <a:pt x="1185624" y="139284"/>
                </a:cubicBezTo>
                <a:cubicBezTo>
                  <a:pt x="1186443" y="140341"/>
                  <a:pt x="1186614" y="141741"/>
                  <a:pt x="1186795" y="143017"/>
                </a:cubicBezTo>
                <a:cubicBezTo>
                  <a:pt x="1187138" y="145703"/>
                  <a:pt x="1187262" y="150723"/>
                  <a:pt x="1190120" y="151885"/>
                </a:cubicBezTo>
                <a:cubicBezTo>
                  <a:pt x="1193091" y="152990"/>
                  <a:pt x="1196587" y="150371"/>
                  <a:pt x="1197521" y="147685"/>
                </a:cubicBezTo>
                <a:moveTo>
                  <a:pt x="1275273" y="1509522"/>
                </a:moveTo>
                <a:cubicBezTo>
                  <a:pt x="1275273" y="1511503"/>
                  <a:pt x="1275216" y="1513484"/>
                  <a:pt x="1275045" y="1515465"/>
                </a:cubicBezTo>
                <a:cubicBezTo>
                  <a:pt x="1270206" y="1586626"/>
                  <a:pt x="1178166" y="1643443"/>
                  <a:pt x="1065295" y="1643443"/>
                </a:cubicBezTo>
                <a:cubicBezTo>
                  <a:pt x="952433" y="1643443"/>
                  <a:pt x="860393" y="1586626"/>
                  <a:pt x="855554" y="1515465"/>
                </a:cubicBezTo>
                <a:cubicBezTo>
                  <a:pt x="855373" y="1513484"/>
                  <a:pt x="855316" y="1511503"/>
                  <a:pt x="855316" y="1509522"/>
                </a:cubicBezTo>
                <a:cubicBezTo>
                  <a:pt x="855316" y="1448742"/>
                  <a:pt x="918838" y="1397412"/>
                  <a:pt x="1005859" y="1381144"/>
                </a:cubicBezTo>
                <a:lnTo>
                  <a:pt x="1005859" y="1412519"/>
                </a:lnTo>
                <a:cubicBezTo>
                  <a:pt x="945089" y="1427683"/>
                  <a:pt x="901979" y="1465364"/>
                  <a:pt x="901979" y="1509522"/>
                </a:cubicBezTo>
                <a:cubicBezTo>
                  <a:pt x="901979" y="1567091"/>
                  <a:pt x="975121" y="1613696"/>
                  <a:pt x="1065295" y="1613696"/>
                </a:cubicBezTo>
                <a:cubicBezTo>
                  <a:pt x="1155468" y="1613696"/>
                  <a:pt x="1228610" y="1567091"/>
                  <a:pt x="1228610" y="1509522"/>
                </a:cubicBezTo>
                <a:cubicBezTo>
                  <a:pt x="1228610" y="1465364"/>
                  <a:pt x="1185567" y="1427683"/>
                  <a:pt x="1124731" y="1412519"/>
                </a:cubicBezTo>
                <a:lnTo>
                  <a:pt x="1124731" y="1381144"/>
                </a:lnTo>
                <a:cubicBezTo>
                  <a:pt x="1211760" y="1397412"/>
                  <a:pt x="1275273" y="1448742"/>
                  <a:pt x="1275273" y="1509522"/>
                </a:cubicBezTo>
                <a:moveTo>
                  <a:pt x="1228610" y="1509522"/>
                </a:moveTo>
                <a:cubicBezTo>
                  <a:pt x="1228610" y="1465364"/>
                  <a:pt x="1185567" y="1427683"/>
                  <a:pt x="1124731" y="1412519"/>
                </a:cubicBezTo>
                <a:lnTo>
                  <a:pt x="1124731" y="1489748"/>
                </a:lnTo>
                <a:cubicBezTo>
                  <a:pt x="1124731" y="1503864"/>
                  <a:pt x="1113186" y="1515294"/>
                  <a:pt x="1099013" y="1515294"/>
                </a:cubicBezTo>
                <a:cubicBezTo>
                  <a:pt x="1084840" y="1515294"/>
                  <a:pt x="1073343" y="1503864"/>
                  <a:pt x="1073353" y="1489748"/>
                </a:cubicBezTo>
                <a:lnTo>
                  <a:pt x="1073353" y="1405518"/>
                </a:lnTo>
                <a:cubicBezTo>
                  <a:pt x="1070667" y="1405461"/>
                  <a:pt x="1067981" y="1405404"/>
                  <a:pt x="1065304" y="1405404"/>
                </a:cubicBezTo>
                <a:cubicBezTo>
                  <a:pt x="1062618" y="1405404"/>
                  <a:pt x="1059932" y="1405461"/>
                  <a:pt x="1057246" y="1405518"/>
                </a:cubicBezTo>
                <a:lnTo>
                  <a:pt x="1057246" y="1489748"/>
                </a:lnTo>
                <a:cubicBezTo>
                  <a:pt x="1057246" y="1503864"/>
                  <a:pt x="1045759" y="1515294"/>
                  <a:pt x="1031586" y="1515294"/>
                </a:cubicBezTo>
                <a:cubicBezTo>
                  <a:pt x="1017412" y="1515294"/>
                  <a:pt x="1005859" y="1503864"/>
                  <a:pt x="1005859" y="1489748"/>
                </a:cubicBezTo>
                <a:lnTo>
                  <a:pt x="1005859" y="1412519"/>
                </a:lnTo>
                <a:cubicBezTo>
                  <a:pt x="945089" y="1427683"/>
                  <a:pt x="901979" y="1465364"/>
                  <a:pt x="901979" y="1509522"/>
                </a:cubicBezTo>
                <a:cubicBezTo>
                  <a:pt x="901979" y="1567091"/>
                  <a:pt x="975064" y="1613696"/>
                  <a:pt x="1065295" y="1613696"/>
                </a:cubicBezTo>
                <a:cubicBezTo>
                  <a:pt x="1155534" y="1613696"/>
                  <a:pt x="1228610" y="1567091"/>
                  <a:pt x="1228610" y="1509522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06709" y="2599802"/>
            <a:ext cx="2130593" cy="1643440"/>
          </a:xfrm>
          <a:custGeom>
            <a:avLst/>
            <a:gdLst/>
            <a:ahLst/>
            <a:cxnLst/>
            <a:rect l="0" t="0" r="0" b="0"/>
            <a:pathLst>
              <a:path w="2130593" h="1643440">
                <a:moveTo>
                  <a:pt x="218030" y="719469"/>
                </a:moveTo>
                <a:lnTo>
                  <a:pt x="218030" y="749216"/>
                </a:lnTo>
                <a:cubicBezTo>
                  <a:pt x="215346" y="749158"/>
                  <a:pt x="212663" y="749100"/>
                  <a:pt x="209980" y="749100"/>
                </a:cubicBezTo>
                <a:cubicBezTo>
                  <a:pt x="207297" y="749100"/>
                  <a:pt x="204614" y="749158"/>
                  <a:pt x="201931" y="749216"/>
                </a:cubicBezTo>
                <a:lnTo>
                  <a:pt x="201931" y="719469"/>
                </a:lnTo>
                <a:cubicBezTo>
                  <a:pt x="204614" y="719411"/>
                  <a:pt x="207297" y="719353"/>
                  <a:pt x="209980" y="719353"/>
                </a:cubicBezTo>
                <a:cubicBezTo>
                  <a:pt x="212663" y="719353"/>
                  <a:pt x="215346" y="719353"/>
                  <a:pt x="218030" y="719469"/>
                </a:cubicBezTo>
                <a:close/>
                <a:moveTo>
                  <a:pt x="1928665" y="719470"/>
                </a:moveTo>
                <a:lnTo>
                  <a:pt x="1928665" y="749217"/>
                </a:lnTo>
                <a:cubicBezTo>
                  <a:pt x="1925982" y="749159"/>
                  <a:pt x="1923300" y="749100"/>
                  <a:pt x="1920616" y="749100"/>
                </a:cubicBezTo>
                <a:cubicBezTo>
                  <a:pt x="1917933" y="749100"/>
                  <a:pt x="1915250" y="749159"/>
                  <a:pt x="1912625" y="749217"/>
                </a:cubicBezTo>
                <a:lnTo>
                  <a:pt x="1912625" y="719470"/>
                </a:lnTo>
                <a:cubicBezTo>
                  <a:pt x="1915250" y="719412"/>
                  <a:pt x="1917933" y="719353"/>
                  <a:pt x="1920616" y="719353"/>
                </a:cubicBezTo>
                <a:cubicBezTo>
                  <a:pt x="1923300" y="719353"/>
                  <a:pt x="1925982" y="719353"/>
                  <a:pt x="1928665" y="719470"/>
                </a:cubicBezTo>
                <a:close/>
                <a:moveTo>
                  <a:pt x="1097377" y="1075680"/>
                </a:moveTo>
                <a:lnTo>
                  <a:pt x="1097377" y="1111551"/>
                </a:lnTo>
                <a:cubicBezTo>
                  <a:pt x="1087286" y="1108577"/>
                  <a:pt x="1076496" y="1107002"/>
                  <a:pt x="1065296" y="1107002"/>
                </a:cubicBezTo>
                <a:cubicBezTo>
                  <a:pt x="1054098" y="1107002"/>
                  <a:pt x="1043307" y="1108577"/>
                  <a:pt x="1033217" y="1111551"/>
                </a:cubicBezTo>
                <a:lnTo>
                  <a:pt x="1033217" y="1072705"/>
                </a:lnTo>
                <a:cubicBezTo>
                  <a:pt x="1038174" y="1085887"/>
                  <a:pt x="1050948" y="1095336"/>
                  <a:pt x="1065938" y="1095336"/>
                </a:cubicBezTo>
                <a:cubicBezTo>
                  <a:pt x="1079762" y="1095336"/>
                  <a:pt x="1091719" y="1087287"/>
                  <a:pt x="1097377" y="1075680"/>
                </a:cubicBezTo>
                <a:close/>
                <a:moveTo>
                  <a:pt x="1073350" y="1317505"/>
                </a:moveTo>
                <a:lnTo>
                  <a:pt x="1073350" y="1375774"/>
                </a:lnTo>
                <a:cubicBezTo>
                  <a:pt x="1070666" y="1375716"/>
                  <a:pt x="1067984" y="1375657"/>
                  <a:pt x="1065300" y="1375657"/>
                </a:cubicBezTo>
                <a:cubicBezTo>
                  <a:pt x="1062617" y="1375657"/>
                  <a:pt x="1059934" y="1375716"/>
                  <a:pt x="1057251" y="1375774"/>
                </a:cubicBezTo>
                <a:lnTo>
                  <a:pt x="1057251" y="1317505"/>
                </a:lnTo>
                <a:close/>
                <a:moveTo>
                  <a:pt x="1073350" y="1375774"/>
                </a:moveTo>
                <a:lnTo>
                  <a:pt x="1073350" y="1405521"/>
                </a:lnTo>
                <a:cubicBezTo>
                  <a:pt x="1070666" y="1405462"/>
                  <a:pt x="1067984" y="1405404"/>
                  <a:pt x="1065300" y="1405404"/>
                </a:cubicBezTo>
                <a:cubicBezTo>
                  <a:pt x="1062617" y="1405404"/>
                  <a:pt x="1059934" y="1405462"/>
                  <a:pt x="1057251" y="1405521"/>
                </a:cubicBezTo>
                <a:lnTo>
                  <a:pt x="1057251" y="1375774"/>
                </a:lnTo>
                <a:cubicBezTo>
                  <a:pt x="1059934" y="1375716"/>
                  <a:pt x="1062617" y="1375657"/>
                  <a:pt x="1065300" y="1375657"/>
                </a:cubicBezTo>
                <a:cubicBezTo>
                  <a:pt x="1067984" y="1375657"/>
                  <a:pt x="1070666" y="1375716"/>
                  <a:pt x="1073350" y="1375774"/>
                </a:cubicBezTo>
                <a:close/>
                <a:moveTo>
                  <a:pt x="419958" y="853215"/>
                </a:moveTo>
                <a:cubicBezTo>
                  <a:pt x="419958" y="855198"/>
                  <a:pt x="419900" y="857181"/>
                  <a:pt x="419725" y="859165"/>
                </a:cubicBezTo>
                <a:cubicBezTo>
                  <a:pt x="414884" y="930324"/>
                  <a:pt x="322843" y="987136"/>
                  <a:pt x="209979" y="987136"/>
                </a:cubicBezTo>
                <a:cubicBezTo>
                  <a:pt x="97115" y="987136"/>
                  <a:pt x="5074" y="930324"/>
                  <a:pt x="233" y="859165"/>
                </a:cubicBezTo>
                <a:cubicBezTo>
                  <a:pt x="58" y="857181"/>
                  <a:pt x="0" y="855198"/>
                  <a:pt x="0" y="853215"/>
                </a:cubicBezTo>
                <a:cubicBezTo>
                  <a:pt x="0" y="792438"/>
                  <a:pt x="63518" y="741109"/>
                  <a:pt x="150543" y="724836"/>
                </a:cubicBezTo>
                <a:lnTo>
                  <a:pt x="150543" y="756216"/>
                </a:lnTo>
                <a:cubicBezTo>
                  <a:pt x="89766" y="771381"/>
                  <a:pt x="46662" y="809061"/>
                  <a:pt x="46662" y="853215"/>
                </a:cubicBezTo>
                <a:cubicBezTo>
                  <a:pt x="46662" y="910726"/>
                  <a:pt x="119805" y="957388"/>
                  <a:pt x="209979" y="957388"/>
                </a:cubicBezTo>
                <a:cubicBezTo>
                  <a:pt x="300154" y="957388"/>
                  <a:pt x="373296" y="910726"/>
                  <a:pt x="373296" y="853215"/>
                </a:cubicBezTo>
                <a:cubicBezTo>
                  <a:pt x="373296" y="809061"/>
                  <a:pt x="330192" y="771381"/>
                  <a:pt x="269415" y="756216"/>
                </a:cubicBezTo>
                <a:lnTo>
                  <a:pt x="269415" y="724836"/>
                </a:lnTo>
                <a:cubicBezTo>
                  <a:pt x="314327" y="733235"/>
                  <a:pt x="352940" y="750967"/>
                  <a:pt x="379829" y="774531"/>
                </a:cubicBezTo>
                <a:cubicBezTo>
                  <a:pt x="398552" y="790863"/>
                  <a:pt x="411559" y="810111"/>
                  <a:pt x="417042" y="830934"/>
                </a:cubicBezTo>
                <a:cubicBezTo>
                  <a:pt x="418967" y="838167"/>
                  <a:pt x="419958" y="845633"/>
                  <a:pt x="419958" y="853215"/>
                </a:cubicBezTo>
                <a:close/>
                <a:moveTo>
                  <a:pt x="373296" y="853215"/>
                </a:moveTo>
                <a:cubicBezTo>
                  <a:pt x="373296" y="809061"/>
                  <a:pt x="330192" y="771381"/>
                  <a:pt x="269415" y="756216"/>
                </a:cubicBezTo>
                <a:lnTo>
                  <a:pt x="269416" y="833443"/>
                </a:lnTo>
                <a:cubicBezTo>
                  <a:pt x="269416" y="847559"/>
                  <a:pt x="257867" y="858991"/>
                  <a:pt x="243693" y="858991"/>
                </a:cubicBezTo>
                <a:cubicBezTo>
                  <a:pt x="229519" y="858991"/>
                  <a:pt x="218029" y="847559"/>
                  <a:pt x="218029" y="833443"/>
                </a:cubicBezTo>
                <a:lnTo>
                  <a:pt x="218030" y="749216"/>
                </a:lnTo>
                <a:cubicBezTo>
                  <a:pt x="215346" y="749158"/>
                  <a:pt x="212663" y="749100"/>
                  <a:pt x="209980" y="749100"/>
                </a:cubicBezTo>
                <a:cubicBezTo>
                  <a:pt x="207297" y="749100"/>
                  <a:pt x="204614" y="749158"/>
                  <a:pt x="201931" y="749216"/>
                </a:cubicBezTo>
                <a:lnTo>
                  <a:pt x="201931" y="833443"/>
                </a:lnTo>
                <a:cubicBezTo>
                  <a:pt x="201931" y="847559"/>
                  <a:pt x="190440" y="858991"/>
                  <a:pt x="176267" y="858991"/>
                </a:cubicBezTo>
                <a:cubicBezTo>
                  <a:pt x="162093" y="858991"/>
                  <a:pt x="150544" y="847559"/>
                  <a:pt x="150544" y="833443"/>
                </a:cubicBezTo>
                <a:lnTo>
                  <a:pt x="150543" y="756216"/>
                </a:lnTo>
                <a:cubicBezTo>
                  <a:pt x="89766" y="771381"/>
                  <a:pt x="46662" y="809061"/>
                  <a:pt x="46662" y="853215"/>
                </a:cubicBezTo>
                <a:cubicBezTo>
                  <a:pt x="46662" y="910726"/>
                  <a:pt x="119805" y="957388"/>
                  <a:pt x="209979" y="957388"/>
                </a:cubicBezTo>
                <a:cubicBezTo>
                  <a:pt x="300154" y="957388"/>
                  <a:pt x="373296" y="910726"/>
                  <a:pt x="373296" y="853215"/>
                </a:cubicBezTo>
                <a:close/>
                <a:moveTo>
                  <a:pt x="2130593" y="853215"/>
                </a:moveTo>
                <a:cubicBezTo>
                  <a:pt x="2130593" y="855198"/>
                  <a:pt x="2130534" y="857181"/>
                  <a:pt x="2130359" y="859165"/>
                </a:cubicBezTo>
                <a:cubicBezTo>
                  <a:pt x="2125577" y="930324"/>
                  <a:pt x="2033477" y="987136"/>
                  <a:pt x="1920614" y="987136"/>
                </a:cubicBezTo>
                <a:cubicBezTo>
                  <a:pt x="1807749" y="987136"/>
                  <a:pt x="1715708" y="930324"/>
                  <a:pt x="1710867" y="859165"/>
                </a:cubicBezTo>
                <a:cubicBezTo>
                  <a:pt x="1710751" y="857181"/>
                  <a:pt x="1710634" y="855198"/>
                  <a:pt x="1710634" y="853215"/>
                </a:cubicBezTo>
                <a:cubicBezTo>
                  <a:pt x="1710634" y="845633"/>
                  <a:pt x="1711625" y="838167"/>
                  <a:pt x="1713550" y="830934"/>
                </a:cubicBezTo>
                <a:cubicBezTo>
                  <a:pt x="1719033" y="810111"/>
                  <a:pt x="1732040" y="790863"/>
                  <a:pt x="1750763" y="774531"/>
                </a:cubicBezTo>
                <a:cubicBezTo>
                  <a:pt x="1777652" y="750967"/>
                  <a:pt x="1816323" y="733177"/>
                  <a:pt x="1861236" y="724836"/>
                </a:cubicBezTo>
                <a:lnTo>
                  <a:pt x="1861236" y="756216"/>
                </a:lnTo>
                <a:cubicBezTo>
                  <a:pt x="1800400" y="771323"/>
                  <a:pt x="1757296" y="809061"/>
                  <a:pt x="1757296" y="853215"/>
                </a:cubicBezTo>
                <a:cubicBezTo>
                  <a:pt x="1757296" y="910726"/>
                  <a:pt x="1830439" y="957388"/>
                  <a:pt x="1920614" y="957388"/>
                </a:cubicBezTo>
                <a:cubicBezTo>
                  <a:pt x="2010788" y="957388"/>
                  <a:pt x="2083931" y="910726"/>
                  <a:pt x="2083931" y="853215"/>
                </a:cubicBezTo>
                <a:cubicBezTo>
                  <a:pt x="2083931" y="809061"/>
                  <a:pt x="2040885" y="771381"/>
                  <a:pt x="1980049" y="756216"/>
                </a:cubicBezTo>
                <a:lnTo>
                  <a:pt x="1980049" y="724836"/>
                </a:lnTo>
                <a:cubicBezTo>
                  <a:pt x="2067074" y="741109"/>
                  <a:pt x="2130593" y="792438"/>
                  <a:pt x="2130593" y="853215"/>
                </a:cubicBezTo>
                <a:close/>
                <a:moveTo>
                  <a:pt x="2083931" y="853215"/>
                </a:moveTo>
                <a:cubicBezTo>
                  <a:pt x="2083931" y="809061"/>
                  <a:pt x="2040885" y="771381"/>
                  <a:pt x="1980049" y="756216"/>
                </a:cubicBezTo>
                <a:lnTo>
                  <a:pt x="1980050" y="833443"/>
                </a:lnTo>
                <a:cubicBezTo>
                  <a:pt x="1980050" y="847559"/>
                  <a:pt x="1968501" y="858991"/>
                  <a:pt x="1954328" y="858991"/>
                </a:cubicBezTo>
                <a:cubicBezTo>
                  <a:pt x="1940154" y="858991"/>
                  <a:pt x="1928663" y="847559"/>
                  <a:pt x="1928663" y="833443"/>
                </a:cubicBezTo>
                <a:lnTo>
                  <a:pt x="1928665" y="749217"/>
                </a:lnTo>
                <a:cubicBezTo>
                  <a:pt x="1925982" y="749159"/>
                  <a:pt x="1923300" y="749100"/>
                  <a:pt x="1920616" y="749100"/>
                </a:cubicBezTo>
                <a:cubicBezTo>
                  <a:pt x="1917933" y="749100"/>
                  <a:pt x="1915250" y="749159"/>
                  <a:pt x="1912625" y="749217"/>
                </a:cubicBezTo>
                <a:lnTo>
                  <a:pt x="1912623" y="833443"/>
                </a:lnTo>
                <a:cubicBezTo>
                  <a:pt x="1912623" y="847559"/>
                  <a:pt x="1901074" y="858991"/>
                  <a:pt x="1886901" y="858991"/>
                </a:cubicBezTo>
                <a:cubicBezTo>
                  <a:pt x="1872727" y="858991"/>
                  <a:pt x="1861237" y="847559"/>
                  <a:pt x="1861237" y="833443"/>
                </a:cubicBezTo>
                <a:lnTo>
                  <a:pt x="1861236" y="756216"/>
                </a:lnTo>
                <a:cubicBezTo>
                  <a:pt x="1800400" y="771323"/>
                  <a:pt x="1757296" y="809061"/>
                  <a:pt x="1757296" y="853215"/>
                </a:cubicBezTo>
                <a:cubicBezTo>
                  <a:pt x="1757296" y="910726"/>
                  <a:pt x="1830381" y="957388"/>
                  <a:pt x="1920614" y="957388"/>
                </a:cubicBezTo>
                <a:cubicBezTo>
                  <a:pt x="2010846" y="957388"/>
                  <a:pt x="2083931" y="910726"/>
                  <a:pt x="2083931" y="853215"/>
                </a:cubicBezTo>
                <a:close/>
                <a:moveTo>
                  <a:pt x="796875" y="729153"/>
                </a:moveTo>
                <a:lnTo>
                  <a:pt x="417042" y="830934"/>
                </a:lnTo>
                <a:cubicBezTo>
                  <a:pt x="411559" y="810111"/>
                  <a:pt x="398552" y="790863"/>
                  <a:pt x="379829" y="774531"/>
                </a:cubicBezTo>
                <a:lnTo>
                  <a:pt x="759720" y="672750"/>
                </a:lnTo>
                <a:cubicBezTo>
                  <a:pt x="767594" y="692932"/>
                  <a:pt x="780251" y="711888"/>
                  <a:pt x="796875" y="729153"/>
                </a:cubicBezTo>
                <a:close/>
                <a:moveTo>
                  <a:pt x="1097380" y="823818"/>
                </a:moveTo>
                <a:lnTo>
                  <a:pt x="1097380" y="1044996"/>
                </a:lnTo>
                <a:cubicBezTo>
                  <a:pt x="1091722" y="1033389"/>
                  <a:pt x="1079764" y="1025340"/>
                  <a:pt x="1065941" y="1025340"/>
                </a:cubicBezTo>
                <a:cubicBezTo>
                  <a:pt x="1050951" y="1025340"/>
                  <a:pt x="1038177" y="1034789"/>
                  <a:pt x="1033219" y="1047971"/>
                </a:cubicBezTo>
                <a:lnTo>
                  <a:pt x="1033219" y="823818"/>
                </a:lnTo>
                <a:cubicBezTo>
                  <a:pt x="1043776" y="824517"/>
                  <a:pt x="1054450" y="824867"/>
                  <a:pt x="1065299" y="824867"/>
                </a:cubicBezTo>
                <a:cubicBezTo>
                  <a:pt x="1076149" y="824867"/>
                  <a:pt x="1086822" y="824517"/>
                  <a:pt x="1097380" y="823818"/>
                </a:cubicBezTo>
                <a:close/>
                <a:moveTo>
                  <a:pt x="1750763" y="774531"/>
                </a:moveTo>
                <a:cubicBezTo>
                  <a:pt x="1732040" y="790863"/>
                  <a:pt x="1719033" y="810111"/>
                  <a:pt x="1713550" y="830934"/>
                </a:cubicBezTo>
                <a:lnTo>
                  <a:pt x="1333722" y="729153"/>
                </a:lnTo>
                <a:cubicBezTo>
                  <a:pt x="1350345" y="711888"/>
                  <a:pt x="1363002" y="692932"/>
                  <a:pt x="1370877" y="672750"/>
                </a:cubicBezTo>
                <a:close/>
                <a:moveTo>
                  <a:pt x="1380266" y="623988"/>
                </a:moveTo>
                <a:cubicBezTo>
                  <a:pt x="1380266" y="626963"/>
                  <a:pt x="1380150" y="629879"/>
                  <a:pt x="1379916" y="632854"/>
                </a:cubicBezTo>
                <a:cubicBezTo>
                  <a:pt x="1378983" y="646561"/>
                  <a:pt x="1375893" y="659918"/>
                  <a:pt x="1370877" y="672750"/>
                </a:cubicBezTo>
                <a:cubicBezTo>
                  <a:pt x="1363002" y="692932"/>
                  <a:pt x="1350345" y="711888"/>
                  <a:pt x="1333722" y="729153"/>
                </a:cubicBezTo>
                <a:cubicBezTo>
                  <a:pt x="1283560" y="781064"/>
                  <a:pt x="1197412" y="817402"/>
                  <a:pt x="1097380" y="823818"/>
                </a:cubicBezTo>
                <a:cubicBezTo>
                  <a:pt x="1086822" y="824517"/>
                  <a:pt x="1076149" y="824867"/>
                  <a:pt x="1065299" y="824867"/>
                </a:cubicBezTo>
                <a:cubicBezTo>
                  <a:pt x="1054450" y="824867"/>
                  <a:pt x="1043776" y="824517"/>
                  <a:pt x="1033219" y="823818"/>
                </a:cubicBezTo>
                <a:cubicBezTo>
                  <a:pt x="933188" y="817402"/>
                  <a:pt x="847036" y="781064"/>
                  <a:pt x="796875" y="729153"/>
                </a:cubicBezTo>
                <a:cubicBezTo>
                  <a:pt x="780251" y="711888"/>
                  <a:pt x="767594" y="692932"/>
                  <a:pt x="759720" y="672750"/>
                </a:cubicBezTo>
                <a:cubicBezTo>
                  <a:pt x="754704" y="659918"/>
                  <a:pt x="751611" y="646561"/>
                  <a:pt x="750678" y="632854"/>
                </a:cubicBezTo>
                <a:cubicBezTo>
                  <a:pt x="750444" y="629879"/>
                  <a:pt x="750328" y="626963"/>
                  <a:pt x="750328" y="623988"/>
                </a:cubicBezTo>
                <a:cubicBezTo>
                  <a:pt x="750328" y="545596"/>
                  <a:pt x="820729" y="477761"/>
                  <a:pt x="923328" y="444630"/>
                </a:cubicBezTo>
                <a:cubicBezTo>
                  <a:pt x="942109" y="458046"/>
                  <a:pt x="962815" y="468778"/>
                  <a:pt x="984980" y="476419"/>
                </a:cubicBezTo>
                <a:cubicBezTo>
                  <a:pt x="889148" y="497592"/>
                  <a:pt x="820321" y="555628"/>
                  <a:pt x="820321" y="623988"/>
                </a:cubicBezTo>
                <a:cubicBezTo>
                  <a:pt x="820321" y="710313"/>
                  <a:pt x="930036" y="780248"/>
                  <a:pt x="1065297" y="780248"/>
                </a:cubicBezTo>
                <a:cubicBezTo>
                  <a:pt x="1200559" y="780248"/>
                  <a:pt x="1310273" y="710313"/>
                  <a:pt x="1310273" y="623988"/>
                </a:cubicBezTo>
                <a:cubicBezTo>
                  <a:pt x="1310273" y="555628"/>
                  <a:pt x="1241447" y="497592"/>
                  <a:pt x="1145672" y="476419"/>
                </a:cubicBezTo>
                <a:cubicBezTo>
                  <a:pt x="1166671" y="469187"/>
                  <a:pt x="1186327" y="459154"/>
                  <a:pt x="1204233" y="446788"/>
                </a:cubicBezTo>
                <a:cubicBezTo>
                  <a:pt x="1204934" y="446322"/>
                  <a:pt x="1205634" y="445797"/>
                  <a:pt x="1206334" y="445330"/>
                </a:cubicBezTo>
                <a:cubicBezTo>
                  <a:pt x="1206508" y="445214"/>
                  <a:pt x="1206684" y="445039"/>
                  <a:pt x="1206917" y="444922"/>
                </a:cubicBezTo>
                <a:lnTo>
                  <a:pt x="1207033" y="444806"/>
                </a:lnTo>
                <a:cubicBezTo>
                  <a:pt x="1207033" y="444806"/>
                  <a:pt x="1207091" y="444747"/>
                  <a:pt x="1207150" y="444747"/>
                </a:cubicBezTo>
                <a:cubicBezTo>
                  <a:pt x="1207208" y="444747"/>
                  <a:pt x="1207208" y="444689"/>
                  <a:pt x="1207267" y="444630"/>
                </a:cubicBezTo>
                <a:cubicBezTo>
                  <a:pt x="1207325" y="444630"/>
                  <a:pt x="1207442" y="444689"/>
                  <a:pt x="1207500" y="444689"/>
                </a:cubicBezTo>
                <a:cubicBezTo>
                  <a:pt x="1310040" y="477877"/>
                  <a:pt x="1380266" y="545712"/>
                  <a:pt x="1380266" y="623988"/>
                </a:cubicBezTo>
                <a:close/>
                <a:moveTo>
                  <a:pt x="1207267" y="444630"/>
                </a:moveTo>
                <a:lnTo>
                  <a:pt x="1207151" y="444631"/>
                </a:lnTo>
                <a:lnTo>
                  <a:pt x="1207150" y="444747"/>
                </a:lnTo>
                <a:cubicBezTo>
                  <a:pt x="1207207" y="444747"/>
                  <a:pt x="1207267" y="444630"/>
                  <a:pt x="1207267" y="444630"/>
                </a:cubicBezTo>
                <a:close/>
                <a:moveTo>
                  <a:pt x="1310273" y="623988"/>
                </a:moveTo>
                <a:cubicBezTo>
                  <a:pt x="1310273" y="555628"/>
                  <a:pt x="1241447" y="497592"/>
                  <a:pt x="1145672" y="476419"/>
                </a:cubicBezTo>
                <a:lnTo>
                  <a:pt x="1145612" y="476419"/>
                </a:lnTo>
                <a:cubicBezTo>
                  <a:pt x="1120472" y="485227"/>
                  <a:pt x="1093409" y="489951"/>
                  <a:pt x="1065295" y="489951"/>
                </a:cubicBezTo>
                <a:cubicBezTo>
                  <a:pt x="1045930" y="489951"/>
                  <a:pt x="1027032" y="487676"/>
                  <a:pt x="1008950" y="483419"/>
                </a:cubicBezTo>
                <a:cubicBezTo>
                  <a:pt x="1007317" y="483069"/>
                  <a:pt x="1005684" y="482660"/>
                  <a:pt x="1004050" y="482252"/>
                </a:cubicBezTo>
                <a:cubicBezTo>
                  <a:pt x="1001076" y="481494"/>
                  <a:pt x="998160" y="480678"/>
                  <a:pt x="995302" y="479802"/>
                </a:cubicBezTo>
                <a:cubicBezTo>
                  <a:pt x="993494" y="479277"/>
                  <a:pt x="991685" y="478694"/>
                  <a:pt x="989877" y="478111"/>
                </a:cubicBezTo>
                <a:cubicBezTo>
                  <a:pt x="988244" y="477586"/>
                  <a:pt x="986669" y="477061"/>
                  <a:pt x="985036" y="476419"/>
                </a:cubicBezTo>
                <a:lnTo>
                  <a:pt x="984980" y="476419"/>
                </a:lnTo>
                <a:cubicBezTo>
                  <a:pt x="889148" y="497592"/>
                  <a:pt x="820321" y="555628"/>
                  <a:pt x="820321" y="623988"/>
                </a:cubicBezTo>
                <a:cubicBezTo>
                  <a:pt x="820321" y="710313"/>
                  <a:pt x="929977" y="780248"/>
                  <a:pt x="1065297" y="780248"/>
                </a:cubicBezTo>
                <a:cubicBezTo>
                  <a:pt x="1200617" y="780248"/>
                  <a:pt x="1310273" y="710313"/>
                  <a:pt x="1310273" y="623988"/>
                </a:cubicBezTo>
                <a:close/>
                <a:moveTo>
                  <a:pt x="1114286" y="5015"/>
                </a:moveTo>
                <a:cubicBezTo>
                  <a:pt x="1113938" y="4899"/>
                  <a:pt x="1113590" y="4783"/>
                  <a:pt x="1113185" y="4725"/>
                </a:cubicBezTo>
                <a:cubicBezTo>
                  <a:pt x="1113358" y="4783"/>
                  <a:pt x="1113474" y="4841"/>
                  <a:pt x="1113648" y="4899"/>
                </a:cubicBezTo>
                <a:cubicBezTo>
                  <a:pt x="1113880" y="4957"/>
                  <a:pt x="1114286" y="5015"/>
                  <a:pt x="1114286" y="5015"/>
                </a:cubicBezTo>
                <a:close/>
                <a:moveTo>
                  <a:pt x="954645" y="299513"/>
                </a:moveTo>
                <a:cubicBezTo>
                  <a:pt x="959020" y="301088"/>
                  <a:pt x="961353" y="299046"/>
                  <a:pt x="959020" y="294964"/>
                </a:cubicBezTo>
                <a:cubicBezTo>
                  <a:pt x="957036" y="291405"/>
                  <a:pt x="953654" y="289189"/>
                  <a:pt x="949804" y="288081"/>
                </a:cubicBezTo>
                <a:cubicBezTo>
                  <a:pt x="945313" y="286739"/>
                  <a:pt x="940588" y="286739"/>
                  <a:pt x="936039" y="285748"/>
                </a:cubicBezTo>
                <a:cubicBezTo>
                  <a:pt x="932422" y="284989"/>
                  <a:pt x="928981" y="283590"/>
                  <a:pt x="925831" y="281665"/>
                </a:cubicBezTo>
                <a:cubicBezTo>
                  <a:pt x="920874" y="278573"/>
                  <a:pt x="916732" y="274199"/>
                  <a:pt x="911249" y="272215"/>
                </a:cubicBezTo>
                <a:cubicBezTo>
                  <a:pt x="906467" y="270466"/>
                  <a:pt x="900984" y="270816"/>
                  <a:pt x="896434" y="273207"/>
                </a:cubicBezTo>
                <a:cubicBezTo>
                  <a:pt x="895501" y="273732"/>
                  <a:pt x="894393" y="274665"/>
                  <a:pt x="894801" y="275716"/>
                </a:cubicBezTo>
                <a:cubicBezTo>
                  <a:pt x="894918" y="276007"/>
                  <a:pt x="895151" y="276240"/>
                  <a:pt x="895326" y="276473"/>
                </a:cubicBezTo>
                <a:cubicBezTo>
                  <a:pt x="899467" y="280556"/>
                  <a:pt x="906233" y="280090"/>
                  <a:pt x="911191" y="282948"/>
                </a:cubicBezTo>
                <a:cubicBezTo>
                  <a:pt x="915332" y="285398"/>
                  <a:pt x="917840" y="289947"/>
                  <a:pt x="921690" y="292863"/>
                </a:cubicBezTo>
                <a:cubicBezTo>
                  <a:pt x="924023" y="294672"/>
                  <a:pt x="926823" y="295780"/>
                  <a:pt x="929739" y="296130"/>
                </a:cubicBezTo>
                <a:cubicBezTo>
                  <a:pt x="933239" y="296538"/>
                  <a:pt x="936738" y="295838"/>
                  <a:pt x="940238" y="295955"/>
                </a:cubicBezTo>
                <a:cubicBezTo>
                  <a:pt x="945196" y="296130"/>
                  <a:pt x="949921" y="297880"/>
                  <a:pt x="954645" y="299513"/>
                </a:cubicBezTo>
                <a:close/>
                <a:moveTo>
                  <a:pt x="1207267" y="444630"/>
                </a:moveTo>
                <a:lnTo>
                  <a:pt x="1207151" y="444631"/>
                </a:lnTo>
                <a:lnTo>
                  <a:pt x="1207150" y="444747"/>
                </a:lnTo>
                <a:cubicBezTo>
                  <a:pt x="1207207" y="444747"/>
                  <a:pt x="1207267" y="444630"/>
                  <a:pt x="1207267" y="444630"/>
                </a:cubicBezTo>
                <a:close/>
                <a:moveTo>
                  <a:pt x="1197524" y="147687"/>
                </a:moveTo>
                <a:cubicBezTo>
                  <a:pt x="1198632" y="144479"/>
                  <a:pt x="1197524" y="140863"/>
                  <a:pt x="1195540" y="138179"/>
                </a:cubicBezTo>
                <a:cubicBezTo>
                  <a:pt x="1193558" y="135438"/>
                  <a:pt x="1190757" y="133396"/>
                  <a:pt x="1188192" y="131238"/>
                </a:cubicBezTo>
                <a:cubicBezTo>
                  <a:pt x="1185100" y="128672"/>
                  <a:pt x="1182125" y="125872"/>
                  <a:pt x="1179675" y="122606"/>
                </a:cubicBezTo>
                <a:cubicBezTo>
                  <a:pt x="1178509" y="120973"/>
                  <a:pt x="1177401" y="119223"/>
                  <a:pt x="1176001" y="117765"/>
                </a:cubicBezTo>
                <a:cubicBezTo>
                  <a:pt x="1175126" y="116715"/>
                  <a:pt x="1173960" y="115840"/>
                  <a:pt x="1172676" y="115548"/>
                </a:cubicBezTo>
                <a:cubicBezTo>
                  <a:pt x="1171335" y="115315"/>
                  <a:pt x="1169760" y="115840"/>
                  <a:pt x="1169177" y="117065"/>
                </a:cubicBezTo>
                <a:cubicBezTo>
                  <a:pt x="1168593" y="118290"/>
                  <a:pt x="1169177" y="119806"/>
                  <a:pt x="1170051" y="120914"/>
                </a:cubicBezTo>
                <a:cubicBezTo>
                  <a:pt x="1170868" y="122022"/>
                  <a:pt x="1172035" y="122956"/>
                  <a:pt x="1172676" y="124180"/>
                </a:cubicBezTo>
                <a:cubicBezTo>
                  <a:pt x="1174251" y="127097"/>
                  <a:pt x="1172209" y="131297"/>
                  <a:pt x="1168943" y="131880"/>
                </a:cubicBezTo>
                <a:cubicBezTo>
                  <a:pt x="1168243" y="131997"/>
                  <a:pt x="1167543" y="131997"/>
                  <a:pt x="1166843" y="132230"/>
                </a:cubicBezTo>
                <a:cubicBezTo>
                  <a:pt x="1165618" y="132755"/>
                  <a:pt x="1164918" y="134038"/>
                  <a:pt x="1164568" y="135321"/>
                </a:cubicBezTo>
                <a:cubicBezTo>
                  <a:pt x="1163810" y="137946"/>
                  <a:pt x="1163985" y="141037"/>
                  <a:pt x="1165852" y="143079"/>
                </a:cubicBezTo>
                <a:cubicBezTo>
                  <a:pt x="1167660" y="145120"/>
                  <a:pt x="1171335" y="145412"/>
                  <a:pt x="1173026" y="143312"/>
                </a:cubicBezTo>
                <a:cubicBezTo>
                  <a:pt x="1174367" y="141504"/>
                  <a:pt x="1174134" y="138762"/>
                  <a:pt x="1175709" y="137246"/>
                </a:cubicBezTo>
                <a:cubicBezTo>
                  <a:pt x="1177517" y="135555"/>
                  <a:pt x="1180434" y="136313"/>
                  <a:pt x="1182708" y="137304"/>
                </a:cubicBezTo>
                <a:cubicBezTo>
                  <a:pt x="1183816" y="137829"/>
                  <a:pt x="1184925" y="138354"/>
                  <a:pt x="1185625" y="139288"/>
                </a:cubicBezTo>
                <a:cubicBezTo>
                  <a:pt x="1186441" y="140337"/>
                  <a:pt x="1186616" y="141737"/>
                  <a:pt x="1186791" y="143021"/>
                </a:cubicBezTo>
                <a:cubicBezTo>
                  <a:pt x="1187141" y="145703"/>
                  <a:pt x="1187258" y="150720"/>
                  <a:pt x="1190116" y="151886"/>
                </a:cubicBezTo>
                <a:cubicBezTo>
                  <a:pt x="1193091" y="152994"/>
                  <a:pt x="1196590" y="150370"/>
                  <a:pt x="1197524" y="147687"/>
                </a:cubicBezTo>
                <a:close/>
                <a:moveTo>
                  <a:pt x="989877" y="478111"/>
                </a:moveTo>
                <a:cubicBezTo>
                  <a:pt x="989177" y="477819"/>
                  <a:pt x="988596" y="477353"/>
                  <a:pt x="988246" y="476711"/>
                </a:cubicBezTo>
                <a:cubicBezTo>
                  <a:pt x="988072" y="476478"/>
                  <a:pt x="987896" y="476187"/>
                  <a:pt x="987838" y="475837"/>
                </a:cubicBezTo>
                <a:cubicBezTo>
                  <a:pt x="987605" y="475020"/>
                  <a:pt x="987372" y="473912"/>
                  <a:pt x="987022" y="472745"/>
                </a:cubicBezTo>
                <a:cubicBezTo>
                  <a:pt x="986672" y="471287"/>
                  <a:pt x="986263" y="469654"/>
                  <a:pt x="985913" y="468079"/>
                </a:cubicBezTo>
                <a:cubicBezTo>
                  <a:pt x="985738" y="467321"/>
                  <a:pt x="985563" y="466562"/>
                  <a:pt x="985388" y="465804"/>
                </a:cubicBezTo>
                <a:cubicBezTo>
                  <a:pt x="985213" y="465104"/>
                  <a:pt x="985038" y="464404"/>
                  <a:pt x="984921" y="463821"/>
                </a:cubicBezTo>
                <a:cubicBezTo>
                  <a:pt x="984571" y="462246"/>
                  <a:pt x="984222" y="460671"/>
                  <a:pt x="983872" y="459097"/>
                </a:cubicBezTo>
                <a:cubicBezTo>
                  <a:pt x="983522" y="457755"/>
                  <a:pt x="983172" y="456355"/>
                  <a:pt x="982763" y="455014"/>
                </a:cubicBezTo>
                <a:cubicBezTo>
                  <a:pt x="982705" y="454722"/>
                  <a:pt x="982647" y="454488"/>
                  <a:pt x="982530" y="454255"/>
                </a:cubicBezTo>
                <a:cubicBezTo>
                  <a:pt x="982239" y="453030"/>
                  <a:pt x="981830" y="451747"/>
                  <a:pt x="981364" y="450522"/>
                </a:cubicBezTo>
                <a:cubicBezTo>
                  <a:pt x="980255" y="447139"/>
                  <a:pt x="978972" y="443815"/>
                  <a:pt x="977397" y="440665"/>
                </a:cubicBezTo>
                <a:cubicBezTo>
                  <a:pt x="976814" y="439440"/>
                  <a:pt x="976231" y="438274"/>
                  <a:pt x="975589" y="437107"/>
                </a:cubicBezTo>
                <a:cubicBezTo>
                  <a:pt x="974714" y="435590"/>
                  <a:pt x="973839" y="434074"/>
                  <a:pt x="972906" y="432674"/>
                </a:cubicBezTo>
                <a:cubicBezTo>
                  <a:pt x="972264" y="431741"/>
                  <a:pt x="971623" y="430866"/>
                  <a:pt x="970982" y="429991"/>
                </a:cubicBezTo>
                <a:cubicBezTo>
                  <a:pt x="970806" y="429699"/>
                  <a:pt x="970398" y="429233"/>
                  <a:pt x="970398" y="429233"/>
                </a:cubicBezTo>
                <a:lnTo>
                  <a:pt x="970340" y="429233"/>
                </a:lnTo>
                <a:cubicBezTo>
                  <a:pt x="967890" y="426025"/>
                  <a:pt x="965032" y="423050"/>
                  <a:pt x="961766" y="420542"/>
                </a:cubicBezTo>
                <a:cubicBezTo>
                  <a:pt x="955700" y="415875"/>
                  <a:pt x="948642" y="412726"/>
                  <a:pt x="942226" y="408585"/>
                </a:cubicBezTo>
                <a:cubicBezTo>
                  <a:pt x="933010" y="402577"/>
                  <a:pt x="925311" y="394294"/>
                  <a:pt x="919828" y="384729"/>
                </a:cubicBezTo>
                <a:cubicBezTo>
                  <a:pt x="918136" y="381696"/>
                  <a:pt x="916620" y="378487"/>
                  <a:pt x="916270" y="374988"/>
                </a:cubicBezTo>
                <a:cubicBezTo>
                  <a:pt x="915862" y="370438"/>
                  <a:pt x="917495" y="365947"/>
                  <a:pt x="917845" y="361339"/>
                </a:cubicBezTo>
                <a:lnTo>
                  <a:pt x="917845" y="361223"/>
                </a:lnTo>
                <a:cubicBezTo>
                  <a:pt x="918195" y="356381"/>
                  <a:pt x="916445" y="351598"/>
                  <a:pt x="913179" y="347924"/>
                </a:cubicBezTo>
                <a:cubicBezTo>
                  <a:pt x="908162" y="342325"/>
                  <a:pt x="903846" y="336025"/>
                  <a:pt x="898597" y="330484"/>
                </a:cubicBezTo>
                <a:cubicBezTo>
                  <a:pt x="889906" y="321385"/>
                  <a:pt x="878999" y="314794"/>
                  <a:pt x="868208" y="308319"/>
                </a:cubicBezTo>
                <a:cubicBezTo>
                  <a:pt x="855842" y="300912"/>
                  <a:pt x="843361" y="293446"/>
                  <a:pt x="830062" y="288021"/>
                </a:cubicBezTo>
                <a:cubicBezTo>
                  <a:pt x="826154" y="286389"/>
                  <a:pt x="823237" y="283064"/>
                  <a:pt x="822654" y="278922"/>
                </a:cubicBezTo>
                <a:cubicBezTo>
                  <a:pt x="832103" y="347224"/>
                  <a:pt x="869724" y="406484"/>
                  <a:pt x="923328" y="444630"/>
                </a:cubicBezTo>
                <a:cubicBezTo>
                  <a:pt x="942109" y="458046"/>
                  <a:pt x="962815" y="468778"/>
                  <a:pt x="984980" y="476419"/>
                </a:cubicBezTo>
                <a:lnTo>
                  <a:pt x="985036" y="476419"/>
                </a:lnTo>
                <a:cubicBezTo>
                  <a:pt x="986669" y="477061"/>
                  <a:pt x="988244" y="477586"/>
                  <a:pt x="989877" y="478111"/>
                </a:cubicBezTo>
                <a:close/>
                <a:moveTo>
                  <a:pt x="1123161" y="36746"/>
                </a:moveTo>
                <a:cubicBezTo>
                  <a:pt x="1118962" y="48120"/>
                  <a:pt x="1108755" y="56052"/>
                  <a:pt x="1098664" y="62760"/>
                </a:cubicBezTo>
                <a:cubicBezTo>
                  <a:pt x="1088631" y="69526"/>
                  <a:pt x="1077841" y="76059"/>
                  <a:pt x="1071308" y="86266"/>
                </a:cubicBezTo>
                <a:cubicBezTo>
                  <a:pt x="1068275" y="90991"/>
                  <a:pt x="1066351" y="96357"/>
                  <a:pt x="1063376" y="101140"/>
                </a:cubicBezTo>
                <a:cubicBezTo>
                  <a:pt x="1060460" y="105923"/>
                  <a:pt x="1056202" y="110356"/>
                  <a:pt x="1050661" y="111522"/>
                </a:cubicBezTo>
                <a:cubicBezTo>
                  <a:pt x="1045236" y="112630"/>
                  <a:pt x="1039578" y="110355"/>
                  <a:pt x="1035379" y="106797"/>
                </a:cubicBezTo>
                <a:cubicBezTo>
                  <a:pt x="1031237" y="103181"/>
                  <a:pt x="1028263" y="98398"/>
                  <a:pt x="1025463" y="93616"/>
                </a:cubicBezTo>
                <a:cubicBezTo>
                  <a:pt x="1022022" y="87841"/>
                  <a:pt x="1018639" y="81308"/>
                  <a:pt x="1019805" y="74717"/>
                </a:cubicBezTo>
                <a:cubicBezTo>
                  <a:pt x="1020621" y="70051"/>
                  <a:pt x="1023596" y="66085"/>
                  <a:pt x="1025230" y="61652"/>
                </a:cubicBezTo>
                <a:cubicBezTo>
                  <a:pt x="1027738" y="54944"/>
                  <a:pt x="1027038" y="47070"/>
                  <a:pt x="1023305" y="40945"/>
                </a:cubicBezTo>
                <a:cubicBezTo>
                  <a:pt x="1021963" y="38729"/>
                  <a:pt x="1020213" y="36629"/>
                  <a:pt x="1017880" y="35521"/>
                </a:cubicBezTo>
                <a:cubicBezTo>
                  <a:pt x="1015547" y="34413"/>
                  <a:pt x="1012864" y="34355"/>
                  <a:pt x="1010298" y="34296"/>
                </a:cubicBezTo>
                <a:cubicBezTo>
                  <a:pt x="1006798" y="34296"/>
                  <a:pt x="1003298" y="34179"/>
                  <a:pt x="999799" y="34063"/>
                </a:cubicBezTo>
                <a:cubicBezTo>
                  <a:pt x="996882" y="34004"/>
                  <a:pt x="993908" y="34004"/>
                  <a:pt x="991400" y="35346"/>
                </a:cubicBezTo>
                <a:cubicBezTo>
                  <a:pt x="986850" y="37854"/>
                  <a:pt x="985742" y="44154"/>
                  <a:pt x="987258" y="49111"/>
                </a:cubicBezTo>
                <a:cubicBezTo>
                  <a:pt x="988775" y="54011"/>
                  <a:pt x="992275" y="58094"/>
                  <a:pt x="995249" y="62294"/>
                </a:cubicBezTo>
                <a:cubicBezTo>
                  <a:pt x="998224" y="66551"/>
                  <a:pt x="1000849" y="71509"/>
                  <a:pt x="1000149" y="76642"/>
                </a:cubicBezTo>
                <a:cubicBezTo>
                  <a:pt x="999624" y="80667"/>
                  <a:pt x="997174" y="84108"/>
                  <a:pt x="994666" y="87316"/>
                </a:cubicBezTo>
                <a:cubicBezTo>
                  <a:pt x="991341" y="91574"/>
                  <a:pt x="987667" y="95832"/>
                  <a:pt x="982709" y="97990"/>
                </a:cubicBezTo>
                <a:cubicBezTo>
                  <a:pt x="977809" y="100090"/>
                  <a:pt x="971276" y="99448"/>
                  <a:pt x="968068" y="95132"/>
                </a:cubicBezTo>
                <a:cubicBezTo>
                  <a:pt x="963869" y="89533"/>
                  <a:pt x="967193" y="81308"/>
                  <a:pt x="964861" y="74717"/>
                </a:cubicBezTo>
                <a:cubicBezTo>
                  <a:pt x="964627" y="73959"/>
                  <a:pt x="964219" y="73142"/>
                  <a:pt x="963519" y="72734"/>
                </a:cubicBezTo>
                <a:cubicBezTo>
                  <a:pt x="962819" y="72326"/>
                  <a:pt x="961886" y="72384"/>
                  <a:pt x="961069" y="72443"/>
                </a:cubicBezTo>
                <a:cubicBezTo>
                  <a:pt x="950629" y="73376"/>
                  <a:pt x="939430" y="74601"/>
                  <a:pt x="931672" y="81600"/>
                </a:cubicBezTo>
                <a:cubicBezTo>
                  <a:pt x="927881" y="85041"/>
                  <a:pt x="925139" y="89649"/>
                  <a:pt x="921056" y="92740"/>
                </a:cubicBezTo>
                <a:cubicBezTo>
                  <a:pt x="916040" y="96532"/>
                  <a:pt x="909041" y="98048"/>
                  <a:pt x="905950" y="103472"/>
                </a:cubicBezTo>
                <a:cubicBezTo>
                  <a:pt x="903266" y="108255"/>
                  <a:pt x="904900" y="114555"/>
                  <a:pt x="908399" y="118813"/>
                </a:cubicBezTo>
                <a:cubicBezTo>
                  <a:pt x="911841" y="123071"/>
                  <a:pt x="916857" y="125754"/>
                  <a:pt x="921756" y="128320"/>
                </a:cubicBezTo>
                <a:cubicBezTo>
                  <a:pt x="924614" y="129778"/>
                  <a:pt x="927706" y="131353"/>
                  <a:pt x="930914" y="130945"/>
                </a:cubicBezTo>
                <a:cubicBezTo>
                  <a:pt x="937388" y="130012"/>
                  <a:pt x="939954" y="122137"/>
                  <a:pt x="940888" y="115605"/>
                </a:cubicBezTo>
                <a:cubicBezTo>
                  <a:pt x="941821" y="109131"/>
                  <a:pt x="943629" y="101198"/>
                  <a:pt x="949929" y="99448"/>
                </a:cubicBezTo>
                <a:cubicBezTo>
                  <a:pt x="955178" y="97990"/>
                  <a:pt x="960428" y="101898"/>
                  <a:pt x="963694" y="106214"/>
                </a:cubicBezTo>
                <a:cubicBezTo>
                  <a:pt x="964802" y="107672"/>
                  <a:pt x="965910" y="109247"/>
                  <a:pt x="967486" y="110180"/>
                </a:cubicBezTo>
                <a:cubicBezTo>
                  <a:pt x="970285" y="111813"/>
                  <a:pt x="973784" y="110880"/>
                  <a:pt x="977051" y="110939"/>
                </a:cubicBezTo>
                <a:cubicBezTo>
                  <a:pt x="983409" y="111056"/>
                  <a:pt x="989008" y="114847"/>
                  <a:pt x="994199" y="118580"/>
                </a:cubicBezTo>
                <a:cubicBezTo>
                  <a:pt x="997874" y="121146"/>
                  <a:pt x="1001549" y="123771"/>
                  <a:pt x="1004523" y="127154"/>
                </a:cubicBezTo>
                <a:cubicBezTo>
                  <a:pt x="1009131" y="132345"/>
                  <a:pt x="1011698" y="138994"/>
                  <a:pt x="1014206" y="145527"/>
                </a:cubicBezTo>
                <a:cubicBezTo>
                  <a:pt x="1015605" y="149202"/>
                  <a:pt x="1017064" y="152993"/>
                  <a:pt x="1017297" y="156959"/>
                </a:cubicBezTo>
                <a:cubicBezTo>
                  <a:pt x="1017472" y="159701"/>
                  <a:pt x="1016889" y="162792"/>
                  <a:pt x="1014789" y="164600"/>
                </a:cubicBezTo>
                <a:cubicBezTo>
                  <a:pt x="1010706" y="168158"/>
                  <a:pt x="1004523" y="165008"/>
                  <a:pt x="999099" y="164308"/>
                </a:cubicBezTo>
                <a:cubicBezTo>
                  <a:pt x="992333" y="163434"/>
                  <a:pt x="985800" y="166933"/>
                  <a:pt x="979851" y="170258"/>
                </a:cubicBezTo>
                <a:cubicBezTo>
                  <a:pt x="966086" y="178015"/>
                  <a:pt x="954362" y="191197"/>
                  <a:pt x="938963" y="193939"/>
                </a:cubicBezTo>
                <a:cubicBezTo>
                  <a:pt x="933655" y="194931"/>
                  <a:pt x="927647" y="200238"/>
                  <a:pt x="925548" y="205254"/>
                </a:cubicBezTo>
                <a:cubicBezTo>
                  <a:pt x="923973" y="208987"/>
                  <a:pt x="922748" y="212895"/>
                  <a:pt x="920240" y="216104"/>
                </a:cubicBezTo>
                <a:cubicBezTo>
                  <a:pt x="917557" y="219486"/>
                  <a:pt x="913649" y="221703"/>
                  <a:pt x="910674" y="224794"/>
                </a:cubicBezTo>
                <a:cubicBezTo>
                  <a:pt x="904958" y="230743"/>
                  <a:pt x="902975" y="239959"/>
                  <a:pt x="905717" y="247717"/>
                </a:cubicBezTo>
                <a:cubicBezTo>
                  <a:pt x="907000" y="251392"/>
                  <a:pt x="909216" y="255650"/>
                  <a:pt x="907000" y="258857"/>
                </a:cubicBezTo>
                <a:cubicBezTo>
                  <a:pt x="906824" y="259033"/>
                  <a:pt x="906650" y="259266"/>
                  <a:pt x="906416" y="259441"/>
                </a:cubicBezTo>
                <a:cubicBezTo>
                  <a:pt x="906008" y="259674"/>
                  <a:pt x="905425" y="259674"/>
                  <a:pt x="904900" y="259616"/>
                </a:cubicBezTo>
                <a:cubicBezTo>
                  <a:pt x="897959" y="258683"/>
                  <a:pt x="892709" y="253083"/>
                  <a:pt x="888393" y="247542"/>
                </a:cubicBezTo>
                <a:cubicBezTo>
                  <a:pt x="885885" y="244217"/>
                  <a:pt x="883260" y="240718"/>
                  <a:pt x="879411" y="239201"/>
                </a:cubicBezTo>
                <a:cubicBezTo>
                  <a:pt x="875444" y="237626"/>
                  <a:pt x="870953" y="238501"/>
                  <a:pt x="866987" y="240076"/>
                </a:cubicBezTo>
                <a:cubicBezTo>
                  <a:pt x="861212" y="242351"/>
                  <a:pt x="855671" y="246375"/>
                  <a:pt x="853863" y="252325"/>
                </a:cubicBezTo>
                <a:cubicBezTo>
                  <a:pt x="853105" y="254716"/>
                  <a:pt x="853046" y="257341"/>
                  <a:pt x="853046" y="259907"/>
                </a:cubicBezTo>
                <a:cubicBezTo>
                  <a:pt x="853105" y="263932"/>
                  <a:pt x="853396" y="268015"/>
                  <a:pt x="853863" y="272040"/>
                </a:cubicBezTo>
                <a:cubicBezTo>
                  <a:pt x="854388" y="275773"/>
                  <a:pt x="855205" y="279797"/>
                  <a:pt x="857829" y="282480"/>
                </a:cubicBezTo>
                <a:cubicBezTo>
                  <a:pt x="860163" y="284930"/>
                  <a:pt x="863896" y="285980"/>
                  <a:pt x="867162" y="285105"/>
                </a:cubicBezTo>
                <a:cubicBezTo>
                  <a:pt x="870253" y="284347"/>
                  <a:pt x="872703" y="282072"/>
                  <a:pt x="875678" y="280789"/>
                </a:cubicBezTo>
                <a:cubicBezTo>
                  <a:pt x="878594" y="279505"/>
                  <a:pt x="882677" y="279622"/>
                  <a:pt x="884135" y="282422"/>
                </a:cubicBezTo>
                <a:cubicBezTo>
                  <a:pt x="885185" y="284347"/>
                  <a:pt x="884544" y="286738"/>
                  <a:pt x="883494" y="288604"/>
                </a:cubicBezTo>
                <a:cubicBezTo>
                  <a:pt x="882444" y="290471"/>
                  <a:pt x="880985" y="292163"/>
                  <a:pt x="880285" y="294204"/>
                </a:cubicBezTo>
                <a:cubicBezTo>
                  <a:pt x="879585" y="296245"/>
                  <a:pt x="880402" y="298987"/>
                  <a:pt x="882269" y="300154"/>
                </a:cubicBezTo>
                <a:cubicBezTo>
                  <a:pt x="888276" y="298753"/>
                  <a:pt x="892884" y="305461"/>
                  <a:pt x="894809" y="311294"/>
                </a:cubicBezTo>
                <a:cubicBezTo>
                  <a:pt x="896734" y="317185"/>
                  <a:pt x="899592" y="322610"/>
                  <a:pt x="904900" y="325818"/>
                </a:cubicBezTo>
                <a:cubicBezTo>
                  <a:pt x="908049" y="327743"/>
                  <a:pt x="915457" y="333867"/>
                  <a:pt x="918374" y="327101"/>
                </a:cubicBezTo>
                <a:cubicBezTo>
                  <a:pt x="919598" y="325176"/>
                  <a:pt x="921290" y="323660"/>
                  <a:pt x="923448" y="322726"/>
                </a:cubicBezTo>
                <a:cubicBezTo>
                  <a:pt x="926073" y="321560"/>
                  <a:pt x="928989" y="321501"/>
                  <a:pt x="931847" y="321501"/>
                </a:cubicBezTo>
                <a:cubicBezTo>
                  <a:pt x="937213" y="321501"/>
                  <a:pt x="942521" y="321618"/>
                  <a:pt x="947887" y="321793"/>
                </a:cubicBezTo>
                <a:cubicBezTo>
                  <a:pt x="953953" y="322085"/>
                  <a:pt x="960369" y="322551"/>
                  <a:pt x="965560" y="325701"/>
                </a:cubicBezTo>
                <a:cubicBezTo>
                  <a:pt x="967952" y="327159"/>
                  <a:pt x="969935" y="329084"/>
                  <a:pt x="972268" y="330601"/>
                </a:cubicBezTo>
                <a:cubicBezTo>
                  <a:pt x="979734" y="335441"/>
                  <a:pt x="989242" y="335208"/>
                  <a:pt x="998049" y="336725"/>
                </a:cubicBezTo>
                <a:cubicBezTo>
                  <a:pt x="1006798" y="338300"/>
                  <a:pt x="1016481" y="343258"/>
                  <a:pt x="1017705" y="352065"/>
                </a:cubicBezTo>
                <a:cubicBezTo>
                  <a:pt x="1018113" y="354923"/>
                  <a:pt x="1017647" y="358073"/>
                  <a:pt x="1019455" y="360289"/>
                </a:cubicBezTo>
                <a:cubicBezTo>
                  <a:pt x="1020680" y="361864"/>
                  <a:pt x="1022780" y="362447"/>
                  <a:pt x="1024705" y="362856"/>
                </a:cubicBezTo>
                <a:cubicBezTo>
                  <a:pt x="1033279" y="364722"/>
                  <a:pt x="1042086" y="364722"/>
                  <a:pt x="1050777" y="365889"/>
                </a:cubicBezTo>
                <a:cubicBezTo>
                  <a:pt x="1059468" y="367056"/>
                  <a:pt x="1068392" y="369621"/>
                  <a:pt x="1074633" y="375746"/>
                </a:cubicBezTo>
                <a:cubicBezTo>
                  <a:pt x="1076908" y="377963"/>
                  <a:pt x="1078775" y="380704"/>
                  <a:pt x="1079358" y="383853"/>
                </a:cubicBezTo>
                <a:cubicBezTo>
                  <a:pt x="1080933" y="392194"/>
                  <a:pt x="1073117" y="398961"/>
                  <a:pt x="1068742" y="406252"/>
                </a:cubicBezTo>
                <a:cubicBezTo>
                  <a:pt x="1066234" y="410509"/>
                  <a:pt x="1064717" y="415467"/>
                  <a:pt x="1062676" y="419958"/>
                </a:cubicBezTo>
                <a:cubicBezTo>
                  <a:pt x="1061801" y="421883"/>
                  <a:pt x="1060809" y="423750"/>
                  <a:pt x="1059584" y="425500"/>
                </a:cubicBezTo>
                <a:cubicBezTo>
                  <a:pt x="1059060" y="426316"/>
                  <a:pt x="1058418" y="427074"/>
                  <a:pt x="1057718" y="427832"/>
                </a:cubicBezTo>
                <a:cubicBezTo>
                  <a:pt x="1053927" y="431799"/>
                  <a:pt x="1048619" y="434132"/>
                  <a:pt x="1045061" y="438215"/>
                </a:cubicBezTo>
                <a:cubicBezTo>
                  <a:pt x="1040278" y="443640"/>
                  <a:pt x="1039228" y="451339"/>
                  <a:pt x="1035787" y="457755"/>
                </a:cubicBezTo>
                <a:cubicBezTo>
                  <a:pt x="1035320" y="458630"/>
                  <a:pt x="1034853" y="459446"/>
                  <a:pt x="1034329" y="460204"/>
                </a:cubicBezTo>
                <a:cubicBezTo>
                  <a:pt x="1033921" y="460788"/>
                  <a:pt x="1033570" y="461371"/>
                  <a:pt x="1033104" y="461955"/>
                </a:cubicBezTo>
                <a:cubicBezTo>
                  <a:pt x="1033104" y="462129"/>
                  <a:pt x="1032929" y="462246"/>
                  <a:pt x="1032754" y="462421"/>
                </a:cubicBezTo>
                <a:cubicBezTo>
                  <a:pt x="1032345" y="463062"/>
                  <a:pt x="1031821" y="463704"/>
                  <a:pt x="1031296" y="464287"/>
                </a:cubicBezTo>
                <a:cubicBezTo>
                  <a:pt x="1030771" y="464987"/>
                  <a:pt x="1030187" y="465629"/>
                  <a:pt x="1029604" y="466271"/>
                </a:cubicBezTo>
                <a:cubicBezTo>
                  <a:pt x="1025754" y="470470"/>
                  <a:pt x="1021321" y="474203"/>
                  <a:pt x="1017413" y="478403"/>
                </a:cubicBezTo>
                <a:cubicBezTo>
                  <a:pt x="1017413" y="478461"/>
                  <a:pt x="1017297" y="478519"/>
                  <a:pt x="1017239" y="478578"/>
                </a:cubicBezTo>
                <a:lnTo>
                  <a:pt x="1014322" y="481786"/>
                </a:lnTo>
                <a:cubicBezTo>
                  <a:pt x="1012981" y="483244"/>
                  <a:pt x="1010881" y="483885"/>
                  <a:pt x="1008956" y="483419"/>
                </a:cubicBezTo>
                <a:cubicBezTo>
                  <a:pt x="1007323" y="483069"/>
                  <a:pt x="1005690" y="482661"/>
                  <a:pt x="1004057" y="482252"/>
                </a:cubicBezTo>
                <a:cubicBezTo>
                  <a:pt x="1001082" y="481494"/>
                  <a:pt x="998166" y="480678"/>
                  <a:pt x="995307" y="479802"/>
                </a:cubicBezTo>
                <a:cubicBezTo>
                  <a:pt x="993499" y="479278"/>
                  <a:pt x="991691" y="478695"/>
                  <a:pt x="989883" y="478111"/>
                </a:cubicBezTo>
                <a:cubicBezTo>
                  <a:pt x="989183" y="477819"/>
                  <a:pt x="988596" y="477353"/>
                  <a:pt x="988246" y="476711"/>
                </a:cubicBezTo>
                <a:cubicBezTo>
                  <a:pt x="988072" y="476478"/>
                  <a:pt x="987896" y="476187"/>
                  <a:pt x="987838" y="475837"/>
                </a:cubicBezTo>
                <a:cubicBezTo>
                  <a:pt x="987605" y="475020"/>
                  <a:pt x="987372" y="473912"/>
                  <a:pt x="987022" y="472745"/>
                </a:cubicBezTo>
                <a:cubicBezTo>
                  <a:pt x="986672" y="471287"/>
                  <a:pt x="986263" y="469654"/>
                  <a:pt x="985913" y="468079"/>
                </a:cubicBezTo>
                <a:lnTo>
                  <a:pt x="985388" y="465804"/>
                </a:lnTo>
                <a:cubicBezTo>
                  <a:pt x="985213" y="465104"/>
                  <a:pt x="985038" y="464404"/>
                  <a:pt x="984921" y="463821"/>
                </a:cubicBezTo>
                <a:lnTo>
                  <a:pt x="983872" y="459097"/>
                </a:lnTo>
                <a:cubicBezTo>
                  <a:pt x="983522" y="457755"/>
                  <a:pt x="983172" y="456355"/>
                  <a:pt x="982763" y="455014"/>
                </a:cubicBezTo>
                <a:cubicBezTo>
                  <a:pt x="982705" y="454722"/>
                  <a:pt x="982647" y="454488"/>
                  <a:pt x="982530" y="454255"/>
                </a:cubicBezTo>
                <a:cubicBezTo>
                  <a:pt x="982239" y="453030"/>
                  <a:pt x="981830" y="451747"/>
                  <a:pt x="981364" y="450522"/>
                </a:cubicBezTo>
                <a:cubicBezTo>
                  <a:pt x="980255" y="447139"/>
                  <a:pt x="978972" y="443815"/>
                  <a:pt x="977397" y="440665"/>
                </a:cubicBezTo>
                <a:cubicBezTo>
                  <a:pt x="976814" y="439440"/>
                  <a:pt x="976231" y="438274"/>
                  <a:pt x="975589" y="437107"/>
                </a:cubicBezTo>
                <a:cubicBezTo>
                  <a:pt x="974714" y="435590"/>
                  <a:pt x="973839" y="434074"/>
                  <a:pt x="972906" y="432674"/>
                </a:cubicBezTo>
                <a:cubicBezTo>
                  <a:pt x="972264" y="431741"/>
                  <a:pt x="971623" y="430866"/>
                  <a:pt x="970982" y="429991"/>
                </a:cubicBezTo>
                <a:cubicBezTo>
                  <a:pt x="970806" y="429699"/>
                  <a:pt x="970573" y="429466"/>
                  <a:pt x="970398" y="429233"/>
                </a:cubicBezTo>
                <a:cubicBezTo>
                  <a:pt x="967948" y="426025"/>
                  <a:pt x="965094" y="423050"/>
                  <a:pt x="961827" y="420541"/>
                </a:cubicBezTo>
                <a:cubicBezTo>
                  <a:pt x="955762" y="415875"/>
                  <a:pt x="948704" y="412726"/>
                  <a:pt x="942288" y="408584"/>
                </a:cubicBezTo>
                <a:cubicBezTo>
                  <a:pt x="933072" y="402577"/>
                  <a:pt x="925372" y="394294"/>
                  <a:pt x="919890" y="384729"/>
                </a:cubicBezTo>
                <a:cubicBezTo>
                  <a:pt x="918198" y="381695"/>
                  <a:pt x="916682" y="378487"/>
                  <a:pt x="916332" y="374988"/>
                </a:cubicBezTo>
                <a:cubicBezTo>
                  <a:pt x="915923" y="370438"/>
                  <a:pt x="917557" y="365947"/>
                  <a:pt x="917907" y="361339"/>
                </a:cubicBezTo>
                <a:lnTo>
                  <a:pt x="917907" y="361223"/>
                </a:lnTo>
                <a:cubicBezTo>
                  <a:pt x="918257" y="356381"/>
                  <a:pt x="916507" y="351598"/>
                  <a:pt x="913241" y="347924"/>
                </a:cubicBezTo>
                <a:cubicBezTo>
                  <a:pt x="908225" y="342325"/>
                  <a:pt x="903908" y="336025"/>
                  <a:pt x="898659" y="330484"/>
                </a:cubicBezTo>
                <a:cubicBezTo>
                  <a:pt x="889968" y="321385"/>
                  <a:pt x="879061" y="314794"/>
                  <a:pt x="868270" y="308319"/>
                </a:cubicBezTo>
                <a:cubicBezTo>
                  <a:pt x="855905" y="300912"/>
                  <a:pt x="843423" y="293446"/>
                  <a:pt x="830123" y="288021"/>
                </a:cubicBezTo>
                <a:cubicBezTo>
                  <a:pt x="826216" y="286388"/>
                  <a:pt x="823299" y="283064"/>
                  <a:pt x="822716" y="278922"/>
                </a:cubicBezTo>
                <a:cubicBezTo>
                  <a:pt x="822308" y="275947"/>
                  <a:pt x="821958" y="273031"/>
                  <a:pt x="821666" y="269998"/>
                </a:cubicBezTo>
                <a:cubicBezTo>
                  <a:pt x="821374" y="267374"/>
                  <a:pt x="821200" y="264807"/>
                  <a:pt x="820966" y="262182"/>
                </a:cubicBezTo>
                <a:lnTo>
                  <a:pt x="820966" y="261949"/>
                </a:lnTo>
                <a:cubicBezTo>
                  <a:pt x="820558" y="256408"/>
                  <a:pt x="820383" y="250750"/>
                  <a:pt x="820383" y="245092"/>
                </a:cubicBezTo>
                <a:lnTo>
                  <a:pt x="820383" y="244975"/>
                </a:lnTo>
                <a:cubicBezTo>
                  <a:pt x="820383" y="238268"/>
                  <a:pt x="820674" y="231677"/>
                  <a:pt x="821200" y="225144"/>
                </a:cubicBezTo>
                <a:cubicBezTo>
                  <a:pt x="821491" y="221061"/>
                  <a:pt x="821899" y="217037"/>
                  <a:pt x="822483" y="213070"/>
                </a:cubicBezTo>
                <a:cubicBezTo>
                  <a:pt x="823299" y="206712"/>
                  <a:pt x="824349" y="200413"/>
                  <a:pt x="825691" y="194231"/>
                </a:cubicBezTo>
                <a:cubicBezTo>
                  <a:pt x="826974" y="188048"/>
                  <a:pt x="828491" y="181982"/>
                  <a:pt x="830299" y="175974"/>
                </a:cubicBezTo>
                <a:lnTo>
                  <a:pt x="830299" y="175857"/>
                </a:lnTo>
                <a:cubicBezTo>
                  <a:pt x="830999" y="173407"/>
                  <a:pt x="831757" y="170958"/>
                  <a:pt x="832574" y="168566"/>
                </a:cubicBezTo>
                <a:cubicBezTo>
                  <a:pt x="834032" y="164192"/>
                  <a:pt x="835606" y="159875"/>
                  <a:pt x="837240" y="155618"/>
                </a:cubicBezTo>
                <a:cubicBezTo>
                  <a:pt x="838056" y="153460"/>
                  <a:pt x="838931" y="151360"/>
                  <a:pt x="839806" y="149260"/>
                </a:cubicBezTo>
                <a:cubicBezTo>
                  <a:pt x="840215" y="148327"/>
                  <a:pt x="840681" y="147451"/>
                  <a:pt x="841089" y="146518"/>
                </a:cubicBezTo>
                <a:cubicBezTo>
                  <a:pt x="842547" y="143311"/>
                  <a:pt x="844006" y="140103"/>
                  <a:pt x="845581" y="136895"/>
                </a:cubicBezTo>
                <a:cubicBezTo>
                  <a:pt x="846630" y="134853"/>
                  <a:pt x="847622" y="132870"/>
                  <a:pt x="848730" y="130828"/>
                </a:cubicBezTo>
                <a:cubicBezTo>
                  <a:pt x="849780" y="128845"/>
                  <a:pt x="850830" y="126862"/>
                  <a:pt x="851996" y="124879"/>
                </a:cubicBezTo>
                <a:cubicBezTo>
                  <a:pt x="853105" y="122896"/>
                  <a:pt x="854213" y="120971"/>
                  <a:pt x="855438" y="119046"/>
                </a:cubicBezTo>
                <a:cubicBezTo>
                  <a:pt x="856605" y="117063"/>
                  <a:pt x="857771" y="115138"/>
                  <a:pt x="858996" y="113271"/>
                </a:cubicBezTo>
                <a:cubicBezTo>
                  <a:pt x="863896" y="105689"/>
                  <a:pt x="869203" y="98340"/>
                  <a:pt x="874861" y="91341"/>
                </a:cubicBezTo>
                <a:cubicBezTo>
                  <a:pt x="876261" y="89591"/>
                  <a:pt x="877719" y="87841"/>
                  <a:pt x="879177" y="86149"/>
                </a:cubicBezTo>
                <a:cubicBezTo>
                  <a:pt x="881510" y="83466"/>
                  <a:pt x="883902" y="80783"/>
                  <a:pt x="886352" y="78158"/>
                </a:cubicBezTo>
                <a:cubicBezTo>
                  <a:pt x="887693" y="76642"/>
                  <a:pt x="889151" y="75184"/>
                  <a:pt x="890551" y="73725"/>
                </a:cubicBezTo>
                <a:cubicBezTo>
                  <a:pt x="891892" y="72326"/>
                  <a:pt x="893176" y="70984"/>
                  <a:pt x="894517" y="69701"/>
                </a:cubicBezTo>
                <a:cubicBezTo>
                  <a:pt x="894751" y="69526"/>
                  <a:pt x="894984" y="69292"/>
                  <a:pt x="895217" y="69059"/>
                </a:cubicBezTo>
                <a:cubicBezTo>
                  <a:pt x="896559" y="67718"/>
                  <a:pt x="897900" y="66493"/>
                  <a:pt x="899300" y="65210"/>
                </a:cubicBezTo>
                <a:cubicBezTo>
                  <a:pt x="900758" y="63810"/>
                  <a:pt x="902275" y="62468"/>
                  <a:pt x="903850" y="61127"/>
                </a:cubicBezTo>
                <a:cubicBezTo>
                  <a:pt x="906825" y="58502"/>
                  <a:pt x="909916" y="55877"/>
                  <a:pt x="913065" y="53369"/>
                </a:cubicBezTo>
                <a:cubicBezTo>
                  <a:pt x="914815" y="51969"/>
                  <a:pt x="916623" y="50570"/>
                  <a:pt x="918374" y="49228"/>
                </a:cubicBezTo>
                <a:cubicBezTo>
                  <a:pt x="921523" y="46895"/>
                  <a:pt x="924731" y="44562"/>
                  <a:pt x="927997" y="42346"/>
                </a:cubicBezTo>
                <a:cubicBezTo>
                  <a:pt x="929689" y="41237"/>
                  <a:pt x="931380" y="40071"/>
                  <a:pt x="933130" y="38962"/>
                </a:cubicBezTo>
                <a:cubicBezTo>
                  <a:pt x="934822" y="37854"/>
                  <a:pt x="936572" y="36804"/>
                  <a:pt x="938322" y="35696"/>
                </a:cubicBezTo>
                <a:cubicBezTo>
                  <a:pt x="940071" y="34646"/>
                  <a:pt x="941821" y="33596"/>
                  <a:pt x="943571" y="32546"/>
                </a:cubicBezTo>
                <a:cubicBezTo>
                  <a:pt x="945379" y="31555"/>
                  <a:pt x="947129" y="30563"/>
                  <a:pt x="948937" y="29572"/>
                </a:cubicBezTo>
                <a:cubicBezTo>
                  <a:pt x="954362" y="26597"/>
                  <a:pt x="959845" y="23855"/>
                  <a:pt x="965502" y="21289"/>
                </a:cubicBezTo>
                <a:cubicBezTo>
                  <a:pt x="967369" y="20473"/>
                  <a:pt x="969294" y="19656"/>
                  <a:pt x="971160" y="18839"/>
                </a:cubicBezTo>
                <a:cubicBezTo>
                  <a:pt x="973260" y="17965"/>
                  <a:pt x="975360" y="17089"/>
                  <a:pt x="977518" y="16273"/>
                </a:cubicBezTo>
                <a:cubicBezTo>
                  <a:pt x="982242" y="14465"/>
                  <a:pt x="987025" y="12773"/>
                  <a:pt x="991866" y="11257"/>
                </a:cubicBezTo>
                <a:cubicBezTo>
                  <a:pt x="997815" y="9332"/>
                  <a:pt x="1003824" y="7699"/>
                  <a:pt x="1009948" y="6299"/>
                </a:cubicBezTo>
                <a:cubicBezTo>
                  <a:pt x="1010006" y="6241"/>
                  <a:pt x="1010065" y="6299"/>
                  <a:pt x="1010065" y="6299"/>
                </a:cubicBezTo>
                <a:cubicBezTo>
                  <a:pt x="1013739" y="5482"/>
                  <a:pt x="1017413" y="4724"/>
                  <a:pt x="1021088" y="4024"/>
                </a:cubicBezTo>
                <a:cubicBezTo>
                  <a:pt x="1024530" y="3383"/>
                  <a:pt x="1028029" y="2799"/>
                  <a:pt x="1031529" y="2333"/>
                </a:cubicBezTo>
                <a:cubicBezTo>
                  <a:pt x="1032462" y="2158"/>
                  <a:pt x="1033395" y="2041"/>
                  <a:pt x="1034329" y="1983"/>
                </a:cubicBezTo>
                <a:cubicBezTo>
                  <a:pt x="1036079" y="1691"/>
                  <a:pt x="1037887" y="1516"/>
                  <a:pt x="1039695" y="1341"/>
                </a:cubicBezTo>
                <a:cubicBezTo>
                  <a:pt x="1040920" y="1166"/>
                  <a:pt x="1042261" y="1049"/>
                  <a:pt x="1043544" y="991"/>
                </a:cubicBezTo>
                <a:cubicBezTo>
                  <a:pt x="1045411" y="816"/>
                  <a:pt x="1047336" y="641"/>
                  <a:pt x="1049261" y="525"/>
                </a:cubicBezTo>
                <a:cubicBezTo>
                  <a:pt x="1051127" y="408"/>
                  <a:pt x="1053052" y="291"/>
                  <a:pt x="1054977" y="233"/>
                </a:cubicBezTo>
                <a:cubicBezTo>
                  <a:pt x="1056726" y="175"/>
                  <a:pt x="1058535" y="58"/>
                  <a:pt x="1060284" y="58"/>
                </a:cubicBezTo>
                <a:cubicBezTo>
                  <a:pt x="1061918" y="0"/>
                  <a:pt x="1063609" y="0"/>
                  <a:pt x="1065301" y="0"/>
                </a:cubicBezTo>
                <a:cubicBezTo>
                  <a:pt x="1071484" y="0"/>
                  <a:pt x="1077666" y="233"/>
                  <a:pt x="1083732" y="699"/>
                </a:cubicBezTo>
                <a:cubicBezTo>
                  <a:pt x="1085599" y="816"/>
                  <a:pt x="1087407" y="991"/>
                  <a:pt x="1089274" y="1166"/>
                </a:cubicBezTo>
                <a:cubicBezTo>
                  <a:pt x="1093414" y="1575"/>
                  <a:pt x="1097497" y="2041"/>
                  <a:pt x="1101522" y="2683"/>
                </a:cubicBezTo>
                <a:cubicBezTo>
                  <a:pt x="1103272" y="2916"/>
                  <a:pt x="1104964" y="3207"/>
                  <a:pt x="1106655" y="3499"/>
                </a:cubicBezTo>
                <a:cubicBezTo>
                  <a:pt x="1107297" y="3557"/>
                  <a:pt x="1107996" y="3733"/>
                  <a:pt x="1108696" y="3849"/>
                </a:cubicBezTo>
                <a:cubicBezTo>
                  <a:pt x="1110213" y="4141"/>
                  <a:pt x="1111668" y="4434"/>
                  <a:pt x="1113185" y="4725"/>
                </a:cubicBezTo>
                <a:cubicBezTo>
                  <a:pt x="1113360" y="4784"/>
                  <a:pt x="1113479" y="4841"/>
                  <a:pt x="1113654" y="4899"/>
                </a:cubicBezTo>
                <a:cubicBezTo>
                  <a:pt x="1113888" y="4957"/>
                  <a:pt x="1114062" y="4957"/>
                  <a:pt x="1114296" y="5016"/>
                </a:cubicBezTo>
                <a:lnTo>
                  <a:pt x="1114354" y="5016"/>
                </a:lnTo>
                <a:cubicBezTo>
                  <a:pt x="1116921" y="5891"/>
                  <a:pt x="1118845" y="7932"/>
                  <a:pt x="1119604" y="10498"/>
                </a:cubicBezTo>
                <a:cubicBezTo>
                  <a:pt x="1121820" y="17673"/>
                  <a:pt x="1125378" y="30796"/>
                  <a:pt x="1123161" y="36746"/>
                </a:cubicBezTo>
                <a:close/>
                <a:moveTo>
                  <a:pt x="832512" y="168566"/>
                </a:moveTo>
                <a:cubicBezTo>
                  <a:pt x="855435" y="98573"/>
                  <a:pt x="909041" y="42462"/>
                  <a:pt x="977518" y="16273"/>
                </a:cubicBezTo>
                <a:cubicBezTo>
                  <a:pt x="909507" y="42696"/>
                  <a:pt x="855609" y="98748"/>
                  <a:pt x="832512" y="168566"/>
                </a:cubicBezTo>
                <a:close/>
                <a:moveTo>
                  <a:pt x="1294759" y="219719"/>
                </a:moveTo>
                <a:cubicBezTo>
                  <a:pt x="1285660" y="205137"/>
                  <a:pt x="1267637" y="198254"/>
                  <a:pt x="1257488" y="184372"/>
                </a:cubicBezTo>
                <a:cubicBezTo>
                  <a:pt x="1255738" y="181981"/>
                  <a:pt x="1254046" y="179298"/>
                  <a:pt x="1251247" y="178422"/>
                </a:cubicBezTo>
                <a:cubicBezTo>
                  <a:pt x="1249730" y="177956"/>
                  <a:pt x="1248039" y="178131"/>
                  <a:pt x="1246464" y="178422"/>
                </a:cubicBezTo>
                <a:cubicBezTo>
                  <a:pt x="1241331" y="179006"/>
                  <a:pt x="1236256" y="179647"/>
                  <a:pt x="1231123" y="180289"/>
                </a:cubicBezTo>
                <a:cubicBezTo>
                  <a:pt x="1228091" y="180639"/>
                  <a:pt x="1224941" y="181047"/>
                  <a:pt x="1222317" y="182622"/>
                </a:cubicBezTo>
                <a:cubicBezTo>
                  <a:pt x="1214150" y="187405"/>
                  <a:pt x="1214967" y="199887"/>
                  <a:pt x="1208609" y="206886"/>
                </a:cubicBezTo>
                <a:cubicBezTo>
                  <a:pt x="1203418" y="212719"/>
                  <a:pt x="1194494" y="213419"/>
                  <a:pt x="1186853" y="211961"/>
                </a:cubicBezTo>
                <a:cubicBezTo>
                  <a:pt x="1185220" y="211611"/>
                  <a:pt x="1183470" y="211144"/>
                  <a:pt x="1182537" y="209744"/>
                </a:cubicBezTo>
                <a:cubicBezTo>
                  <a:pt x="1182012" y="208870"/>
                  <a:pt x="1181895" y="207819"/>
                  <a:pt x="1181779" y="206828"/>
                </a:cubicBezTo>
                <a:cubicBezTo>
                  <a:pt x="1181137" y="201054"/>
                  <a:pt x="1180553" y="195279"/>
                  <a:pt x="1179912" y="189505"/>
                </a:cubicBezTo>
                <a:cubicBezTo>
                  <a:pt x="1179795" y="187988"/>
                  <a:pt x="1179621" y="186355"/>
                  <a:pt x="1180437" y="185130"/>
                </a:cubicBezTo>
                <a:cubicBezTo>
                  <a:pt x="1181312" y="183789"/>
                  <a:pt x="1183004" y="183205"/>
                  <a:pt x="1184520" y="182855"/>
                </a:cubicBezTo>
                <a:cubicBezTo>
                  <a:pt x="1188078" y="181981"/>
                  <a:pt x="1191753" y="181456"/>
                  <a:pt x="1195427" y="181339"/>
                </a:cubicBezTo>
                <a:cubicBezTo>
                  <a:pt x="1198752" y="181223"/>
                  <a:pt x="1201027" y="177839"/>
                  <a:pt x="1199685" y="174865"/>
                </a:cubicBezTo>
                <a:cubicBezTo>
                  <a:pt x="1199627" y="174748"/>
                  <a:pt x="1199627" y="174690"/>
                  <a:pt x="1199568" y="174631"/>
                </a:cubicBezTo>
                <a:cubicBezTo>
                  <a:pt x="1197002" y="168973"/>
                  <a:pt x="1197352" y="162441"/>
                  <a:pt x="1201027" y="157425"/>
                </a:cubicBezTo>
                <a:cubicBezTo>
                  <a:pt x="1202252" y="155675"/>
                  <a:pt x="1203301" y="153691"/>
                  <a:pt x="1204001" y="151767"/>
                </a:cubicBezTo>
                <a:cubicBezTo>
                  <a:pt x="1205984" y="146167"/>
                  <a:pt x="1207559" y="139635"/>
                  <a:pt x="1212751" y="136777"/>
                </a:cubicBezTo>
                <a:cubicBezTo>
                  <a:pt x="1216483" y="134793"/>
                  <a:pt x="1220916" y="135319"/>
                  <a:pt x="1225116" y="135260"/>
                </a:cubicBezTo>
                <a:cubicBezTo>
                  <a:pt x="1229432" y="135202"/>
                  <a:pt x="1233807" y="134443"/>
                  <a:pt x="1237482" y="132227"/>
                </a:cubicBezTo>
                <a:cubicBezTo>
                  <a:pt x="1241156" y="130011"/>
                  <a:pt x="1244014" y="126161"/>
                  <a:pt x="1244247" y="121845"/>
                </a:cubicBezTo>
                <a:cubicBezTo>
                  <a:pt x="1244656" y="112804"/>
                  <a:pt x="1234448" y="107321"/>
                  <a:pt x="1230365" y="99272"/>
                </a:cubicBezTo>
                <a:cubicBezTo>
                  <a:pt x="1228615" y="95947"/>
                  <a:pt x="1228033" y="92098"/>
                  <a:pt x="1226166" y="88890"/>
                </a:cubicBezTo>
                <a:cubicBezTo>
                  <a:pt x="1224299" y="85624"/>
                  <a:pt x="1216950" y="75882"/>
                  <a:pt x="1217008" y="84107"/>
                </a:cubicBezTo>
                <a:cubicBezTo>
                  <a:pt x="1216308" y="90464"/>
                  <a:pt x="1218000" y="96939"/>
                  <a:pt x="1221558" y="102188"/>
                </a:cubicBezTo>
                <a:cubicBezTo>
                  <a:pt x="1223483" y="104988"/>
                  <a:pt x="1225991" y="107380"/>
                  <a:pt x="1227741" y="110296"/>
                </a:cubicBezTo>
                <a:cubicBezTo>
                  <a:pt x="1229491" y="113154"/>
                  <a:pt x="1230541" y="116829"/>
                  <a:pt x="1229257" y="119978"/>
                </a:cubicBezTo>
                <a:cubicBezTo>
                  <a:pt x="1228849" y="120970"/>
                  <a:pt x="1228091" y="121962"/>
                  <a:pt x="1226983" y="122136"/>
                </a:cubicBezTo>
                <a:cubicBezTo>
                  <a:pt x="1226340" y="122195"/>
                  <a:pt x="1225699" y="121962"/>
                  <a:pt x="1225058" y="121728"/>
                </a:cubicBezTo>
                <a:cubicBezTo>
                  <a:pt x="1217942" y="118870"/>
                  <a:pt x="1210826" y="116070"/>
                  <a:pt x="1203710" y="113271"/>
                </a:cubicBezTo>
                <a:cubicBezTo>
                  <a:pt x="1202076" y="112629"/>
                  <a:pt x="1200385" y="111929"/>
                  <a:pt x="1199102" y="110704"/>
                </a:cubicBezTo>
                <a:cubicBezTo>
                  <a:pt x="1196535" y="108196"/>
                  <a:pt x="1196302" y="104113"/>
                  <a:pt x="1197119" y="100672"/>
                </a:cubicBezTo>
                <a:cubicBezTo>
                  <a:pt x="1197994" y="97172"/>
                  <a:pt x="1199744" y="94022"/>
                  <a:pt x="1200618" y="90523"/>
                </a:cubicBezTo>
                <a:cubicBezTo>
                  <a:pt x="1202660" y="82357"/>
                  <a:pt x="1199627" y="73491"/>
                  <a:pt x="1202135" y="65500"/>
                </a:cubicBezTo>
                <a:cubicBezTo>
                  <a:pt x="1202952" y="62934"/>
                  <a:pt x="1205518" y="54302"/>
                  <a:pt x="1206393" y="48819"/>
                </a:cubicBezTo>
                <a:cubicBezTo>
                  <a:pt x="1206684" y="47127"/>
                  <a:pt x="1208609" y="46311"/>
                  <a:pt x="1209951" y="47302"/>
                </a:cubicBezTo>
                <a:cubicBezTo>
                  <a:pt x="1182012" y="26829"/>
                  <a:pt x="1149524" y="12189"/>
                  <a:pt x="1114352" y="5131"/>
                </a:cubicBezTo>
                <a:cubicBezTo>
                  <a:pt x="1116918" y="5948"/>
                  <a:pt x="1118843" y="7989"/>
                  <a:pt x="1119601" y="10556"/>
                </a:cubicBezTo>
                <a:cubicBezTo>
                  <a:pt x="1121818" y="17730"/>
                  <a:pt x="1125376" y="30854"/>
                  <a:pt x="1123159" y="36803"/>
                </a:cubicBezTo>
                <a:cubicBezTo>
                  <a:pt x="1118960" y="48177"/>
                  <a:pt x="1108752" y="56110"/>
                  <a:pt x="1098662" y="62817"/>
                </a:cubicBezTo>
                <a:cubicBezTo>
                  <a:pt x="1088629" y="69583"/>
                  <a:pt x="1077839" y="76116"/>
                  <a:pt x="1071306" y="86323"/>
                </a:cubicBezTo>
                <a:cubicBezTo>
                  <a:pt x="1068273" y="91048"/>
                  <a:pt x="1066348" y="96414"/>
                  <a:pt x="1063374" y="101197"/>
                </a:cubicBezTo>
                <a:cubicBezTo>
                  <a:pt x="1060457" y="105980"/>
                  <a:pt x="1056199" y="110412"/>
                  <a:pt x="1050658" y="111579"/>
                </a:cubicBezTo>
                <a:cubicBezTo>
                  <a:pt x="1045234" y="112687"/>
                  <a:pt x="1039576" y="110412"/>
                  <a:pt x="1035376" y="106854"/>
                </a:cubicBezTo>
                <a:cubicBezTo>
                  <a:pt x="1031235" y="103238"/>
                  <a:pt x="1028260" y="98455"/>
                  <a:pt x="1025461" y="93672"/>
                </a:cubicBezTo>
                <a:cubicBezTo>
                  <a:pt x="1022019" y="87898"/>
                  <a:pt x="1018636" y="81365"/>
                  <a:pt x="1019803" y="74774"/>
                </a:cubicBezTo>
                <a:cubicBezTo>
                  <a:pt x="1020619" y="70108"/>
                  <a:pt x="1023594" y="66142"/>
                  <a:pt x="1025227" y="61709"/>
                </a:cubicBezTo>
                <a:cubicBezTo>
                  <a:pt x="1027735" y="55001"/>
                  <a:pt x="1027036" y="47127"/>
                  <a:pt x="1023302" y="41003"/>
                </a:cubicBezTo>
                <a:cubicBezTo>
                  <a:pt x="1021961" y="38786"/>
                  <a:pt x="1020211" y="36686"/>
                  <a:pt x="1017878" y="35578"/>
                </a:cubicBezTo>
                <a:cubicBezTo>
                  <a:pt x="1015545" y="34470"/>
                  <a:pt x="1012862" y="34411"/>
                  <a:pt x="1010296" y="34354"/>
                </a:cubicBezTo>
                <a:cubicBezTo>
                  <a:pt x="1006795" y="34295"/>
                  <a:pt x="1003296" y="34237"/>
                  <a:pt x="999797" y="34120"/>
                </a:cubicBezTo>
                <a:cubicBezTo>
                  <a:pt x="996880" y="34120"/>
                  <a:pt x="993905" y="34120"/>
                  <a:pt x="991397" y="35403"/>
                </a:cubicBezTo>
                <a:cubicBezTo>
                  <a:pt x="986848" y="37911"/>
                  <a:pt x="985739" y="44210"/>
                  <a:pt x="987256" y="49169"/>
                </a:cubicBezTo>
                <a:cubicBezTo>
                  <a:pt x="988773" y="54068"/>
                  <a:pt x="992272" y="58151"/>
                  <a:pt x="995247" y="62351"/>
                </a:cubicBezTo>
                <a:cubicBezTo>
                  <a:pt x="998222" y="66609"/>
                  <a:pt x="1000846" y="71566"/>
                  <a:pt x="1000147" y="76699"/>
                </a:cubicBezTo>
                <a:cubicBezTo>
                  <a:pt x="999621" y="80724"/>
                  <a:pt x="997172" y="84165"/>
                  <a:pt x="994664" y="87373"/>
                </a:cubicBezTo>
                <a:cubicBezTo>
                  <a:pt x="991339" y="91631"/>
                  <a:pt x="987664" y="95889"/>
                  <a:pt x="982706" y="98047"/>
                </a:cubicBezTo>
                <a:cubicBezTo>
                  <a:pt x="977807" y="100147"/>
                  <a:pt x="971274" y="99505"/>
                  <a:pt x="968066" y="95189"/>
                </a:cubicBezTo>
                <a:cubicBezTo>
                  <a:pt x="963866" y="89590"/>
                  <a:pt x="967191" y="81365"/>
                  <a:pt x="964858" y="74774"/>
                </a:cubicBezTo>
                <a:cubicBezTo>
                  <a:pt x="964625" y="74016"/>
                  <a:pt x="964216" y="73200"/>
                  <a:pt x="963516" y="72791"/>
                </a:cubicBezTo>
                <a:cubicBezTo>
                  <a:pt x="962817" y="72383"/>
                  <a:pt x="961884" y="72441"/>
                  <a:pt x="961067" y="72500"/>
                </a:cubicBezTo>
                <a:cubicBezTo>
                  <a:pt x="950626" y="73433"/>
                  <a:pt x="939428" y="74658"/>
                  <a:pt x="931670" y="81657"/>
                </a:cubicBezTo>
                <a:cubicBezTo>
                  <a:pt x="927878" y="85098"/>
                  <a:pt x="925137" y="89706"/>
                  <a:pt x="921054" y="92798"/>
                </a:cubicBezTo>
                <a:cubicBezTo>
                  <a:pt x="916038" y="96589"/>
                  <a:pt x="909038" y="98105"/>
                  <a:pt x="905947" y="103530"/>
                </a:cubicBezTo>
                <a:cubicBezTo>
                  <a:pt x="903264" y="108313"/>
                  <a:pt x="904898" y="114612"/>
                  <a:pt x="908397" y="118870"/>
                </a:cubicBezTo>
                <a:cubicBezTo>
                  <a:pt x="911839" y="123128"/>
                  <a:pt x="916855" y="125811"/>
                  <a:pt x="921754" y="128377"/>
                </a:cubicBezTo>
                <a:cubicBezTo>
                  <a:pt x="924612" y="129836"/>
                  <a:pt x="927703" y="131411"/>
                  <a:pt x="930911" y="131002"/>
                </a:cubicBezTo>
                <a:cubicBezTo>
                  <a:pt x="937386" y="130069"/>
                  <a:pt x="939952" y="122195"/>
                  <a:pt x="940886" y="115662"/>
                </a:cubicBezTo>
                <a:cubicBezTo>
                  <a:pt x="941819" y="109188"/>
                  <a:pt x="943627" y="101255"/>
                  <a:pt x="949926" y="99505"/>
                </a:cubicBezTo>
                <a:cubicBezTo>
                  <a:pt x="955176" y="98047"/>
                  <a:pt x="960425" y="101955"/>
                  <a:pt x="963692" y="106271"/>
                </a:cubicBezTo>
                <a:cubicBezTo>
                  <a:pt x="964800" y="107730"/>
                  <a:pt x="965908" y="109304"/>
                  <a:pt x="967483" y="110238"/>
                </a:cubicBezTo>
                <a:cubicBezTo>
                  <a:pt x="970283" y="111871"/>
                  <a:pt x="973782" y="110938"/>
                  <a:pt x="977049" y="110996"/>
                </a:cubicBezTo>
                <a:cubicBezTo>
                  <a:pt x="983407" y="111112"/>
                  <a:pt x="989006" y="114904"/>
                  <a:pt x="994197" y="118637"/>
                </a:cubicBezTo>
                <a:cubicBezTo>
                  <a:pt x="997872" y="121203"/>
                  <a:pt x="1001546" y="123828"/>
                  <a:pt x="1004521" y="127211"/>
                </a:cubicBezTo>
                <a:cubicBezTo>
                  <a:pt x="1009129" y="132402"/>
                  <a:pt x="1011695" y="139052"/>
                  <a:pt x="1014203" y="145584"/>
                </a:cubicBezTo>
                <a:cubicBezTo>
                  <a:pt x="1015603" y="149259"/>
                  <a:pt x="1017061" y="153050"/>
                  <a:pt x="1017294" y="157016"/>
                </a:cubicBezTo>
                <a:cubicBezTo>
                  <a:pt x="1017470" y="159758"/>
                  <a:pt x="1016887" y="162849"/>
                  <a:pt x="1014786" y="164657"/>
                </a:cubicBezTo>
                <a:cubicBezTo>
                  <a:pt x="1010704" y="168215"/>
                  <a:pt x="1004521" y="165066"/>
                  <a:pt x="999096" y="164366"/>
                </a:cubicBezTo>
                <a:cubicBezTo>
                  <a:pt x="992330" y="163491"/>
                  <a:pt x="985798" y="166991"/>
                  <a:pt x="979848" y="170315"/>
                </a:cubicBezTo>
                <a:cubicBezTo>
                  <a:pt x="966083" y="178072"/>
                  <a:pt x="954359" y="191255"/>
                  <a:pt x="938961" y="193996"/>
                </a:cubicBezTo>
                <a:cubicBezTo>
                  <a:pt x="933653" y="194988"/>
                  <a:pt x="927645" y="200295"/>
                  <a:pt x="925545" y="205311"/>
                </a:cubicBezTo>
                <a:cubicBezTo>
                  <a:pt x="923970" y="209045"/>
                  <a:pt x="922745" y="212952"/>
                  <a:pt x="920237" y="216161"/>
                </a:cubicBezTo>
                <a:cubicBezTo>
                  <a:pt x="917555" y="219543"/>
                  <a:pt x="913647" y="221760"/>
                  <a:pt x="910672" y="224852"/>
                </a:cubicBezTo>
                <a:cubicBezTo>
                  <a:pt x="904955" y="230801"/>
                  <a:pt x="902973" y="240017"/>
                  <a:pt x="905714" y="247774"/>
                </a:cubicBezTo>
                <a:cubicBezTo>
                  <a:pt x="906997" y="251449"/>
                  <a:pt x="909214" y="255707"/>
                  <a:pt x="906997" y="258915"/>
                </a:cubicBezTo>
                <a:cubicBezTo>
                  <a:pt x="906822" y="259089"/>
                  <a:pt x="906647" y="259323"/>
                  <a:pt x="906414" y="259498"/>
                </a:cubicBezTo>
                <a:cubicBezTo>
                  <a:pt x="906005" y="259731"/>
                  <a:pt x="905422" y="259731"/>
                  <a:pt x="904898" y="259673"/>
                </a:cubicBezTo>
                <a:cubicBezTo>
                  <a:pt x="897956" y="258739"/>
                  <a:pt x="892707" y="253140"/>
                  <a:pt x="888391" y="247599"/>
                </a:cubicBezTo>
                <a:cubicBezTo>
                  <a:pt x="885883" y="244274"/>
                  <a:pt x="883258" y="240775"/>
                  <a:pt x="879408" y="239258"/>
                </a:cubicBezTo>
                <a:cubicBezTo>
                  <a:pt x="875442" y="237683"/>
                  <a:pt x="870951" y="238558"/>
                  <a:pt x="866984" y="240133"/>
                </a:cubicBezTo>
                <a:cubicBezTo>
                  <a:pt x="861210" y="242408"/>
                  <a:pt x="855669" y="246432"/>
                  <a:pt x="853861" y="252382"/>
                </a:cubicBezTo>
                <a:cubicBezTo>
                  <a:pt x="853102" y="254773"/>
                  <a:pt x="853044" y="257398"/>
                  <a:pt x="853044" y="259965"/>
                </a:cubicBezTo>
                <a:cubicBezTo>
                  <a:pt x="853102" y="263989"/>
                  <a:pt x="853394" y="268072"/>
                  <a:pt x="853861" y="272097"/>
                </a:cubicBezTo>
                <a:cubicBezTo>
                  <a:pt x="854386" y="275829"/>
                  <a:pt x="855202" y="279854"/>
                  <a:pt x="857827" y="282537"/>
                </a:cubicBezTo>
                <a:cubicBezTo>
                  <a:pt x="860160" y="284987"/>
                  <a:pt x="863893" y="286037"/>
                  <a:pt x="867159" y="285162"/>
                </a:cubicBezTo>
                <a:cubicBezTo>
                  <a:pt x="870251" y="284404"/>
                  <a:pt x="872700" y="282129"/>
                  <a:pt x="875675" y="280846"/>
                </a:cubicBezTo>
                <a:cubicBezTo>
                  <a:pt x="878592" y="279563"/>
                  <a:pt x="882675" y="279679"/>
                  <a:pt x="884133" y="282479"/>
                </a:cubicBezTo>
                <a:cubicBezTo>
                  <a:pt x="885183" y="284404"/>
                  <a:pt x="884541" y="286795"/>
                  <a:pt x="883491" y="288662"/>
                </a:cubicBezTo>
                <a:cubicBezTo>
                  <a:pt x="882441" y="290528"/>
                  <a:pt x="880983" y="292220"/>
                  <a:pt x="880283" y="294261"/>
                </a:cubicBezTo>
                <a:cubicBezTo>
                  <a:pt x="879583" y="296303"/>
                  <a:pt x="880400" y="299044"/>
                  <a:pt x="882266" y="300210"/>
                </a:cubicBezTo>
                <a:cubicBezTo>
                  <a:pt x="888274" y="298811"/>
                  <a:pt x="892882" y="305519"/>
                  <a:pt x="894807" y="311351"/>
                </a:cubicBezTo>
                <a:cubicBezTo>
                  <a:pt x="896731" y="317243"/>
                  <a:pt x="899589" y="322667"/>
                  <a:pt x="904898" y="325875"/>
                </a:cubicBezTo>
                <a:cubicBezTo>
                  <a:pt x="908047" y="327799"/>
                  <a:pt x="915455" y="333924"/>
                  <a:pt x="918371" y="327158"/>
                </a:cubicBezTo>
                <a:cubicBezTo>
                  <a:pt x="919596" y="325233"/>
                  <a:pt x="921287" y="323717"/>
                  <a:pt x="923446" y="322783"/>
                </a:cubicBezTo>
                <a:cubicBezTo>
                  <a:pt x="926070" y="321617"/>
                  <a:pt x="928986" y="321559"/>
                  <a:pt x="931844" y="321559"/>
                </a:cubicBezTo>
                <a:cubicBezTo>
                  <a:pt x="937211" y="321559"/>
                  <a:pt x="942519" y="321675"/>
                  <a:pt x="947885" y="321850"/>
                </a:cubicBezTo>
                <a:cubicBezTo>
                  <a:pt x="953951" y="322142"/>
                  <a:pt x="960367" y="322609"/>
                  <a:pt x="965558" y="325758"/>
                </a:cubicBezTo>
                <a:cubicBezTo>
                  <a:pt x="967949" y="327216"/>
                  <a:pt x="969933" y="329141"/>
                  <a:pt x="972266" y="330658"/>
                </a:cubicBezTo>
                <a:cubicBezTo>
                  <a:pt x="979732" y="335499"/>
                  <a:pt x="989239" y="335266"/>
                  <a:pt x="998046" y="336782"/>
                </a:cubicBezTo>
                <a:cubicBezTo>
                  <a:pt x="1006795" y="338357"/>
                  <a:pt x="1016478" y="343315"/>
                  <a:pt x="1017703" y="352122"/>
                </a:cubicBezTo>
                <a:cubicBezTo>
                  <a:pt x="1018111" y="354980"/>
                  <a:pt x="1017644" y="358130"/>
                  <a:pt x="1019452" y="360346"/>
                </a:cubicBezTo>
                <a:cubicBezTo>
                  <a:pt x="1020678" y="361921"/>
                  <a:pt x="1022777" y="362505"/>
                  <a:pt x="1024702" y="362913"/>
                </a:cubicBezTo>
                <a:cubicBezTo>
                  <a:pt x="1033276" y="364779"/>
                  <a:pt x="1042084" y="364779"/>
                  <a:pt x="1050774" y="365946"/>
                </a:cubicBezTo>
                <a:cubicBezTo>
                  <a:pt x="1059465" y="367112"/>
                  <a:pt x="1068390" y="369679"/>
                  <a:pt x="1074631" y="375803"/>
                </a:cubicBezTo>
                <a:cubicBezTo>
                  <a:pt x="1076906" y="378020"/>
                  <a:pt x="1078772" y="380761"/>
                  <a:pt x="1079355" y="383911"/>
                </a:cubicBezTo>
                <a:cubicBezTo>
                  <a:pt x="1080930" y="392252"/>
                  <a:pt x="1073114" y="399018"/>
                  <a:pt x="1068740" y="406309"/>
                </a:cubicBezTo>
                <a:cubicBezTo>
                  <a:pt x="1066232" y="410567"/>
                  <a:pt x="1064715" y="415524"/>
                  <a:pt x="1062674" y="420016"/>
                </a:cubicBezTo>
                <a:cubicBezTo>
                  <a:pt x="1061799" y="421941"/>
                  <a:pt x="1060807" y="423807"/>
                  <a:pt x="1059582" y="425557"/>
                </a:cubicBezTo>
                <a:cubicBezTo>
                  <a:pt x="1059058" y="426373"/>
                  <a:pt x="1058415" y="427131"/>
                  <a:pt x="1057716" y="427890"/>
                </a:cubicBezTo>
                <a:cubicBezTo>
                  <a:pt x="1053925" y="431856"/>
                  <a:pt x="1048616" y="434189"/>
                  <a:pt x="1045059" y="438272"/>
                </a:cubicBezTo>
                <a:cubicBezTo>
                  <a:pt x="1040276" y="443697"/>
                  <a:pt x="1039226" y="451396"/>
                  <a:pt x="1035785" y="457812"/>
                </a:cubicBezTo>
                <a:cubicBezTo>
                  <a:pt x="1035318" y="458687"/>
                  <a:pt x="1034851" y="459503"/>
                  <a:pt x="1034327" y="460262"/>
                </a:cubicBezTo>
                <a:cubicBezTo>
                  <a:pt x="1033918" y="460845"/>
                  <a:pt x="1033568" y="461428"/>
                  <a:pt x="1033101" y="462011"/>
                </a:cubicBezTo>
                <a:cubicBezTo>
                  <a:pt x="1033043" y="462187"/>
                  <a:pt x="1032926" y="462303"/>
                  <a:pt x="1032752" y="462478"/>
                </a:cubicBezTo>
                <a:cubicBezTo>
                  <a:pt x="1032343" y="463120"/>
                  <a:pt x="1031819" y="463762"/>
                  <a:pt x="1031293" y="464345"/>
                </a:cubicBezTo>
                <a:cubicBezTo>
                  <a:pt x="1030768" y="465045"/>
                  <a:pt x="1030185" y="465686"/>
                  <a:pt x="1029602" y="466327"/>
                </a:cubicBezTo>
                <a:cubicBezTo>
                  <a:pt x="1025752" y="470527"/>
                  <a:pt x="1021319" y="474261"/>
                  <a:pt x="1017411" y="478460"/>
                </a:cubicBezTo>
                <a:lnTo>
                  <a:pt x="1017236" y="478635"/>
                </a:lnTo>
                <a:lnTo>
                  <a:pt x="1014320" y="481843"/>
                </a:lnTo>
                <a:cubicBezTo>
                  <a:pt x="1012978" y="483301"/>
                  <a:pt x="1010879" y="483943"/>
                  <a:pt x="1008954" y="483476"/>
                </a:cubicBezTo>
                <a:cubicBezTo>
                  <a:pt x="1027036" y="487734"/>
                  <a:pt x="1045934" y="490009"/>
                  <a:pt x="1065298" y="490009"/>
                </a:cubicBezTo>
                <a:cubicBezTo>
                  <a:pt x="1093412" y="490009"/>
                  <a:pt x="1120476" y="485284"/>
                  <a:pt x="1145616" y="476477"/>
                </a:cubicBezTo>
                <a:lnTo>
                  <a:pt x="1145674" y="476477"/>
                </a:lnTo>
                <a:cubicBezTo>
                  <a:pt x="1166672" y="469244"/>
                  <a:pt x="1186328" y="459212"/>
                  <a:pt x="1204234" y="446846"/>
                </a:cubicBezTo>
                <a:cubicBezTo>
                  <a:pt x="1203535" y="447196"/>
                  <a:pt x="1202660" y="446729"/>
                  <a:pt x="1202660" y="445971"/>
                </a:cubicBezTo>
                <a:lnTo>
                  <a:pt x="1202660" y="444980"/>
                </a:lnTo>
                <a:cubicBezTo>
                  <a:pt x="1202660" y="443405"/>
                  <a:pt x="1202835" y="441830"/>
                  <a:pt x="1203126" y="440197"/>
                </a:cubicBezTo>
                <a:cubicBezTo>
                  <a:pt x="1204584" y="432090"/>
                  <a:pt x="1209193" y="424390"/>
                  <a:pt x="1214209" y="417682"/>
                </a:cubicBezTo>
                <a:cubicBezTo>
                  <a:pt x="1221033" y="408525"/>
                  <a:pt x="1229082" y="399834"/>
                  <a:pt x="1232407" y="388927"/>
                </a:cubicBezTo>
                <a:cubicBezTo>
                  <a:pt x="1234798" y="381286"/>
                  <a:pt x="1234624" y="373120"/>
                  <a:pt x="1234507" y="365129"/>
                </a:cubicBezTo>
                <a:cubicBezTo>
                  <a:pt x="1234331" y="356089"/>
                  <a:pt x="1233515" y="345765"/>
                  <a:pt x="1226341" y="340398"/>
                </a:cubicBezTo>
                <a:cubicBezTo>
                  <a:pt x="1220100" y="335674"/>
                  <a:pt x="1211292" y="336549"/>
                  <a:pt x="1203710" y="338590"/>
                </a:cubicBezTo>
                <a:cubicBezTo>
                  <a:pt x="1196185" y="340573"/>
                  <a:pt x="1188486" y="343548"/>
                  <a:pt x="1180729" y="342148"/>
                </a:cubicBezTo>
                <a:cubicBezTo>
                  <a:pt x="1173262" y="340865"/>
                  <a:pt x="1166964" y="335557"/>
                  <a:pt x="1162880" y="329200"/>
                </a:cubicBezTo>
                <a:cubicBezTo>
                  <a:pt x="1158797" y="322842"/>
                  <a:pt x="1156639" y="315434"/>
                  <a:pt x="1154831" y="308027"/>
                </a:cubicBezTo>
                <a:cubicBezTo>
                  <a:pt x="1151156" y="292803"/>
                  <a:pt x="1150340" y="275946"/>
                  <a:pt x="1158973" y="262823"/>
                </a:cubicBezTo>
                <a:cubicBezTo>
                  <a:pt x="1163406" y="256057"/>
                  <a:pt x="1171046" y="252207"/>
                  <a:pt x="1176821" y="246491"/>
                </a:cubicBezTo>
                <a:cubicBezTo>
                  <a:pt x="1185628" y="237800"/>
                  <a:pt x="1190702" y="224502"/>
                  <a:pt x="1202310" y="220185"/>
                </a:cubicBezTo>
                <a:cubicBezTo>
                  <a:pt x="1210826" y="217035"/>
                  <a:pt x="1220975" y="219719"/>
                  <a:pt x="1228965" y="215344"/>
                </a:cubicBezTo>
                <a:cubicBezTo>
                  <a:pt x="1231007" y="214177"/>
                  <a:pt x="1232874" y="212602"/>
                  <a:pt x="1235090" y="211786"/>
                </a:cubicBezTo>
                <a:cubicBezTo>
                  <a:pt x="1237306" y="210970"/>
                  <a:pt x="1240223" y="211203"/>
                  <a:pt x="1241565" y="213128"/>
                </a:cubicBezTo>
                <a:cubicBezTo>
                  <a:pt x="1242614" y="214644"/>
                  <a:pt x="1242439" y="216627"/>
                  <a:pt x="1242556" y="218494"/>
                </a:cubicBezTo>
                <a:cubicBezTo>
                  <a:pt x="1243139" y="226310"/>
                  <a:pt x="1250488" y="232143"/>
                  <a:pt x="1258071" y="234242"/>
                </a:cubicBezTo>
                <a:cubicBezTo>
                  <a:pt x="1265653" y="236283"/>
                  <a:pt x="1273644" y="235584"/>
                  <a:pt x="1281461" y="236109"/>
                </a:cubicBezTo>
                <a:cubicBezTo>
                  <a:pt x="1286826" y="236459"/>
                  <a:pt x="1293301" y="236809"/>
                  <a:pt x="1296217" y="232376"/>
                </a:cubicBezTo>
                <a:cubicBezTo>
                  <a:pt x="1298725" y="228643"/>
                  <a:pt x="1297092" y="223568"/>
                  <a:pt x="1294759" y="219777"/>
                </a:cubicBezTo>
                <a:close/>
                <a:moveTo>
                  <a:pt x="954651" y="299511"/>
                </a:moveTo>
                <a:cubicBezTo>
                  <a:pt x="959026" y="301086"/>
                  <a:pt x="961358" y="299044"/>
                  <a:pt x="959026" y="294961"/>
                </a:cubicBezTo>
                <a:cubicBezTo>
                  <a:pt x="957042" y="291403"/>
                  <a:pt x="953659" y="289187"/>
                  <a:pt x="949810" y="288079"/>
                </a:cubicBezTo>
                <a:cubicBezTo>
                  <a:pt x="945318" y="286737"/>
                  <a:pt x="940594" y="286737"/>
                  <a:pt x="936044" y="285745"/>
                </a:cubicBezTo>
                <a:cubicBezTo>
                  <a:pt x="932428" y="284987"/>
                  <a:pt x="928986" y="283587"/>
                  <a:pt x="925837" y="281662"/>
                </a:cubicBezTo>
                <a:cubicBezTo>
                  <a:pt x="920879" y="278571"/>
                  <a:pt x="916738" y="274197"/>
                  <a:pt x="911255" y="272213"/>
                </a:cubicBezTo>
                <a:cubicBezTo>
                  <a:pt x="906472" y="270463"/>
                  <a:pt x="900989" y="270813"/>
                  <a:pt x="896440" y="273205"/>
                </a:cubicBezTo>
                <a:cubicBezTo>
                  <a:pt x="895506" y="273730"/>
                  <a:pt x="894398" y="274663"/>
                  <a:pt x="894807" y="275713"/>
                </a:cubicBezTo>
                <a:cubicBezTo>
                  <a:pt x="894923" y="276005"/>
                  <a:pt x="895156" y="276238"/>
                  <a:pt x="895332" y="276472"/>
                </a:cubicBezTo>
                <a:cubicBezTo>
                  <a:pt x="899473" y="280554"/>
                  <a:pt x="906239" y="280088"/>
                  <a:pt x="911197" y="282946"/>
                </a:cubicBezTo>
                <a:cubicBezTo>
                  <a:pt x="915338" y="285395"/>
                  <a:pt x="917846" y="289945"/>
                  <a:pt x="921695" y="292862"/>
                </a:cubicBezTo>
                <a:cubicBezTo>
                  <a:pt x="924029" y="294670"/>
                  <a:pt x="926828" y="295778"/>
                  <a:pt x="929745" y="296128"/>
                </a:cubicBezTo>
                <a:cubicBezTo>
                  <a:pt x="933244" y="296536"/>
                  <a:pt x="936744" y="295836"/>
                  <a:pt x="940244" y="295953"/>
                </a:cubicBezTo>
                <a:cubicBezTo>
                  <a:pt x="945202" y="296128"/>
                  <a:pt x="949926" y="297878"/>
                  <a:pt x="954651" y="299511"/>
                </a:cubicBezTo>
                <a:close/>
                <a:moveTo>
                  <a:pt x="1175709" y="137246"/>
                </a:moveTo>
                <a:cubicBezTo>
                  <a:pt x="1177517" y="135555"/>
                  <a:pt x="1180434" y="136313"/>
                  <a:pt x="1182708" y="137304"/>
                </a:cubicBezTo>
                <a:cubicBezTo>
                  <a:pt x="1183816" y="137829"/>
                  <a:pt x="1184925" y="138354"/>
                  <a:pt x="1185625" y="139288"/>
                </a:cubicBezTo>
                <a:cubicBezTo>
                  <a:pt x="1186441" y="140337"/>
                  <a:pt x="1186616" y="141737"/>
                  <a:pt x="1186791" y="143021"/>
                </a:cubicBezTo>
                <a:cubicBezTo>
                  <a:pt x="1187141" y="145703"/>
                  <a:pt x="1187258" y="150720"/>
                  <a:pt x="1190116" y="151886"/>
                </a:cubicBezTo>
                <a:cubicBezTo>
                  <a:pt x="1193091" y="152994"/>
                  <a:pt x="1196590" y="150370"/>
                  <a:pt x="1197524" y="147687"/>
                </a:cubicBezTo>
                <a:cubicBezTo>
                  <a:pt x="1198632" y="144479"/>
                  <a:pt x="1197524" y="140863"/>
                  <a:pt x="1195540" y="138179"/>
                </a:cubicBezTo>
                <a:cubicBezTo>
                  <a:pt x="1193558" y="135438"/>
                  <a:pt x="1190757" y="133396"/>
                  <a:pt x="1188192" y="131238"/>
                </a:cubicBezTo>
                <a:cubicBezTo>
                  <a:pt x="1185100" y="128672"/>
                  <a:pt x="1182125" y="125872"/>
                  <a:pt x="1179675" y="122606"/>
                </a:cubicBezTo>
                <a:cubicBezTo>
                  <a:pt x="1178509" y="120973"/>
                  <a:pt x="1177401" y="119223"/>
                  <a:pt x="1176001" y="117765"/>
                </a:cubicBezTo>
                <a:cubicBezTo>
                  <a:pt x="1175126" y="116715"/>
                  <a:pt x="1173960" y="115840"/>
                  <a:pt x="1172676" y="115548"/>
                </a:cubicBezTo>
                <a:cubicBezTo>
                  <a:pt x="1171335" y="115315"/>
                  <a:pt x="1169760" y="115840"/>
                  <a:pt x="1169177" y="117065"/>
                </a:cubicBezTo>
                <a:cubicBezTo>
                  <a:pt x="1168593" y="118290"/>
                  <a:pt x="1169177" y="119806"/>
                  <a:pt x="1170051" y="120914"/>
                </a:cubicBezTo>
                <a:cubicBezTo>
                  <a:pt x="1170868" y="122022"/>
                  <a:pt x="1172035" y="122956"/>
                  <a:pt x="1172676" y="124180"/>
                </a:cubicBezTo>
                <a:cubicBezTo>
                  <a:pt x="1174251" y="127097"/>
                  <a:pt x="1172209" y="131297"/>
                  <a:pt x="1168943" y="131880"/>
                </a:cubicBezTo>
                <a:cubicBezTo>
                  <a:pt x="1168243" y="131997"/>
                  <a:pt x="1167543" y="131997"/>
                  <a:pt x="1166843" y="132230"/>
                </a:cubicBezTo>
                <a:cubicBezTo>
                  <a:pt x="1165618" y="132755"/>
                  <a:pt x="1164918" y="134038"/>
                  <a:pt x="1164568" y="135321"/>
                </a:cubicBezTo>
                <a:cubicBezTo>
                  <a:pt x="1163810" y="137946"/>
                  <a:pt x="1163985" y="141037"/>
                  <a:pt x="1165852" y="143079"/>
                </a:cubicBezTo>
                <a:cubicBezTo>
                  <a:pt x="1167660" y="145120"/>
                  <a:pt x="1171335" y="145412"/>
                  <a:pt x="1173026" y="143312"/>
                </a:cubicBezTo>
                <a:cubicBezTo>
                  <a:pt x="1174367" y="141504"/>
                  <a:pt x="1174134" y="138762"/>
                  <a:pt x="1175709" y="137246"/>
                </a:cubicBezTo>
                <a:close/>
                <a:moveTo>
                  <a:pt x="954651" y="299511"/>
                </a:moveTo>
                <a:cubicBezTo>
                  <a:pt x="959026" y="301086"/>
                  <a:pt x="961358" y="299044"/>
                  <a:pt x="959026" y="294961"/>
                </a:cubicBezTo>
                <a:cubicBezTo>
                  <a:pt x="957042" y="291403"/>
                  <a:pt x="953659" y="289187"/>
                  <a:pt x="949810" y="288079"/>
                </a:cubicBezTo>
                <a:cubicBezTo>
                  <a:pt x="945318" y="286737"/>
                  <a:pt x="940594" y="286737"/>
                  <a:pt x="936044" y="285745"/>
                </a:cubicBezTo>
                <a:cubicBezTo>
                  <a:pt x="932428" y="284987"/>
                  <a:pt x="928986" y="283587"/>
                  <a:pt x="925837" y="281662"/>
                </a:cubicBezTo>
                <a:cubicBezTo>
                  <a:pt x="920879" y="278571"/>
                  <a:pt x="916738" y="274197"/>
                  <a:pt x="911255" y="272213"/>
                </a:cubicBezTo>
                <a:cubicBezTo>
                  <a:pt x="906472" y="270463"/>
                  <a:pt x="900989" y="270813"/>
                  <a:pt x="896440" y="273205"/>
                </a:cubicBezTo>
                <a:cubicBezTo>
                  <a:pt x="895506" y="273730"/>
                  <a:pt x="894398" y="274663"/>
                  <a:pt x="894807" y="275713"/>
                </a:cubicBezTo>
                <a:cubicBezTo>
                  <a:pt x="894923" y="276005"/>
                  <a:pt x="895156" y="276238"/>
                  <a:pt x="895332" y="276472"/>
                </a:cubicBezTo>
                <a:cubicBezTo>
                  <a:pt x="899473" y="280554"/>
                  <a:pt x="906239" y="280088"/>
                  <a:pt x="911197" y="282946"/>
                </a:cubicBezTo>
                <a:cubicBezTo>
                  <a:pt x="915338" y="285395"/>
                  <a:pt x="917846" y="289945"/>
                  <a:pt x="921695" y="292862"/>
                </a:cubicBezTo>
                <a:cubicBezTo>
                  <a:pt x="924029" y="294670"/>
                  <a:pt x="926828" y="295778"/>
                  <a:pt x="929745" y="296128"/>
                </a:cubicBezTo>
                <a:cubicBezTo>
                  <a:pt x="933244" y="296536"/>
                  <a:pt x="936744" y="295836"/>
                  <a:pt x="940244" y="295953"/>
                </a:cubicBezTo>
                <a:cubicBezTo>
                  <a:pt x="945202" y="296128"/>
                  <a:pt x="949926" y="297878"/>
                  <a:pt x="954651" y="299511"/>
                </a:cubicBezTo>
                <a:close/>
                <a:moveTo>
                  <a:pt x="1197524" y="147687"/>
                </a:moveTo>
                <a:cubicBezTo>
                  <a:pt x="1198632" y="144479"/>
                  <a:pt x="1197524" y="140863"/>
                  <a:pt x="1195540" y="138179"/>
                </a:cubicBezTo>
                <a:cubicBezTo>
                  <a:pt x="1193558" y="135438"/>
                  <a:pt x="1190757" y="133396"/>
                  <a:pt x="1188192" y="131238"/>
                </a:cubicBezTo>
                <a:cubicBezTo>
                  <a:pt x="1185100" y="128672"/>
                  <a:pt x="1182125" y="125872"/>
                  <a:pt x="1179675" y="122606"/>
                </a:cubicBezTo>
                <a:cubicBezTo>
                  <a:pt x="1178509" y="120973"/>
                  <a:pt x="1177401" y="119223"/>
                  <a:pt x="1176001" y="117765"/>
                </a:cubicBezTo>
                <a:cubicBezTo>
                  <a:pt x="1175126" y="116715"/>
                  <a:pt x="1173960" y="115840"/>
                  <a:pt x="1172676" y="115548"/>
                </a:cubicBezTo>
                <a:cubicBezTo>
                  <a:pt x="1171335" y="115315"/>
                  <a:pt x="1169760" y="115840"/>
                  <a:pt x="1169177" y="117065"/>
                </a:cubicBezTo>
                <a:cubicBezTo>
                  <a:pt x="1168593" y="118290"/>
                  <a:pt x="1169177" y="119806"/>
                  <a:pt x="1170051" y="120914"/>
                </a:cubicBezTo>
                <a:cubicBezTo>
                  <a:pt x="1170868" y="122022"/>
                  <a:pt x="1172035" y="122956"/>
                  <a:pt x="1172676" y="124180"/>
                </a:cubicBezTo>
                <a:cubicBezTo>
                  <a:pt x="1174251" y="127097"/>
                  <a:pt x="1172209" y="131297"/>
                  <a:pt x="1168943" y="131880"/>
                </a:cubicBezTo>
                <a:cubicBezTo>
                  <a:pt x="1168243" y="131997"/>
                  <a:pt x="1167543" y="131997"/>
                  <a:pt x="1166843" y="132230"/>
                </a:cubicBezTo>
                <a:cubicBezTo>
                  <a:pt x="1165618" y="132755"/>
                  <a:pt x="1164918" y="134038"/>
                  <a:pt x="1164568" y="135321"/>
                </a:cubicBezTo>
                <a:cubicBezTo>
                  <a:pt x="1163810" y="137946"/>
                  <a:pt x="1163985" y="141037"/>
                  <a:pt x="1165852" y="143079"/>
                </a:cubicBezTo>
                <a:cubicBezTo>
                  <a:pt x="1167660" y="145120"/>
                  <a:pt x="1171335" y="145412"/>
                  <a:pt x="1173026" y="143312"/>
                </a:cubicBezTo>
                <a:cubicBezTo>
                  <a:pt x="1174367" y="141504"/>
                  <a:pt x="1174134" y="138762"/>
                  <a:pt x="1175709" y="137246"/>
                </a:cubicBezTo>
                <a:cubicBezTo>
                  <a:pt x="1177517" y="135555"/>
                  <a:pt x="1180434" y="136313"/>
                  <a:pt x="1182708" y="137304"/>
                </a:cubicBezTo>
                <a:cubicBezTo>
                  <a:pt x="1183816" y="137829"/>
                  <a:pt x="1184925" y="138354"/>
                  <a:pt x="1185625" y="139288"/>
                </a:cubicBezTo>
                <a:cubicBezTo>
                  <a:pt x="1186441" y="140337"/>
                  <a:pt x="1186616" y="141737"/>
                  <a:pt x="1186791" y="143021"/>
                </a:cubicBezTo>
                <a:cubicBezTo>
                  <a:pt x="1187141" y="145703"/>
                  <a:pt x="1187258" y="150720"/>
                  <a:pt x="1190116" y="151886"/>
                </a:cubicBezTo>
                <a:cubicBezTo>
                  <a:pt x="1193091" y="152994"/>
                  <a:pt x="1196590" y="150370"/>
                  <a:pt x="1197524" y="147687"/>
                </a:cubicBezTo>
                <a:close/>
                <a:moveTo>
                  <a:pt x="1310277" y="244976"/>
                </a:moveTo>
                <a:cubicBezTo>
                  <a:pt x="1310277" y="247484"/>
                  <a:pt x="1310218" y="250050"/>
                  <a:pt x="1310160" y="252558"/>
                </a:cubicBezTo>
                <a:cubicBezTo>
                  <a:pt x="1310102" y="255067"/>
                  <a:pt x="1309985" y="257575"/>
                  <a:pt x="1309810" y="260083"/>
                </a:cubicBezTo>
                <a:cubicBezTo>
                  <a:pt x="1309693" y="261774"/>
                  <a:pt x="1309577" y="263466"/>
                  <a:pt x="1309460" y="265157"/>
                </a:cubicBezTo>
                <a:cubicBezTo>
                  <a:pt x="1309460" y="265274"/>
                  <a:pt x="1309460" y="265391"/>
                  <a:pt x="1309402" y="265507"/>
                </a:cubicBezTo>
                <a:cubicBezTo>
                  <a:pt x="1309402" y="266265"/>
                  <a:pt x="1309285" y="267024"/>
                  <a:pt x="1309227" y="267782"/>
                </a:cubicBezTo>
                <a:cubicBezTo>
                  <a:pt x="1309227" y="268540"/>
                  <a:pt x="1309052" y="269299"/>
                  <a:pt x="1308993" y="269998"/>
                </a:cubicBezTo>
                <a:cubicBezTo>
                  <a:pt x="1308176" y="278514"/>
                  <a:pt x="1306835" y="286913"/>
                  <a:pt x="1305144" y="295138"/>
                </a:cubicBezTo>
                <a:cubicBezTo>
                  <a:pt x="1304794" y="296829"/>
                  <a:pt x="1304386" y="298579"/>
                  <a:pt x="1303977" y="300329"/>
                </a:cubicBezTo>
                <a:cubicBezTo>
                  <a:pt x="1303627" y="301962"/>
                  <a:pt x="1303219" y="303595"/>
                  <a:pt x="1302811" y="305228"/>
                </a:cubicBezTo>
                <a:cubicBezTo>
                  <a:pt x="1302811" y="305403"/>
                  <a:pt x="1302752" y="305637"/>
                  <a:pt x="1302694" y="305811"/>
                </a:cubicBezTo>
                <a:cubicBezTo>
                  <a:pt x="1302577" y="306278"/>
                  <a:pt x="1302461" y="306686"/>
                  <a:pt x="1302286" y="307153"/>
                </a:cubicBezTo>
                <a:cubicBezTo>
                  <a:pt x="1301644" y="309720"/>
                  <a:pt x="1300944" y="312228"/>
                  <a:pt x="1300186" y="314736"/>
                </a:cubicBezTo>
                <a:cubicBezTo>
                  <a:pt x="1299311" y="317711"/>
                  <a:pt x="1298378" y="320627"/>
                  <a:pt x="1297386" y="323543"/>
                </a:cubicBezTo>
                <a:cubicBezTo>
                  <a:pt x="1296745" y="325468"/>
                  <a:pt x="1296103" y="327334"/>
                  <a:pt x="1295403" y="329201"/>
                </a:cubicBezTo>
                <a:cubicBezTo>
                  <a:pt x="1294353" y="332117"/>
                  <a:pt x="1293187" y="335034"/>
                  <a:pt x="1292020" y="337950"/>
                </a:cubicBezTo>
                <a:cubicBezTo>
                  <a:pt x="1291962" y="338125"/>
                  <a:pt x="1291903" y="338300"/>
                  <a:pt x="1291786" y="338475"/>
                </a:cubicBezTo>
                <a:cubicBezTo>
                  <a:pt x="1291203" y="339991"/>
                  <a:pt x="1290504" y="341508"/>
                  <a:pt x="1289862" y="343024"/>
                </a:cubicBezTo>
                <a:cubicBezTo>
                  <a:pt x="1289221" y="344541"/>
                  <a:pt x="1288520" y="346058"/>
                  <a:pt x="1287820" y="347516"/>
                </a:cubicBezTo>
                <a:cubicBezTo>
                  <a:pt x="1286654" y="350199"/>
                  <a:pt x="1285371" y="352824"/>
                  <a:pt x="1284029" y="355390"/>
                </a:cubicBezTo>
                <a:cubicBezTo>
                  <a:pt x="1282396" y="358656"/>
                  <a:pt x="1280705" y="361923"/>
                  <a:pt x="1278896" y="365072"/>
                </a:cubicBezTo>
                <a:cubicBezTo>
                  <a:pt x="1278138" y="366414"/>
                  <a:pt x="1277380" y="367697"/>
                  <a:pt x="1276563" y="369039"/>
                </a:cubicBezTo>
                <a:cubicBezTo>
                  <a:pt x="1274989" y="371722"/>
                  <a:pt x="1273355" y="374405"/>
                  <a:pt x="1271664" y="377030"/>
                </a:cubicBezTo>
                <a:cubicBezTo>
                  <a:pt x="1269564" y="380354"/>
                  <a:pt x="1267348" y="383620"/>
                  <a:pt x="1265073" y="386829"/>
                </a:cubicBezTo>
                <a:cubicBezTo>
                  <a:pt x="1262798" y="389978"/>
                  <a:pt x="1260465" y="393128"/>
                  <a:pt x="1258073" y="396161"/>
                </a:cubicBezTo>
                <a:cubicBezTo>
                  <a:pt x="1258015" y="396219"/>
                  <a:pt x="1257957" y="396278"/>
                  <a:pt x="1257957" y="396336"/>
                </a:cubicBezTo>
                <a:cubicBezTo>
                  <a:pt x="1255857" y="399019"/>
                  <a:pt x="1253699" y="401585"/>
                  <a:pt x="1251541" y="404152"/>
                </a:cubicBezTo>
                <a:cubicBezTo>
                  <a:pt x="1250899" y="404910"/>
                  <a:pt x="1250258" y="405610"/>
                  <a:pt x="1249616" y="406310"/>
                </a:cubicBezTo>
                <a:cubicBezTo>
                  <a:pt x="1247341" y="408935"/>
                  <a:pt x="1245008" y="411501"/>
                  <a:pt x="1242617" y="414009"/>
                </a:cubicBezTo>
                <a:cubicBezTo>
                  <a:pt x="1242441" y="414184"/>
                  <a:pt x="1242267" y="414359"/>
                  <a:pt x="1242092" y="414592"/>
                </a:cubicBezTo>
                <a:cubicBezTo>
                  <a:pt x="1240809" y="415876"/>
                  <a:pt x="1239525" y="417159"/>
                  <a:pt x="1238242" y="418442"/>
                </a:cubicBezTo>
                <a:cubicBezTo>
                  <a:pt x="1236959" y="419784"/>
                  <a:pt x="1235676" y="421067"/>
                  <a:pt x="1234334" y="422292"/>
                </a:cubicBezTo>
                <a:cubicBezTo>
                  <a:pt x="1232934" y="423692"/>
                  <a:pt x="1231476" y="424975"/>
                  <a:pt x="1230018" y="426316"/>
                </a:cubicBezTo>
                <a:cubicBezTo>
                  <a:pt x="1228559" y="427658"/>
                  <a:pt x="1227101" y="428941"/>
                  <a:pt x="1225643" y="430224"/>
                </a:cubicBezTo>
                <a:cubicBezTo>
                  <a:pt x="1224127" y="431508"/>
                  <a:pt x="1222669" y="432791"/>
                  <a:pt x="1221152" y="434016"/>
                </a:cubicBezTo>
                <a:cubicBezTo>
                  <a:pt x="1218119" y="436524"/>
                  <a:pt x="1215028" y="438915"/>
                  <a:pt x="1211878" y="441307"/>
                </a:cubicBezTo>
                <a:cubicBezTo>
                  <a:pt x="1211353" y="441657"/>
                  <a:pt x="1210828" y="442065"/>
                  <a:pt x="1210303" y="442473"/>
                </a:cubicBezTo>
                <a:cubicBezTo>
                  <a:pt x="1209311" y="443232"/>
                  <a:pt x="1208258" y="443930"/>
                  <a:pt x="1207267" y="444630"/>
                </a:cubicBezTo>
                <a:lnTo>
                  <a:pt x="1207212" y="444631"/>
                </a:lnTo>
                <a:lnTo>
                  <a:pt x="1207212" y="444748"/>
                </a:lnTo>
                <a:cubicBezTo>
                  <a:pt x="1207212" y="444748"/>
                  <a:pt x="1207091" y="444747"/>
                  <a:pt x="1207033" y="444806"/>
                </a:cubicBezTo>
                <a:lnTo>
                  <a:pt x="1206917" y="444922"/>
                </a:lnTo>
                <a:cubicBezTo>
                  <a:pt x="1206917" y="444922"/>
                  <a:pt x="1206508" y="445214"/>
                  <a:pt x="1206334" y="445330"/>
                </a:cubicBezTo>
                <a:cubicBezTo>
                  <a:pt x="1205634" y="445797"/>
                  <a:pt x="1204934" y="446322"/>
                  <a:pt x="1204233" y="446788"/>
                </a:cubicBezTo>
                <a:cubicBezTo>
                  <a:pt x="1203533" y="447138"/>
                  <a:pt x="1202662" y="446673"/>
                  <a:pt x="1202662" y="445914"/>
                </a:cubicBezTo>
                <a:lnTo>
                  <a:pt x="1202662" y="444923"/>
                </a:lnTo>
                <a:cubicBezTo>
                  <a:pt x="1202662" y="443348"/>
                  <a:pt x="1202837" y="441774"/>
                  <a:pt x="1203129" y="440140"/>
                </a:cubicBezTo>
                <a:cubicBezTo>
                  <a:pt x="1204587" y="432032"/>
                  <a:pt x="1209195" y="424333"/>
                  <a:pt x="1214211" y="417626"/>
                </a:cubicBezTo>
                <a:cubicBezTo>
                  <a:pt x="1221035" y="408468"/>
                  <a:pt x="1229085" y="399777"/>
                  <a:pt x="1232409" y="388870"/>
                </a:cubicBezTo>
                <a:cubicBezTo>
                  <a:pt x="1234801" y="381229"/>
                  <a:pt x="1234626" y="373063"/>
                  <a:pt x="1234509" y="365072"/>
                </a:cubicBezTo>
                <a:cubicBezTo>
                  <a:pt x="1234334" y="356031"/>
                  <a:pt x="1233518" y="345708"/>
                  <a:pt x="1226343" y="340341"/>
                </a:cubicBezTo>
                <a:cubicBezTo>
                  <a:pt x="1220102" y="335617"/>
                  <a:pt x="1211295" y="336492"/>
                  <a:pt x="1203712" y="338533"/>
                </a:cubicBezTo>
                <a:cubicBezTo>
                  <a:pt x="1196188" y="340516"/>
                  <a:pt x="1188489" y="343491"/>
                  <a:pt x="1180731" y="342092"/>
                </a:cubicBezTo>
                <a:cubicBezTo>
                  <a:pt x="1173265" y="340808"/>
                  <a:pt x="1166966" y="335500"/>
                  <a:pt x="1162883" y="329142"/>
                </a:cubicBezTo>
                <a:cubicBezTo>
                  <a:pt x="1158800" y="322785"/>
                  <a:pt x="1156642" y="315377"/>
                  <a:pt x="1154833" y="307970"/>
                </a:cubicBezTo>
                <a:cubicBezTo>
                  <a:pt x="1151159" y="292746"/>
                  <a:pt x="1150342" y="275890"/>
                  <a:pt x="1158975" y="262766"/>
                </a:cubicBezTo>
                <a:cubicBezTo>
                  <a:pt x="1163408" y="255999"/>
                  <a:pt x="1171048" y="252150"/>
                  <a:pt x="1176823" y="246434"/>
                </a:cubicBezTo>
                <a:cubicBezTo>
                  <a:pt x="1185630" y="237743"/>
                  <a:pt x="1190705" y="224444"/>
                  <a:pt x="1202312" y="220128"/>
                </a:cubicBezTo>
                <a:cubicBezTo>
                  <a:pt x="1210828" y="216979"/>
                  <a:pt x="1220977" y="219661"/>
                  <a:pt x="1228968" y="215287"/>
                </a:cubicBezTo>
                <a:cubicBezTo>
                  <a:pt x="1231010" y="214121"/>
                  <a:pt x="1232876" y="212546"/>
                  <a:pt x="1235092" y="211729"/>
                </a:cubicBezTo>
                <a:cubicBezTo>
                  <a:pt x="1237309" y="210912"/>
                  <a:pt x="1240225" y="211146"/>
                  <a:pt x="1241567" y="213070"/>
                </a:cubicBezTo>
                <a:cubicBezTo>
                  <a:pt x="1242617" y="214587"/>
                  <a:pt x="1242441" y="216570"/>
                  <a:pt x="1242558" y="218437"/>
                </a:cubicBezTo>
                <a:cubicBezTo>
                  <a:pt x="1243141" y="226253"/>
                  <a:pt x="1250491" y="232085"/>
                  <a:pt x="1258073" y="234185"/>
                </a:cubicBezTo>
                <a:cubicBezTo>
                  <a:pt x="1265656" y="236227"/>
                  <a:pt x="1273647" y="235527"/>
                  <a:pt x="1281463" y="236052"/>
                </a:cubicBezTo>
                <a:cubicBezTo>
                  <a:pt x="1286829" y="236401"/>
                  <a:pt x="1293303" y="236751"/>
                  <a:pt x="1296220" y="232319"/>
                </a:cubicBezTo>
                <a:cubicBezTo>
                  <a:pt x="1298727" y="228586"/>
                  <a:pt x="1297092" y="223510"/>
                  <a:pt x="1294759" y="219719"/>
                </a:cubicBezTo>
                <a:cubicBezTo>
                  <a:pt x="1285660" y="205137"/>
                  <a:pt x="1267637" y="198254"/>
                  <a:pt x="1257488" y="184372"/>
                </a:cubicBezTo>
                <a:cubicBezTo>
                  <a:pt x="1255738" y="181981"/>
                  <a:pt x="1254046" y="179298"/>
                  <a:pt x="1251247" y="178422"/>
                </a:cubicBezTo>
                <a:cubicBezTo>
                  <a:pt x="1249730" y="177956"/>
                  <a:pt x="1248039" y="178131"/>
                  <a:pt x="1246464" y="178422"/>
                </a:cubicBezTo>
                <a:cubicBezTo>
                  <a:pt x="1241331" y="179006"/>
                  <a:pt x="1236256" y="179647"/>
                  <a:pt x="1231123" y="180289"/>
                </a:cubicBezTo>
                <a:cubicBezTo>
                  <a:pt x="1228091" y="180639"/>
                  <a:pt x="1224941" y="181047"/>
                  <a:pt x="1222317" y="182622"/>
                </a:cubicBezTo>
                <a:cubicBezTo>
                  <a:pt x="1214150" y="187405"/>
                  <a:pt x="1214967" y="199887"/>
                  <a:pt x="1208609" y="206886"/>
                </a:cubicBezTo>
                <a:cubicBezTo>
                  <a:pt x="1203418" y="212719"/>
                  <a:pt x="1194494" y="213419"/>
                  <a:pt x="1186853" y="211961"/>
                </a:cubicBezTo>
                <a:cubicBezTo>
                  <a:pt x="1185220" y="211611"/>
                  <a:pt x="1183470" y="211144"/>
                  <a:pt x="1182537" y="209744"/>
                </a:cubicBezTo>
                <a:cubicBezTo>
                  <a:pt x="1182012" y="208870"/>
                  <a:pt x="1181895" y="207819"/>
                  <a:pt x="1181779" y="206828"/>
                </a:cubicBezTo>
                <a:cubicBezTo>
                  <a:pt x="1181137" y="201054"/>
                  <a:pt x="1180553" y="195279"/>
                  <a:pt x="1179912" y="189505"/>
                </a:cubicBezTo>
                <a:cubicBezTo>
                  <a:pt x="1179795" y="187988"/>
                  <a:pt x="1179621" y="186355"/>
                  <a:pt x="1180437" y="185130"/>
                </a:cubicBezTo>
                <a:cubicBezTo>
                  <a:pt x="1181312" y="183789"/>
                  <a:pt x="1183004" y="183205"/>
                  <a:pt x="1184520" y="182855"/>
                </a:cubicBezTo>
                <a:cubicBezTo>
                  <a:pt x="1188078" y="181981"/>
                  <a:pt x="1191753" y="181456"/>
                  <a:pt x="1195427" y="181339"/>
                </a:cubicBezTo>
                <a:cubicBezTo>
                  <a:pt x="1198752" y="181223"/>
                  <a:pt x="1201027" y="177839"/>
                  <a:pt x="1199685" y="174865"/>
                </a:cubicBezTo>
                <a:cubicBezTo>
                  <a:pt x="1199627" y="174748"/>
                  <a:pt x="1199627" y="174690"/>
                  <a:pt x="1199568" y="174631"/>
                </a:cubicBezTo>
                <a:cubicBezTo>
                  <a:pt x="1197002" y="168973"/>
                  <a:pt x="1197352" y="162441"/>
                  <a:pt x="1201027" y="157425"/>
                </a:cubicBezTo>
                <a:cubicBezTo>
                  <a:pt x="1202252" y="155675"/>
                  <a:pt x="1203301" y="153691"/>
                  <a:pt x="1204001" y="151767"/>
                </a:cubicBezTo>
                <a:cubicBezTo>
                  <a:pt x="1205984" y="146167"/>
                  <a:pt x="1207559" y="139635"/>
                  <a:pt x="1212751" y="136777"/>
                </a:cubicBezTo>
                <a:cubicBezTo>
                  <a:pt x="1216483" y="134793"/>
                  <a:pt x="1220916" y="135319"/>
                  <a:pt x="1225116" y="135260"/>
                </a:cubicBezTo>
                <a:cubicBezTo>
                  <a:pt x="1229432" y="135202"/>
                  <a:pt x="1233807" y="134443"/>
                  <a:pt x="1237482" y="132227"/>
                </a:cubicBezTo>
                <a:cubicBezTo>
                  <a:pt x="1241156" y="130011"/>
                  <a:pt x="1244014" y="126161"/>
                  <a:pt x="1244247" y="121845"/>
                </a:cubicBezTo>
                <a:cubicBezTo>
                  <a:pt x="1244656" y="112804"/>
                  <a:pt x="1234448" y="107321"/>
                  <a:pt x="1230365" y="99272"/>
                </a:cubicBezTo>
                <a:cubicBezTo>
                  <a:pt x="1228615" y="95947"/>
                  <a:pt x="1228033" y="92098"/>
                  <a:pt x="1226166" y="88890"/>
                </a:cubicBezTo>
                <a:cubicBezTo>
                  <a:pt x="1224299" y="85624"/>
                  <a:pt x="1216950" y="75882"/>
                  <a:pt x="1217008" y="84107"/>
                </a:cubicBezTo>
                <a:cubicBezTo>
                  <a:pt x="1216308" y="90464"/>
                  <a:pt x="1218000" y="96939"/>
                  <a:pt x="1221558" y="102188"/>
                </a:cubicBezTo>
                <a:cubicBezTo>
                  <a:pt x="1223483" y="104988"/>
                  <a:pt x="1225991" y="107380"/>
                  <a:pt x="1227741" y="110296"/>
                </a:cubicBezTo>
                <a:cubicBezTo>
                  <a:pt x="1229491" y="113154"/>
                  <a:pt x="1230541" y="116829"/>
                  <a:pt x="1229257" y="119978"/>
                </a:cubicBezTo>
                <a:cubicBezTo>
                  <a:pt x="1228849" y="120970"/>
                  <a:pt x="1228091" y="121962"/>
                  <a:pt x="1226983" y="122136"/>
                </a:cubicBezTo>
                <a:cubicBezTo>
                  <a:pt x="1226340" y="122195"/>
                  <a:pt x="1225699" y="121962"/>
                  <a:pt x="1225058" y="121728"/>
                </a:cubicBezTo>
                <a:cubicBezTo>
                  <a:pt x="1217942" y="118870"/>
                  <a:pt x="1210826" y="116070"/>
                  <a:pt x="1203710" y="113271"/>
                </a:cubicBezTo>
                <a:cubicBezTo>
                  <a:pt x="1202076" y="112629"/>
                  <a:pt x="1200385" y="111929"/>
                  <a:pt x="1199102" y="110704"/>
                </a:cubicBezTo>
                <a:cubicBezTo>
                  <a:pt x="1196535" y="108196"/>
                  <a:pt x="1196302" y="104113"/>
                  <a:pt x="1197119" y="100672"/>
                </a:cubicBezTo>
                <a:cubicBezTo>
                  <a:pt x="1197994" y="97172"/>
                  <a:pt x="1199744" y="94022"/>
                  <a:pt x="1200618" y="90523"/>
                </a:cubicBezTo>
                <a:cubicBezTo>
                  <a:pt x="1202660" y="82357"/>
                  <a:pt x="1199627" y="73491"/>
                  <a:pt x="1202135" y="65500"/>
                </a:cubicBezTo>
                <a:cubicBezTo>
                  <a:pt x="1202952" y="62934"/>
                  <a:pt x="1205518" y="54302"/>
                  <a:pt x="1206393" y="48819"/>
                </a:cubicBezTo>
                <a:cubicBezTo>
                  <a:pt x="1206684" y="47127"/>
                  <a:pt x="1208609" y="46311"/>
                  <a:pt x="1209951" y="47302"/>
                </a:cubicBezTo>
                <a:cubicBezTo>
                  <a:pt x="1213742" y="50102"/>
                  <a:pt x="1217477" y="52961"/>
                  <a:pt x="1221152" y="55994"/>
                </a:cubicBezTo>
                <a:cubicBezTo>
                  <a:pt x="1222960" y="57511"/>
                  <a:pt x="1224710" y="59027"/>
                  <a:pt x="1226460" y="60544"/>
                </a:cubicBezTo>
                <a:cubicBezTo>
                  <a:pt x="1233576" y="66727"/>
                  <a:pt x="1240283" y="73318"/>
                  <a:pt x="1246641" y="80317"/>
                </a:cubicBezTo>
                <a:cubicBezTo>
                  <a:pt x="1248216" y="82067"/>
                  <a:pt x="1249732" y="83817"/>
                  <a:pt x="1251249" y="85566"/>
                </a:cubicBezTo>
                <a:cubicBezTo>
                  <a:pt x="1252707" y="87200"/>
                  <a:pt x="1254107" y="88891"/>
                  <a:pt x="1255449" y="90582"/>
                </a:cubicBezTo>
                <a:cubicBezTo>
                  <a:pt x="1261282" y="97699"/>
                  <a:pt x="1266706" y="105223"/>
                  <a:pt x="1271664" y="112981"/>
                </a:cubicBezTo>
                <a:cubicBezTo>
                  <a:pt x="1272422" y="114147"/>
                  <a:pt x="1273122" y="115255"/>
                  <a:pt x="1273822" y="116422"/>
                </a:cubicBezTo>
                <a:cubicBezTo>
                  <a:pt x="1274580" y="117588"/>
                  <a:pt x="1275280" y="118755"/>
                  <a:pt x="1275980" y="119980"/>
                </a:cubicBezTo>
                <a:cubicBezTo>
                  <a:pt x="1277205" y="122021"/>
                  <a:pt x="1278371" y="124062"/>
                  <a:pt x="1279538" y="126163"/>
                </a:cubicBezTo>
                <a:cubicBezTo>
                  <a:pt x="1280588" y="128087"/>
                  <a:pt x="1281638" y="130012"/>
                  <a:pt x="1282629" y="131937"/>
                </a:cubicBezTo>
                <a:cubicBezTo>
                  <a:pt x="1283679" y="133861"/>
                  <a:pt x="1284671" y="135845"/>
                  <a:pt x="1285604" y="137770"/>
                </a:cubicBezTo>
                <a:cubicBezTo>
                  <a:pt x="1286596" y="139753"/>
                  <a:pt x="1287529" y="141736"/>
                  <a:pt x="1288404" y="143719"/>
                </a:cubicBezTo>
                <a:cubicBezTo>
                  <a:pt x="1289337" y="145761"/>
                  <a:pt x="1290212" y="147744"/>
                  <a:pt x="1291087" y="149785"/>
                </a:cubicBezTo>
                <a:cubicBezTo>
                  <a:pt x="1291729" y="151244"/>
                  <a:pt x="1292312" y="152760"/>
                  <a:pt x="1292953" y="154276"/>
                </a:cubicBezTo>
                <a:cubicBezTo>
                  <a:pt x="1293770" y="156434"/>
                  <a:pt x="1294587" y="158592"/>
                  <a:pt x="1295403" y="160809"/>
                </a:cubicBezTo>
                <a:cubicBezTo>
                  <a:pt x="1296103" y="162675"/>
                  <a:pt x="1296745" y="164542"/>
                  <a:pt x="1297386" y="166467"/>
                </a:cubicBezTo>
                <a:cubicBezTo>
                  <a:pt x="1298203" y="168858"/>
                  <a:pt x="1299020" y="171250"/>
                  <a:pt x="1299719" y="173700"/>
                </a:cubicBezTo>
                <a:cubicBezTo>
                  <a:pt x="1300303" y="175508"/>
                  <a:pt x="1300828" y="177316"/>
                  <a:pt x="1301294" y="179124"/>
                </a:cubicBezTo>
                <a:cubicBezTo>
                  <a:pt x="1301878" y="181107"/>
                  <a:pt x="1302402" y="183090"/>
                  <a:pt x="1302869" y="185131"/>
                </a:cubicBezTo>
                <a:cubicBezTo>
                  <a:pt x="1303102" y="185948"/>
                  <a:pt x="1303277" y="186707"/>
                  <a:pt x="1303452" y="187465"/>
                </a:cubicBezTo>
                <a:cubicBezTo>
                  <a:pt x="1303919" y="189215"/>
                  <a:pt x="1304327" y="191023"/>
                  <a:pt x="1304677" y="192772"/>
                </a:cubicBezTo>
                <a:cubicBezTo>
                  <a:pt x="1304794" y="193122"/>
                  <a:pt x="1304852" y="193472"/>
                  <a:pt x="1304910" y="193822"/>
                </a:cubicBezTo>
                <a:cubicBezTo>
                  <a:pt x="1305202" y="195280"/>
                  <a:pt x="1305494" y="196681"/>
                  <a:pt x="1305785" y="198139"/>
                </a:cubicBezTo>
                <a:cubicBezTo>
                  <a:pt x="1305785" y="198197"/>
                  <a:pt x="1305844" y="198314"/>
                  <a:pt x="1305844" y="198372"/>
                </a:cubicBezTo>
                <a:cubicBezTo>
                  <a:pt x="1306077" y="199480"/>
                  <a:pt x="1306252" y="200530"/>
                  <a:pt x="1306427" y="201638"/>
                </a:cubicBezTo>
                <a:cubicBezTo>
                  <a:pt x="1307185" y="205663"/>
                  <a:pt x="1307769" y="209746"/>
                  <a:pt x="1308293" y="213829"/>
                </a:cubicBezTo>
                <a:cubicBezTo>
                  <a:pt x="1308469" y="215112"/>
                  <a:pt x="1308643" y="216337"/>
                  <a:pt x="1308760" y="217620"/>
                </a:cubicBezTo>
                <a:cubicBezTo>
                  <a:pt x="1308760" y="217853"/>
                  <a:pt x="1308819" y="218145"/>
                  <a:pt x="1308819" y="218378"/>
                </a:cubicBezTo>
                <a:cubicBezTo>
                  <a:pt x="1308993" y="219720"/>
                  <a:pt x="1309110" y="221120"/>
                  <a:pt x="1309227" y="222578"/>
                </a:cubicBezTo>
                <a:cubicBezTo>
                  <a:pt x="1309227" y="222753"/>
                  <a:pt x="1309285" y="222928"/>
                  <a:pt x="1309285" y="223103"/>
                </a:cubicBezTo>
                <a:cubicBezTo>
                  <a:pt x="1309519" y="225378"/>
                  <a:pt x="1309693" y="227652"/>
                  <a:pt x="1309810" y="229927"/>
                </a:cubicBezTo>
                <a:cubicBezTo>
                  <a:pt x="1309985" y="232435"/>
                  <a:pt x="1310102" y="234943"/>
                  <a:pt x="1310160" y="237451"/>
                </a:cubicBezTo>
                <a:cubicBezTo>
                  <a:pt x="1310218" y="239960"/>
                  <a:pt x="1310277" y="242526"/>
                  <a:pt x="1310277" y="245034"/>
                </a:cubicBezTo>
                <a:close/>
                <a:moveTo>
                  <a:pt x="1275277" y="1509520"/>
                </a:moveTo>
                <a:cubicBezTo>
                  <a:pt x="1275277" y="1511503"/>
                  <a:pt x="1275219" y="1513487"/>
                  <a:pt x="1275044" y="1515470"/>
                </a:cubicBezTo>
                <a:cubicBezTo>
                  <a:pt x="1270203" y="1586629"/>
                  <a:pt x="1178162" y="1643440"/>
                  <a:pt x="1065297" y="1643440"/>
                </a:cubicBezTo>
                <a:cubicBezTo>
                  <a:pt x="952433" y="1643440"/>
                  <a:pt x="860392" y="1586629"/>
                  <a:pt x="855551" y="1515470"/>
                </a:cubicBezTo>
                <a:cubicBezTo>
                  <a:pt x="855376" y="1513487"/>
                  <a:pt x="855318" y="1511503"/>
                  <a:pt x="855318" y="1509520"/>
                </a:cubicBezTo>
                <a:cubicBezTo>
                  <a:pt x="855318" y="1448742"/>
                  <a:pt x="918837" y="1397415"/>
                  <a:pt x="1005861" y="1381141"/>
                </a:cubicBezTo>
                <a:lnTo>
                  <a:pt x="1005861" y="1412521"/>
                </a:lnTo>
                <a:cubicBezTo>
                  <a:pt x="945084" y="1427686"/>
                  <a:pt x="901980" y="1465366"/>
                  <a:pt x="901980" y="1509520"/>
                </a:cubicBezTo>
                <a:cubicBezTo>
                  <a:pt x="901980" y="1567090"/>
                  <a:pt x="975123" y="1613693"/>
                  <a:pt x="1065297" y="1613693"/>
                </a:cubicBezTo>
                <a:cubicBezTo>
                  <a:pt x="1155472" y="1613693"/>
                  <a:pt x="1228615" y="1567090"/>
                  <a:pt x="1228615" y="1509520"/>
                </a:cubicBezTo>
                <a:cubicBezTo>
                  <a:pt x="1228615" y="1465366"/>
                  <a:pt x="1185569" y="1427686"/>
                  <a:pt x="1124734" y="1412521"/>
                </a:cubicBezTo>
                <a:lnTo>
                  <a:pt x="1124734" y="1381141"/>
                </a:lnTo>
                <a:cubicBezTo>
                  <a:pt x="1211758" y="1397415"/>
                  <a:pt x="1275277" y="1448742"/>
                  <a:pt x="1275277" y="1509520"/>
                </a:cubicBezTo>
                <a:close/>
                <a:moveTo>
                  <a:pt x="1228615" y="1509520"/>
                </a:moveTo>
                <a:cubicBezTo>
                  <a:pt x="1228615" y="1465366"/>
                  <a:pt x="1185569" y="1427686"/>
                  <a:pt x="1124734" y="1412521"/>
                </a:cubicBezTo>
                <a:lnTo>
                  <a:pt x="1124731" y="1489745"/>
                </a:lnTo>
                <a:cubicBezTo>
                  <a:pt x="1124731" y="1503861"/>
                  <a:pt x="1113183" y="1515293"/>
                  <a:pt x="1099009" y="1515293"/>
                </a:cubicBezTo>
                <a:cubicBezTo>
                  <a:pt x="1084835" y="1515293"/>
                  <a:pt x="1073345" y="1503861"/>
                  <a:pt x="1073345" y="1489745"/>
                </a:cubicBezTo>
                <a:lnTo>
                  <a:pt x="1073350" y="1405521"/>
                </a:lnTo>
                <a:cubicBezTo>
                  <a:pt x="1070666" y="1405462"/>
                  <a:pt x="1067984" y="1405404"/>
                  <a:pt x="1065300" y="1405404"/>
                </a:cubicBezTo>
                <a:cubicBezTo>
                  <a:pt x="1062617" y="1405404"/>
                  <a:pt x="1059934" y="1405462"/>
                  <a:pt x="1057251" y="1405521"/>
                </a:cubicBezTo>
                <a:lnTo>
                  <a:pt x="1057246" y="1489745"/>
                </a:lnTo>
                <a:cubicBezTo>
                  <a:pt x="1057246" y="1503861"/>
                  <a:pt x="1045756" y="1515293"/>
                  <a:pt x="1031583" y="1515293"/>
                </a:cubicBezTo>
                <a:cubicBezTo>
                  <a:pt x="1017409" y="1515293"/>
                  <a:pt x="1005860" y="1503861"/>
                  <a:pt x="1005860" y="1489745"/>
                </a:cubicBezTo>
                <a:lnTo>
                  <a:pt x="1005861" y="1412521"/>
                </a:lnTo>
                <a:cubicBezTo>
                  <a:pt x="945084" y="1427686"/>
                  <a:pt x="901980" y="1465366"/>
                  <a:pt x="901980" y="1509520"/>
                </a:cubicBezTo>
                <a:cubicBezTo>
                  <a:pt x="901980" y="1567090"/>
                  <a:pt x="975065" y="1613693"/>
                  <a:pt x="1065297" y="1613693"/>
                </a:cubicBezTo>
                <a:cubicBezTo>
                  <a:pt x="1155530" y="1613693"/>
                  <a:pt x="1228615" y="1567090"/>
                  <a:pt x="1228615" y="1509520"/>
                </a:cubicBezTo>
                <a:close/>
              </a:path>
            </a:pathLst>
          </a:custGeom>
          <a:noFill/>
          <a:ln w="42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12288" y="2968845"/>
            <a:ext cx="208816" cy="489956"/>
          </a:xfrm>
          <a:custGeom>
            <a:avLst/>
            <a:gdLst/>
            <a:ahLst/>
            <a:cxnLst/>
            <a:rect l="0" t="0" r="0" b="0"/>
            <a:pathLst>
              <a:path w="208816" h="489956">
                <a:moveTo>
                  <a:pt x="104994" y="69989"/>
                </a:moveTo>
                <a:cubicBezTo>
                  <a:pt x="124320" y="69989"/>
                  <a:pt x="139988" y="54321"/>
                  <a:pt x="139988" y="34994"/>
                </a:cubicBezTo>
                <a:cubicBezTo>
                  <a:pt x="139988" y="15668"/>
                  <a:pt x="124320" y="0"/>
                  <a:pt x="104994" y="0"/>
                </a:cubicBezTo>
                <a:cubicBezTo>
                  <a:pt x="85658" y="0"/>
                  <a:pt x="69989" y="15668"/>
                  <a:pt x="69989" y="34994"/>
                </a:cubicBezTo>
                <a:cubicBezTo>
                  <a:pt x="69989" y="54321"/>
                  <a:pt x="85658" y="69989"/>
                  <a:pt x="104994" y="69989"/>
                </a:cubicBezTo>
                <a:moveTo>
                  <a:pt x="208816" y="174755"/>
                </a:moveTo>
                <a:lnTo>
                  <a:pt x="208816" y="234772"/>
                </a:lnTo>
                <a:cubicBezTo>
                  <a:pt x="208816" y="245325"/>
                  <a:pt x="200177" y="253898"/>
                  <a:pt x="189509" y="253898"/>
                </a:cubicBezTo>
                <a:cubicBezTo>
                  <a:pt x="178831" y="253898"/>
                  <a:pt x="170259" y="245325"/>
                  <a:pt x="170259" y="234772"/>
                </a:cubicBezTo>
                <a:lnTo>
                  <a:pt x="170259" y="174755"/>
                </a:lnTo>
                <a:cubicBezTo>
                  <a:pt x="170259" y="166354"/>
                  <a:pt x="167868" y="158419"/>
                  <a:pt x="163839" y="151304"/>
                </a:cubicBezTo>
                <a:lnTo>
                  <a:pt x="163839" y="464410"/>
                </a:lnTo>
                <a:cubicBezTo>
                  <a:pt x="163839" y="478516"/>
                  <a:pt x="152295" y="489956"/>
                  <a:pt x="138122" y="489956"/>
                </a:cubicBezTo>
                <a:cubicBezTo>
                  <a:pt x="123948" y="489956"/>
                  <a:pt x="112452" y="478516"/>
                  <a:pt x="112452" y="464410"/>
                </a:cubicBezTo>
                <a:lnTo>
                  <a:pt x="112452" y="292160"/>
                </a:lnTo>
                <a:lnTo>
                  <a:pt x="96354" y="292160"/>
                </a:lnTo>
                <a:lnTo>
                  <a:pt x="96354" y="464410"/>
                </a:lnTo>
                <a:cubicBezTo>
                  <a:pt x="96354" y="478516"/>
                  <a:pt x="84867" y="489956"/>
                  <a:pt x="70694" y="489956"/>
                </a:cubicBezTo>
                <a:cubicBezTo>
                  <a:pt x="56521" y="489956"/>
                  <a:pt x="44967" y="478516"/>
                  <a:pt x="44967" y="464410"/>
                </a:cubicBezTo>
                <a:lnTo>
                  <a:pt x="44967" y="151304"/>
                </a:lnTo>
                <a:cubicBezTo>
                  <a:pt x="40890" y="158419"/>
                  <a:pt x="38557" y="166354"/>
                  <a:pt x="38557" y="174755"/>
                </a:cubicBezTo>
                <a:lnTo>
                  <a:pt x="38557" y="234772"/>
                </a:lnTo>
                <a:cubicBezTo>
                  <a:pt x="38557" y="245325"/>
                  <a:pt x="29918" y="253898"/>
                  <a:pt x="19307" y="253898"/>
                </a:cubicBezTo>
                <a:cubicBezTo>
                  <a:pt x="8686" y="253898"/>
                  <a:pt x="0" y="245325"/>
                  <a:pt x="0" y="234772"/>
                </a:cubicBezTo>
                <a:lnTo>
                  <a:pt x="0" y="174755"/>
                </a:lnTo>
                <a:cubicBezTo>
                  <a:pt x="0" y="123424"/>
                  <a:pt x="46834" y="81657"/>
                  <a:pt x="104403" y="81657"/>
                </a:cubicBezTo>
                <a:cubicBezTo>
                  <a:pt x="161972" y="81657"/>
                  <a:pt x="208816" y="123424"/>
                  <a:pt x="208816" y="174755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12288" y="2968845"/>
            <a:ext cx="208813" cy="489953"/>
          </a:xfrm>
          <a:custGeom>
            <a:avLst/>
            <a:gdLst/>
            <a:ahLst/>
            <a:cxnLst/>
            <a:rect l="0" t="0" r="0" b="0"/>
            <a:pathLst>
              <a:path w="208813" h="489953">
                <a:moveTo>
                  <a:pt x="104989" y="69992"/>
                </a:moveTo>
                <a:cubicBezTo>
                  <a:pt x="124317" y="69992"/>
                  <a:pt x="139986" y="54324"/>
                  <a:pt x="139986" y="34996"/>
                </a:cubicBezTo>
                <a:cubicBezTo>
                  <a:pt x="139986" y="15668"/>
                  <a:pt x="124317" y="0"/>
                  <a:pt x="104989" y="0"/>
                </a:cubicBezTo>
                <a:cubicBezTo>
                  <a:pt x="85661" y="0"/>
                  <a:pt x="69992" y="15668"/>
                  <a:pt x="69992" y="34996"/>
                </a:cubicBezTo>
                <a:cubicBezTo>
                  <a:pt x="69992" y="54324"/>
                  <a:pt x="85661" y="69992"/>
                  <a:pt x="104989" y="69992"/>
                </a:cubicBezTo>
                <a:close/>
                <a:moveTo>
                  <a:pt x="208813" y="174751"/>
                </a:moveTo>
                <a:lnTo>
                  <a:pt x="208813" y="234770"/>
                </a:lnTo>
                <a:cubicBezTo>
                  <a:pt x="208813" y="245327"/>
                  <a:pt x="200180" y="253902"/>
                  <a:pt x="189506" y="253902"/>
                </a:cubicBezTo>
                <a:cubicBezTo>
                  <a:pt x="178832" y="253902"/>
                  <a:pt x="170258" y="245327"/>
                  <a:pt x="170258" y="234770"/>
                </a:cubicBezTo>
                <a:lnTo>
                  <a:pt x="170258" y="174751"/>
                </a:lnTo>
                <a:cubicBezTo>
                  <a:pt x="170258" y="166351"/>
                  <a:pt x="167866" y="158419"/>
                  <a:pt x="163842" y="151303"/>
                </a:cubicBezTo>
                <a:lnTo>
                  <a:pt x="163842" y="464406"/>
                </a:lnTo>
                <a:cubicBezTo>
                  <a:pt x="163842" y="478521"/>
                  <a:pt x="152293" y="489953"/>
                  <a:pt x="138119" y="489953"/>
                </a:cubicBezTo>
                <a:cubicBezTo>
                  <a:pt x="123946" y="489953"/>
                  <a:pt x="112455" y="478521"/>
                  <a:pt x="112455" y="464406"/>
                </a:cubicBezTo>
                <a:lnTo>
                  <a:pt x="112455" y="292164"/>
                </a:lnTo>
                <a:lnTo>
                  <a:pt x="96357" y="292164"/>
                </a:lnTo>
                <a:lnTo>
                  <a:pt x="96357" y="464406"/>
                </a:lnTo>
                <a:cubicBezTo>
                  <a:pt x="96357" y="478521"/>
                  <a:pt x="84866" y="489953"/>
                  <a:pt x="70693" y="489953"/>
                </a:cubicBezTo>
                <a:cubicBezTo>
                  <a:pt x="56519" y="489953"/>
                  <a:pt x="44970" y="478521"/>
                  <a:pt x="44970" y="464406"/>
                </a:cubicBezTo>
                <a:lnTo>
                  <a:pt x="44970" y="151303"/>
                </a:lnTo>
                <a:cubicBezTo>
                  <a:pt x="40887" y="158419"/>
                  <a:pt x="38554" y="166351"/>
                  <a:pt x="38554" y="174751"/>
                </a:cubicBezTo>
                <a:lnTo>
                  <a:pt x="38554" y="234770"/>
                </a:lnTo>
                <a:cubicBezTo>
                  <a:pt x="38554" y="245327"/>
                  <a:pt x="29922" y="253902"/>
                  <a:pt x="19306" y="253902"/>
                </a:cubicBezTo>
                <a:cubicBezTo>
                  <a:pt x="8690" y="253902"/>
                  <a:pt x="0" y="245327"/>
                  <a:pt x="0" y="234770"/>
                </a:cubicBezTo>
                <a:lnTo>
                  <a:pt x="0" y="174751"/>
                </a:lnTo>
                <a:cubicBezTo>
                  <a:pt x="0" y="123422"/>
                  <a:pt x="46836" y="81660"/>
                  <a:pt x="104406" y="81660"/>
                </a:cubicBezTo>
                <a:cubicBezTo>
                  <a:pt x="161976" y="81660"/>
                  <a:pt x="208813" y="123422"/>
                  <a:pt x="208813" y="174751"/>
                </a:cubicBezTo>
                <a:close/>
              </a:path>
            </a:pathLst>
          </a:custGeom>
          <a:noFill/>
          <a:ln w="42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67658" y="3625140"/>
            <a:ext cx="208749" cy="489956"/>
          </a:xfrm>
          <a:custGeom>
            <a:avLst/>
            <a:gdLst/>
            <a:ahLst/>
            <a:cxnLst/>
            <a:rect l="0" t="0" r="0" b="0"/>
            <a:pathLst>
              <a:path w="208749" h="489956">
                <a:moveTo>
                  <a:pt x="139988" y="34994"/>
                </a:moveTo>
                <a:cubicBezTo>
                  <a:pt x="139988" y="40538"/>
                  <a:pt x="138703" y="45729"/>
                  <a:pt x="136426" y="50339"/>
                </a:cubicBezTo>
                <a:cubicBezTo>
                  <a:pt x="130768" y="61941"/>
                  <a:pt x="118814" y="69989"/>
                  <a:pt x="104984" y="69989"/>
                </a:cubicBezTo>
                <a:cubicBezTo>
                  <a:pt x="90001" y="69989"/>
                  <a:pt x="77228" y="60540"/>
                  <a:pt x="72266" y="47358"/>
                </a:cubicBezTo>
                <a:cubicBezTo>
                  <a:pt x="70808" y="43510"/>
                  <a:pt x="69989" y="39366"/>
                  <a:pt x="69989" y="34994"/>
                </a:cubicBezTo>
                <a:cubicBezTo>
                  <a:pt x="69989" y="30622"/>
                  <a:pt x="70808" y="26479"/>
                  <a:pt x="72266" y="22631"/>
                </a:cubicBezTo>
                <a:cubicBezTo>
                  <a:pt x="77228" y="9448"/>
                  <a:pt x="90001" y="0"/>
                  <a:pt x="104984" y="0"/>
                </a:cubicBezTo>
                <a:cubicBezTo>
                  <a:pt x="118814" y="0"/>
                  <a:pt x="130768" y="8048"/>
                  <a:pt x="136426" y="19659"/>
                </a:cubicBezTo>
                <a:cubicBezTo>
                  <a:pt x="138703" y="24260"/>
                  <a:pt x="139988" y="29451"/>
                  <a:pt x="139988" y="34994"/>
                </a:cubicBezTo>
                <a:moveTo>
                  <a:pt x="208749" y="174745"/>
                </a:moveTo>
                <a:lnTo>
                  <a:pt x="208749" y="234772"/>
                </a:lnTo>
                <a:cubicBezTo>
                  <a:pt x="208749" y="245325"/>
                  <a:pt x="200120" y="253898"/>
                  <a:pt x="189452" y="253898"/>
                </a:cubicBezTo>
                <a:cubicBezTo>
                  <a:pt x="178774" y="253898"/>
                  <a:pt x="170202" y="245325"/>
                  <a:pt x="170202" y="234772"/>
                </a:cubicBezTo>
                <a:lnTo>
                  <a:pt x="170202" y="174745"/>
                </a:lnTo>
                <a:cubicBezTo>
                  <a:pt x="170202" y="166354"/>
                  <a:pt x="167868" y="158419"/>
                  <a:pt x="163782" y="151304"/>
                </a:cubicBezTo>
                <a:lnTo>
                  <a:pt x="163782" y="464400"/>
                </a:lnTo>
                <a:cubicBezTo>
                  <a:pt x="163782" y="478516"/>
                  <a:pt x="152295" y="489956"/>
                  <a:pt x="138064" y="489956"/>
                </a:cubicBezTo>
                <a:cubicBezTo>
                  <a:pt x="123825" y="489956"/>
                  <a:pt x="112395" y="478516"/>
                  <a:pt x="112395" y="464400"/>
                </a:cubicBezTo>
                <a:lnTo>
                  <a:pt x="112395" y="292160"/>
                </a:lnTo>
                <a:lnTo>
                  <a:pt x="96297" y="292160"/>
                </a:lnTo>
                <a:lnTo>
                  <a:pt x="96297" y="464400"/>
                </a:lnTo>
                <a:cubicBezTo>
                  <a:pt x="96297" y="478516"/>
                  <a:pt x="84810" y="489956"/>
                  <a:pt x="70637" y="489956"/>
                </a:cubicBezTo>
                <a:cubicBezTo>
                  <a:pt x="56464" y="489956"/>
                  <a:pt x="44910" y="478516"/>
                  <a:pt x="44910" y="464400"/>
                </a:cubicBezTo>
                <a:lnTo>
                  <a:pt x="44910" y="151304"/>
                </a:lnTo>
                <a:cubicBezTo>
                  <a:pt x="40890" y="158419"/>
                  <a:pt x="38500" y="166354"/>
                  <a:pt x="38500" y="174745"/>
                </a:cubicBezTo>
                <a:lnTo>
                  <a:pt x="38500" y="234772"/>
                </a:lnTo>
                <a:cubicBezTo>
                  <a:pt x="38500" y="245325"/>
                  <a:pt x="29860" y="253898"/>
                  <a:pt x="19250" y="253898"/>
                </a:cubicBezTo>
                <a:cubicBezTo>
                  <a:pt x="8629" y="253898"/>
                  <a:pt x="0" y="245325"/>
                  <a:pt x="0" y="234772"/>
                </a:cubicBezTo>
                <a:lnTo>
                  <a:pt x="0" y="174745"/>
                </a:lnTo>
                <a:cubicBezTo>
                  <a:pt x="0" y="133397"/>
                  <a:pt x="30327" y="98278"/>
                  <a:pt x="72266" y="86210"/>
                </a:cubicBezTo>
                <a:cubicBezTo>
                  <a:pt x="82362" y="83229"/>
                  <a:pt x="93144" y="81657"/>
                  <a:pt x="104346" y="81657"/>
                </a:cubicBezTo>
                <a:cubicBezTo>
                  <a:pt x="115547" y="81657"/>
                  <a:pt x="126339" y="83229"/>
                  <a:pt x="136426" y="86210"/>
                </a:cubicBezTo>
                <a:cubicBezTo>
                  <a:pt x="178365" y="98278"/>
                  <a:pt x="208749" y="133397"/>
                  <a:pt x="208749" y="174745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67658" y="3625140"/>
            <a:ext cx="208754" cy="489952"/>
          </a:xfrm>
          <a:custGeom>
            <a:avLst/>
            <a:gdLst/>
            <a:ahLst/>
            <a:cxnLst/>
            <a:rect l="0" t="0" r="0" b="0"/>
            <a:pathLst>
              <a:path w="208754" h="489952">
                <a:moveTo>
                  <a:pt x="139984" y="34996"/>
                </a:moveTo>
                <a:cubicBezTo>
                  <a:pt x="139984" y="40537"/>
                  <a:pt x="138701" y="45728"/>
                  <a:pt x="136426" y="50336"/>
                </a:cubicBezTo>
                <a:cubicBezTo>
                  <a:pt x="130769" y="61944"/>
                  <a:pt x="118812" y="69993"/>
                  <a:pt x="104988" y="69993"/>
                </a:cubicBezTo>
                <a:cubicBezTo>
                  <a:pt x="89998" y="69993"/>
                  <a:pt x="77224" y="60544"/>
                  <a:pt x="72266" y="47362"/>
                </a:cubicBezTo>
                <a:cubicBezTo>
                  <a:pt x="70808" y="43512"/>
                  <a:pt x="69991" y="39371"/>
                  <a:pt x="69991" y="34996"/>
                </a:cubicBezTo>
                <a:cubicBezTo>
                  <a:pt x="69991" y="30622"/>
                  <a:pt x="70808" y="26480"/>
                  <a:pt x="72266" y="22631"/>
                </a:cubicBezTo>
                <a:cubicBezTo>
                  <a:pt x="77224" y="9449"/>
                  <a:pt x="89998" y="0"/>
                  <a:pt x="104988" y="0"/>
                </a:cubicBezTo>
                <a:cubicBezTo>
                  <a:pt x="118812" y="0"/>
                  <a:pt x="130769" y="8049"/>
                  <a:pt x="136426" y="19656"/>
                </a:cubicBezTo>
                <a:cubicBezTo>
                  <a:pt x="138701" y="24264"/>
                  <a:pt x="139984" y="29455"/>
                  <a:pt x="139984" y="34996"/>
                </a:cubicBezTo>
                <a:close/>
                <a:moveTo>
                  <a:pt x="208754" y="174749"/>
                </a:moveTo>
                <a:lnTo>
                  <a:pt x="208754" y="234768"/>
                </a:lnTo>
                <a:cubicBezTo>
                  <a:pt x="208754" y="245325"/>
                  <a:pt x="200122" y="253900"/>
                  <a:pt x="189448" y="253900"/>
                </a:cubicBezTo>
                <a:cubicBezTo>
                  <a:pt x="178773" y="253900"/>
                  <a:pt x="170200" y="245325"/>
                  <a:pt x="170200" y="234768"/>
                </a:cubicBezTo>
                <a:lnTo>
                  <a:pt x="170200" y="174749"/>
                </a:lnTo>
                <a:cubicBezTo>
                  <a:pt x="170200" y="166350"/>
                  <a:pt x="167866" y="158417"/>
                  <a:pt x="163784" y="151301"/>
                </a:cubicBezTo>
                <a:lnTo>
                  <a:pt x="163784" y="464404"/>
                </a:lnTo>
                <a:cubicBezTo>
                  <a:pt x="163784" y="478519"/>
                  <a:pt x="152293" y="489952"/>
                  <a:pt x="138061" y="489952"/>
                </a:cubicBezTo>
                <a:cubicBezTo>
                  <a:pt x="123829" y="489952"/>
                  <a:pt x="112397" y="478519"/>
                  <a:pt x="112397" y="464404"/>
                </a:cubicBezTo>
                <a:lnTo>
                  <a:pt x="112397" y="292163"/>
                </a:lnTo>
                <a:lnTo>
                  <a:pt x="96298" y="292163"/>
                </a:lnTo>
                <a:lnTo>
                  <a:pt x="96298" y="464404"/>
                </a:lnTo>
                <a:cubicBezTo>
                  <a:pt x="96298" y="478519"/>
                  <a:pt x="84808" y="489952"/>
                  <a:pt x="70634" y="489952"/>
                </a:cubicBezTo>
                <a:cubicBezTo>
                  <a:pt x="56461" y="489952"/>
                  <a:pt x="44911" y="478519"/>
                  <a:pt x="44911" y="464404"/>
                </a:cubicBezTo>
                <a:lnTo>
                  <a:pt x="44911" y="151301"/>
                </a:lnTo>
                <a:cubicBezTo>
                  <a:pt x="40887" y="158417"/>
                  <a:pt x="38496" y="166350"/>
                  <a:pt x="38496" y="174749"/>
                </a:cubicBezTo>
                <a:lnTo>
                  <a:pt x="38496" y="234768"/>
                </a:lnTo>
                <a:cubicBezTo>
                  <a:pt x="38496" y="245325"/>
                  <a:pt x="29863" y="253900"/>
                  <a:pt x="19248" y="253900"/>
                </a:cubicBezTo>
                <a:cubicBezTo>
                  <a:pt x="8632" y="253900"/>
                  <a:pt x="0" y="245325"/>
                  <a:pt x="0" y="234768"/>
                </a:cubicBezTo>
                <a:lnTo>
                  <a:pt x="0" y="174749"/>
                </a:lnTo>
                <a:cubicBezTo>
                  <a:pt x="0" y="133395"/>
                  <a:pt x="30330" y="98282"/>
                  <a:pt x="72267" y="86208"/>
                </a:cubicBezTo>
                <a:cubicBezTo>
                  <a:pt x="82358" y="83233"/>
                  <a:pt x="93149" y="81659"/>
                  <a:pt x="104348" y="81659"/>
                </a:cubicBezTo>
                <a:cubicBezTo>
                  <a:pt x="115546" y="81659"/>
                  <a:pt x="126337" y="83233"/>
                  <a:pt x="136428" y="86208"/>
                </a:cubicBezTo>
                <a:cubicBezTo>
                  <a:pt x="178365" y="98282"/>
                  <a:pt x="208754" y="133395"/>
                  <a:pt x="208754" y="174749"/>
                </a:cubicBezTo>
                <a:close/>
              </a:path>
            </a:pathLst>
          </a:custGeom>
          <a:noFill/>
          <a:ln w="42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22977" y="2968845"/>
            <a:ext cx="208749" cy="489956"/>
          </a:xfrm>
          <a:custGeom>
            <a:avLst/>
            <a:gdLst/>
            <a:ahLst/>
            <a:cxnLst/>
            <a:rect l="0" t="0" r="0" b="0"/>
            <a:pathLst>
              <a:path w="208749" h="489956">
                <a:moveTo>
                  <a:pt x="104984" y="69989"/>
                </a:moveTo>
                <a:cubicBezTo>
                  <a:pt x="124310" y="69989"/>
                  <a:pt x="139979" y="54321"/>
                  <a:pt x="139979" y="34994"/>
                </a:cubicBezTo>
                <a:cubicBezTo>
                  <a:pt x="139979" y="15668"/>
                  <a:pt x="124310" y="0"/>
                  <a:pt x="104984" y="0"/>
                </a:cubicBezTo>
                <a:cubicBezTo>
                  <a:pt x="85658" y="0"/>
                  <a:pt x="69989" y="15668"/>
                  <a:pt x="69989" y="34994"/>
                </a:cubicBezTo>
                <a:cubicBezTo>
                  <a:pt x="69989" y="54321"/>
                  <a:pt x="85658" y="69989"/>
                  <a:pt x="104984" y="69989"/>
                </a:cubicBezTo>
                <a:moveTo>
                  <a:pt x="208749" y="174755"/>
                </a:moveTo>
                <a:lnTo>
                  <a:pt x="208749" y="234772"/>
                </a:lnTo>
                <a:cubicBezTo>
                  <a:pt x="208749" y="245325"/>
                  <a:pt x="200120" y="253898"/>
                  <a:pt x="189509" y="253898"/>
                </a:cubicBezTo>
                <a:cubicBezTo>
                  <a:pt x="178889" y="253898"/>
                  <a:pt x="170202" y="245325"/>
                  <a:pt x="170202" y="234772"/>
                </a:cubicBezTo>
                <a:lnTo>
                  <a:pt x="170202" y="174755"/>
                </a:lnTo>
                <a:cubicBezTo>
                  <a:pt x="170202" y="166354"/>
                  <a:pt x="167868" y="158419"/>
                  <a:pt x="163782" y="151304"/>
                </a:cubicBezTo>
                <a:lnTo>
                  <a:pt x="163782" y="464410"/>
                </a:lnTo>
                <a:cubicBezTo>
                  <a:pt x="163782" y="478516"/>
                  <a:pt x="152295" y="489956"/>
                  <a:pt x="138064" y="489956"/>
                </a:cubicBezTo>
                <a:cubicBezTo>
                  <a:pt x="123825" y="489956"/>
                  <a:pt x="112394" y="478516"/>
                  <a:pt x="112394" y="464410"/>
                </a:cubicBezTo>
                <a:lnTo>
                  <a:pt x="112394" y="292160"/>
                </a:lnTo>
                <a:lnTo>
                  <a:pt x="96354" y="292160"/>
                </a:lnTo>
                <a:lnTo>
                  <a:pt x="96354" y="464410"/>
                </a:lnTo>
                <a:cubicBezTo>
                  <a:pt x="96354" y="478516"/>
                  <a:pt x="84810" y="489956"/>
                  <a:pt x="70637" y="489956"/>
                </a:cubicBezTo>
                <a:cubicBezTo>
                  <a:pt x="56464" y="489956"/>
                  <a:pt x="44967" y="478516"/>
                  <a:pt x="44967" y="464410"/>
                </a:cubicBezTo>
                <a:lnTo>
                  <a:pt x="44967" y="151304"/>
                </a:lnTo>
                <a:cubicBezTo>
                  <a:pt x="40890" y="158419"/>
                  <a:pt x="38557" y="166354"/>
                  <a:pt x="38557" y="174755"/>
                </a:cubicBezTo>
                <a:lnTo>
                  <a:pt x="38557" y="234772"/>
                </a:lnTo>
                <a:cubicBezTo>
                  <a:pt x="38557" y="245325"/>
                  <a:pt x="29918" y="253898"/>
                  <a:pt x="19250" y="253898"/>
                </a:cubicBezTo>
                <a:cubicBezTo>
                  <a:pt x="8572" y="253898"/>
                  <a:pt x="0" y="245325"/>
                  <a:pt x="0" y="234772"/>
                </a:cubicBezTo>
                <a:lnTo>
                  <a:pt x="0" y="174755"/>
                </a:lnTo>
                <a:cubicBezTo>
                  <a:pt x="0" y="123424"/>
                  <a:pt x="46834" y="81657"/>
                  <a:pt x="104346" y="81657"/>
                </a:cubicBezTo>
                <a:cubicBezTo>
                  <a:pt x="161858" y="81657"/>
                  <a:pt x="208749" y="123424"/>
                  <a:pt x="208749" y="174755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22977" y="2968845"/>
            <a:ext cx="208754" cy="489953"/>
          </a:xfrm>
          <a:custGeom>
            <a:avLst/>
            <a:gdLst/>
            <a:ahLst/>
            <a:cxnLst/>
            <a:rect l="0" t="0" r="0" b="0"/>
            <a:pathLst>
              <a:path w="208754" h="489953">
                <a:moveTo>
                  <a:pt x="104985" y="69992"/>
                </a:moveTo>
                <a:cubicBezTo>
                  <a:pt x="124313" y="69992"/>
                  <a:pt x="139982" y="54324"/>
                  <a:pt x="139982" y="34996"/>
                </a:cubicBezTo>
                <a:cubicBezTo>
                  <a:pt x="139982" y="15668"/>
                  <a:pt x="124313" y="0"/>
                  <a:pt x="104985" y="0"/>
                </a:cubicBezTo>
                <a:cubicBezTo>
                  <a:pt x="85657" y="0"/>
                  <a:pt x="69988" y="15668"/>
                  <a:pt x="69988" y="34996"/>
                </a:cubicBezTo>
                <a:cubicBezTo>
                  <a:pt x="69988" y="54324"/>
                  <a:pt x="85657" y="69992"/>
                  <a:pt x="104985" y="69992"/>
                </a:cubicBezTo>
                <a:close/>
                <a:moveTo>
                  <a:pt x="208754" y="174751"/>
                </a:moveTo>
                <a:lnTo>
                  <a:pt x="208754" y="234770"/>
                </a:lnTo>
                <a:cubicBezTo>
                  <a:pt x="208754" y="245327"/>
                  <a:pt x="200121" y="253902"/>
                  <a:pt x="189506" y="253902"/>
                </a:cubicBezTo>
                <a:cubicBezTo>
                  <a:pt x="178890" y="253902"/>
                  <a:pt x="170200" y="245327"/>
                  <a:pt x="170200" y="234770"/>
                </a:cubicBezTo>
                <a:lnTo>
                  <a:pt x="170200" y="174751"/>
                </a:lnTo>
                <a:cubicBezTo>
                  <a:pt x="170200" y="166351"/>
                  <a:pt x="167866" y="158419"/>
                  <a:pt x="163783" y="151303"/>
                </a:cubicBezTo>
                <a:lnTo>
                  <a:pt x="163783" y="464406"/>
                </a:lnTo>
                <a:cubicBezTo>
                  <a:pt x="163783" y="478521"/>
                  <a:pt x="152293" y="489953"/>
                  <a:pt x="138061" y="489953"/>
                </a:cubicBezTo>
                <a:cubicBezTo>
                  <a:pt x="123829" y="489953"/>
                  <a:pt x="112397" y="478521"/>
                  <a:pt x="112397" y="464406"/>
                </a:cubicBezTo>
                <a:lnTo>
                  <a:pt x="112397" y="292164"/>
                </a:lnTo>
                <a:lnTo>
                  <a:pt x="96357" y="292164"/>
                </a:lnTo>
                <a:lnTo>
                  <a:pt x="96357" y="464406"/>
                </a:lnTo>
                <a:cubicBezTo>
                  <a:pt x="96357" y="478521"/>
                  <a:pt x="84808" y="489953"/>
                  <a:pt x="70634" y="489953"/>
                </a:cubicBezTo>
                <a:cubicBezTo>
                  <a:pt x="56461" y="489953"/>
                  <a:pt x="44970" y="478521"/>
                  <a:pt x="44970" y="464406"/>
                </a:cubicBezTo>
                <a:lnTo>
                  <a:pt x="44970" y="151303"/>
                </a:lnTo>
                <a:cubicBezTo>
                  <a:pt x="40887" y="158419"/>
                  <a:pt x="38554" y="166351"/>
                  <a:pt x="38554" y="174751"/>
                </a:cubicBezTo>
                <a:lnTo>
                  <a:pt x="38554" y="234770"/>
                </a:lnTo>
                <a:cubicBezTo>
                  <a:pt x="38554" y="245327"/>
                  <a:pt x="29922" y="253902"/>
                  <a:pt x="19248" y="253902"/>
                </a:cubicBezTo>
                <a:cubicBezTo>
                  <a:pt x="8573" y="253902"/>
                  <a:pt x="0" y="245327"/>
                  <a:pt x="0" y="234770"/>
                </a:cubicBezTo>
                <a:lnTo>
                  <a:pt x="0" y="174751"/>
                </a:lnTo>
                <a:cubicBezTo>
                  <a:pt x="0" y="123422"/>
                  <a:pt x="46836" y="81660"/>
                  <a:pt x="104348" y="81660"/>
                </a:cubicBezTo>
                <a:cubicBezTo>
                  <a:pt x="161859" y="81660"/>
                  <a:pt x="208754" y="123422"/>
                  <a:pt x="208754" y="174751"/>
                </a:cubicBezTo>
                <a:close/>
              </a:path>
            </a:pathLst>
          </a:custGeom>
          <a:noFill/>
          <a:ln w="42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3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1227" y="707338"/>
            <a:ext cx="6661546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40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স্যার</a:t>
            </a:r>
            <a:r>
              <a:rPr sz="40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40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টিমোথি</a:t>
            </a:r>
            <a:r>
              <a:rPr sz="40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40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</a:t>
            </a:r>
            <a:r>
              <a:rPr sz="40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40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বার্নার্স-লি</a:t>
            </a:r>
            <a:endParaRPr lang="en-US" sz="24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endParaRPr lang="as-IN" sz="40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endParaRPr sz="54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763" y="1625362"/>
            <a:ext cx="464447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ব্রিটিশ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কম্পিউটার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বিজ্ঞানী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ওয়ার্ল্ড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ওয়াইড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ওয়েবের</a:t>
            </a:r>
            <a:r>
              <a:rPr sz="24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sz="2400" b="0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জনক</a:t>
            </a:r>
            <a:endParaRPr sz="2400" b="0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3058" y="2393613"/>
            <a:ext cx="837904" cy="1374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2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টিমোথি বার্নার্স-লি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5749" y="3218358"/>
            <a:ext cx="295722" cy="1374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HTTP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62538" y="3218358"/>
            <a:ext cx="807396" cy="1374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 ব্যবস্থাপনা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578260" y="3434889"/>
            <a:ext cx="703211" cy="312766"/>
            <a:chOff x="2578254" y="3339059"/>
            <a:chExt cx="703211" cy="185498"/>
          </a:xfrm>
        </p:grpSpPr>
        <p:sp>
          <p:nvSpPr>
            <p:cNvPr id="17" name="TextBox 16"/>
            <p:cNvSpPr txBox="1"/>
            <p:nvPr/>
          </p:nvSpPr>
          <p:spPr>
            <a:xfrm>
              <a:off x="2578254" y="3339059"/>
              <a:ext cx="703211" cy="927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তথ্য ব্যবস্থাপনার জন্য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78254" y="3431832"/>
              <a:ext cx="703211" cy="92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প্রোটোকল</a:t>
              </a:r>
              <a:endParaRPr sz="10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862538" y="3434889"/>
            <a:ext cx="929135" cy="402820"/>
            <a:chOff x="5862532" y="3339059"/>
            <a:chExt cx="929135" cy="185498"/>
          </a:xfrm>
        </p:grpSpPr>
        <p:sp>
          <p:nvSpPr>
            <p:cNvPr id="20" name="TextBox 19"/>
            <p:cNvSpPr txBox="1"/>
            <p:nvPr/>
          </p:nvSpPr>
          <p:spPr>
            <a:xfrm>
              <a:off x="5862532" y="3339059"/>
              <a:ext cx="929135" cy="927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ডেটা সংগঠিত এবং অ্যাক্সেস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62532" y="3431832"/>
              <a:ext cx="929135" cy="92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করার</a:t>
              </a:r>
              <a:r>
                <a:rPr sz="10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প্রক্রিয়া</a:t>
              </a:r>
              <a:endParaRPr sz="10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201568" y="4386747"/>
            <a:ext cx="740864" cy="1374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হাইপারটেক্সট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2817" y="4592933"/>
            <a:ext cx="878385" cy="927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 লিঙ্কিংয়ের জন্য প্রযুক্তি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10864" y="2144658"/>
            <a:ext cx="2522267" cy="1891960"/>
          </a:xfrm>
          <a:custGeom>
            <a:avLst/>
            <a:gdLst/>
            <a:ahLst/>
            <a:cxnLst/>
            <a:rect l="0" t="0" r="0" b="0"/>
            <a:pathLst>
              <a:path w="2522267" h="1891960">
                <a:moveTo>
                  <a:pt x="483460" y="718346"/>
                </a:moveTo>
                <a:cubicBezTo>
                  <a:pt x="483460" y="720632"/>
                  <a:pt x="483327" y="722918"/>
                  <a:pt x="483193" y="725195"/>
                </a:cubicBezTo>
                <a:cubicBezTo>
                  <a:pt x="482460" y="735539"/>
                  <a:pt x="480174" y="745550"/>
                  <a:pt x="476478" y="755284"/>
                </a:cubicBezTo>
                <a:cubicBezTo>
                  <a:pt x="450561" y="822559"/>
                  <a:pt x="355282" y="872518"/>
                  <a:pt x="241734" y="872518"/>
                </a:cubicBezTo>
                <a:cubicBezTo>
                  <a:pt x="111804" y="872518"/>
                  <a:pt x="5772" y="807119"/>
                  <a:pt x="266" y="725195"/>
                </a:cubicBezTo>
                <a:cubicBezTo>
                  <a:pt x="66" y="722918"/>
                  <a:pt x="0" y="720632"/>
                  <a:pt x="0" y="718346"/>
                </a:cubicBezTo>
                <a:cubicBezTo>
                  <a:pt x="0" y="648385"/>
                  <a:pt x="73123" y="589292"/>
                  <a:pt x="173307" y="570557"/>
                </a:cubicBezTo>
                <a:lnTo>
                  <a:pt x="173307" y="606685"/>
                </a:lnTo>
                <a:cubicBezTo>
                  <a:pt x="103270" y="624077"/>
                  <a:pt x="53720" y="667521"/>
                  <a:pt x="53720" y="718346"/>
                </a:cubicBezTo>
                <a:cubicBezTo>
                  <a:pt x="53720" y="784621"/>
                  <a:pt x="137855" y="838276"/>
                  <a:pt x="241734" y="838276"/>
                </a:cubicBezTo>
                <a:cubicBezTo>
                  <a:pt x="345605" y="838276"/>
                  <a:pt x="429748" y="784621"/>
                  <a:pt x="429748" y="718346"/>
                </a:cubicBezTo>
                <a:cubicBezTo>
                  <a:pt x="429748" y="667521"/>
                  <a:pt x="380123" y="624077"/>
                  <a:pt x="310086" y="606685"/>
                </a:cubicBezTo>
                <a:lnTo>
                  <a:pt x="310086" y="570557"/>
                </a:lnTo>
                <a:cubicBezTo>
                  <a:pt x="392077" y="585863"/>
                  <a:pt x="455933" y="628173"/>
                  <a:pt x="476478" y="681418"/>
                </a:cubicBezTo>
                <a:cubicBezTo>
                  <a:pt x="481050" y="693239"/>
                  <a:pt x="483460" y="705592"/>
                  <a:pt x="483460" y="718346"/>
                </a:cubicBezTo>
                <a:moveTo>
                  <a:pt x="429748" y="718346"/>
                </a:moveTo>
                <a:cubicBezTo>
                  <a:pt x="429748" y="667521"/>
                  <a:pt x="380123" y="624077"/>
                  <a:pt x="310086" y="606685"/>
                </a:cubicBezTo>
                <a:lnTo>
                  <a:pt x="310086" y="695591"/>
                </a:lnTo>
                <a:cubicBezTo>
                  <a:pt x="310086" y="711841"/>
                  <a:pt x="296856" y="724995"/>
                  <a:pt x="280539" y="724995"/>
                </a:cubicBezTo>
                <a:cubicBezTo>
                  <a:pt x="264223" y="724995"/>
                  <a:pt x="250936" y="711841"/>
                  <a:pt x="250936" y="695591"/>
                </a:cubicBezTo>
                <a:lnTo>
                  <a:pt x="250936" y="598627"/>
                </a:lnTo>
                <a:cubicBezTo>
                  <a:pt x="247907" y="598560"/>
                  <a:pt x="244821" y="598493"/>
                  <a:pt x="241734" y="598493"/>
                </a:cubicBezTo>
                <a:cubicBezTo>
                  <a:pt x="238639" y="598493"/>
                  <a:pt x="235553" y="598560"/>
                  <a:pt x="232467" y="598627"/>
                </a:cubicBezTo>
                <a:lnTo>
                  <a:pt x="232467" y="695591"/>
                </a:lnTo>
                <a:cubicBezTo>
                  <a:pt x="232467" y="711841"/>
                  <a:pt x="219303" y="724995"/>
                  <a:pt x="202920" y="724995"/>
                </a:cubicBezTo>
                <a:cubicBezTo>
                  <a:pt x="186537" y="724995"/>
                  <a:pt x="173307" y="711841"/>
                  <a:pt x="173307" y="695591"/>
                </a:cubicBezTo>
                <a:lnTo>
                  <a:pt x="173307" y="606685"/>
                </a:lnTo>
                <a:cubicBezTo>
                  <a:pt x="103270" y="624077"/>
                  <a:pt x="53720" y="667521"/>
                  <a:pt x="53720" y="718346"/>
                </a:cubicBezTo>
                <a:cubicBezTo>
                  <a:pt x="53720" y="784621"/>
                  <a:pt x="137922" y="838276"/>
                  <a:pt x="241734" y="838276"/>
                </a:cubicBezTo>
                <a:cubicBezTo>
                  <a:pt x="345538" y="838276"/>
                  <a:pt x="429748" y="784621"/>
                  <a:pt x="429748" y="718346"/>
                </a:cubicBezTo>
                <a:moveTo>
                  <a:pt x="782002" y="1439179"/>
                </a:moveTo>
                <a:cubicBezTo>
                  <a:pt x="782002" y="1441465"/>
                  <a:pt x="781935" y="1443751"/>
                  <a:pt x="781735" y="1446028"/>
                </a:cubicBezTo>
                <a:cubicBezTo>
                  <a:pt x="776230" y="1527952"/>
                  <a:pt x="670198" y="1593351"/>
                  <a:pt x="540267" y="1593351"/>
                </a:cubicBezTo>
                <a:cubicBezTo>
                  <a:pt x="410336" y="1593351"/>
                  <a:pt x="304380" y="1527952"/>
                  <a:pt x="298808" y="1446028"/>
                </a:cubicBezTo>
                <a:cubicBezTo>
                  <a:pt x="298675" y="1443751"/>
                  <a:pt x="298542" y="1441465"/>
                  <a:pt x="298542" y="1439179"/>
                </a:cubicBezTo>
                <a:cubicBezTo>
                  <a:pt x="298542" y="1369142"/>
                  <a:pt x="371732" y="1310125"/>
                  <a:pt x="471916" y="1291389"/>
                </a:cubicBezTo>
                <a:lnTo>
                  <a:pt x="471916" y="1327518"/>
                </a:lnTo>
                <a:cubicBezTo>
                  <a:pt x="401878" y="1344901"/>
                  <a:pt x="352253" y="1388354"/>
                  <a:pt x="352253" y="1439179"/>
                </a:cubicBezTo>
                <a:cubicBezTo>
                  <a:pt x="352253" y="1505454"/>
                  <a:pt x="436464" y="1559109"/>
                  <a:pt x="540267" y="1559109"/>
                </a:cubicBezTo>
                <a:cubicBezTo>
                  <a:pt x="644080" y="1559109"/>
                  <a:pt x="728281" y="1505454"/>
                  <a:pt x="728281" y="1439179"/>
                </a:cubicBezTo>
                <a:cubicBezTo>
                  <a:pt x="728281" y="1388354"/>
                  <a:pt x="678732" y="1344901"/>
                  <a:pt x="608695" y="1327518"/>
                </a:cubicBezTo>
                <a:lnTo>
                  <a:pt x="608695" y="1291389"/>
                </a:lnTo>
                <a:cubicBezTo>
                  <a:pt x="616286" y="1292799"/>
                  <a:pt x="623735" y="1294409"/>
                  <a:pt x="630983" y="1296295"/>
                </a:cubicBezTo>
                <a:cubicBezTo>
                  <a:pt x="658653" y="1303410"/>
                  <a:pt x="683761" y="1313745"/>
                  <a:pt x="705183" y="1326575"/>
                </a:cubicBezTo>
                <a:cubicBezTo>
                  <a:pt x="752455" y="1354645"/>
                  <a:pt x="782002" y="1394660"/>
                  <a:pt x="782002" y="1439179"/>
                </a:cubicBezTo>
                <a:moveTo>
                  <a:pt x="728281" y="1439179"/>
                </a:moveTo>
                <a:cubicBezTo>
                  <a:pt x="728281" y="1388354"/>
                  <a:pt x="678732" y="1344901"/>
                  <a:pt x="608695" y="1327518"/>
                </a:cubicBezTo>
                <a:lnTo>
                  <a:pt x="608695" y="1416415"/>
                </a:lnTo>
                <a:cubicBezTo>
                  <a:pt x="608695" y="1432664"/>
                  <a:pt x="595398" y="1445828"/>
                  <a:pt x="579081" y="1445828"/>
                </a:cubicBezTo>
                <a:cubicBezTo>
                  <a:pt x="562765" y="1445828"/>
                  <a:pt x="549535" y="1432664"/>
                  <a:pt x="549535" y="1416415"/>
                </a:cubicBezTo>
                <a:lnTo>
                  <a:pt x="549535" y="1319460"/>
                </a:lnTo>
                <a:cubicBezTo>
                  <a:pt x="546449" y="1319393"/>
                  <a:pt x="543363" y="1319326"/>
                  <a:pt x="540267" y="1319326"/>
                </a:cubicBezTo>
                <a:cubicBezTo>
                  <a:pt x="537181" y="1319326"/>
                  <a:pt x="534095" y="1319393"/>
                  <a:pt x="531075" y="1319460"/>
                </a:cubicBezTo>
                <a:lnTo>
                  <a:pt x="531075" y="1416415"/>
                </a:lnTo>
                <a:cubicBezTo>
                  <a:pt x="531075" y="1432664"/>
                  <a:pt x="517779" y="1445828"/>
                  <a:pt x="501462" y="1445828"/>
                </a:cubicBezTo>
                <a:cubicBezTo>
                  <a:pt x="485146" y="1445828"/>
                  <a:pt x="471916" y="1432664"/>
                  <a:pt x="471916" y="1416415"/>
                </a:cubicBezTo>
                <a:lnTo>
                  <a:pt x="471916" y="1327518"/>
                </a:lnTo>
                <a:cubicBezTo>
                  <a:pt x="401878" y="1344901"/>
                  <a:pt x="352253" y="1388354"/>
                  <a:pt x="352253" y="1439179"/>
                </a:cubicBezTo>
                <a:cubicBezTo>
                  <a:pt x="352253" y="1505454"/>
                  <a:pt x="436397" y="1559109"/>
                  <a:pt x="540267" y="1559109"/>
                </a:cubicBezTo>
                <a:cubicBezTo>
                  <a:pt x="644147" y="1559109"/>
                  <a:pt x="728281" y="1505454"/>
                  <a:pt x="728281" y="1439179"/>
                </a:cubicBezTo>
                <a:moveTo>
                  <a:pt x="2223668" y="1439179"/>
                </a:moveTo>
                <a:cubicBezTo>
                  <a:pt x="2223668" y="1441465"/>
                  <a:pt x="2223601" y="1443751"/>
                  <a:pt x="2223401" y="1446028"/>
                </a:cubicBezTo>
                <a:cubicBezTo>
                  <a:pt x="2217820" y="1527952"/>
                  <a:pt x="2111863" y="1593351"/>
                  <a:pt x="1981933" y="1593351"/>
                </a:cubicBezTo>
                <a:cubicBezTo>
                  <a:pt x="1852002" y="1593351"/>
                  <a:pt x="1746046" y="1527952"/>
                  <a:pt x="1740474" y="1446028"/>
                </a:cubicBezTo>
                <a:cubicBezTo>
                  <a:pt x="1740265" y="1443751"/>
                  <a:pt x="1740198" y="1441465"/>
                  <a:pt x="1740198" y="1439179"/>
                </a:cubicBezTo>
                <a:cubicBezTo>
                  <a:pt x="1740198" y="1394660"/>
                  <a:pt x="1769744" y="1354645"/>
                  <a:pt x="1817017" y="1326508"/>
                </a:cubicBezTo>
                <a:cubicBezTo>
                  <a:pt x="1838439" y="1313745"/>
                  <a:pt x="1863623" y="1303410"/>
                  <a:pt x="1891283" y="1296295"/>
                </a:cubicBezTo>
                <a:cubicBezTo>
                  <a:pt x="1898532" y="1294409"/>
                  <a:pt x="1905923" y="1292733"/>
                  <a:pt x="1913505" y="1291389"/>
                </a:cubicBezTo>
                <a:lnTo>
                  <a:pt x="1913505" y="1327518"/>
                </a:lnTo>
                <a:cubicBezTo>
                  <a:pt x="1843544" y="1344968"/>
                  <a:pt x="1793919" y="1388354"/>
                  <a:pt x="1793919" y="1439179"/>
                </a:cubicBezTo>
                <a:cubicBezTo>
                  <a:pt x="1793919" y="1505454"/>
                  <a:pt x="1878120" y="1559109"/>
                  <a:pt x="1981933" y="1559109"/>
                </a:cubicBezTo>
                <a:cubicBezTo>
                  <a:pt x="2085746" y="1559109"/>
                  <a:pt x="2169947" y="1505454"/>
                  <a:pt x="2169947" y="1439179"/>
                </a:cubicBezTo>
                <a:cubicBezTo>
                  <a:pt x="2169947" y="1388354"/>
                  <a:pt x="2120322" y="1344968"/>
                  <a:pt x="2050361" y="1327518"/>
                </a:cubicBezTo>
                <a:lnTo>
                  <a:pt x="2050361" y="1291389"/>
                </a:lnTo>
                <a:cubicBezTo>
                  <a:pt x="2150544" y="1310125"/>
                  <a:pt x="2223668" y="1369209"/>
                  <a:pt x="2223668" y="1439179"/>
                </a:cubicBezTo>
                <a:moveTo>
                  <a:pt x="2169947" y="1439179"/>
                </a:moveTo>
                <a:cubicBezTo>
                  <a:pt x="2169947" y="1388354"/>
                  <a:pt x="2120322" y="1344968"/>
                  <a:pt x="2050361" y="1327518"/>
                </a:cubicBezTo>
                <a:lnTo>
                  <a:pt x="2050361" y="1416415"/>
                </a:lnTo>
                <a:cubicBezTo>
                  <a:pt x="2050361" y="1432664"/>
                  <a:pt x="2037064" y="1445828"/>
                  <a:pt x="2020747" y="1445828"/>
                </a:cubicBezTo>
                <a:cubicBezTo>
                  <a:pt x="2004431" y="1445828"/>
                  <a:pt x="1991201" y="1432664"/>
                  <a:pt x="1991201" y="1416415"/>
                </a:cubicBezTo>
                <a:lnTo>
                  <a:pt x="1991201" y="1319460"/>
                </a:lnTo>
                <a:cubicBezTo>
                  <a:pt x="1988115" y="1319393"/>
                  <a:pt x="1985019" y="1319326"/>
                  <a:pt x="1981933" y="1319326"/>
                </a:cubicBezTo>
                <a:cubicBezTo>
                  <a:pt x="1978847" y="1319326"/>
                  <a:pt x="1975761" y="1319393"/>
                  <a:pt x="1972665" y="1319460"/>
                </a:cubicBezTo>
                <a:lnTo>
                  <a:pt x="1972665" y="1416415"/>
                </a:lnTo>
                <a:cubicBezTo>
                  <a:pt x="1972665" y="1432664"/>
                  <a:pt x="1959435" y="1445828"/>
                  <a:pt x="1943119" y="1445828"/>
                </a:cubicBezTo>
                <a:cubicBezTo>
                  <a:pt x="1926802" y="1445828"/>
                  <a:pt x="1913515" y="1432664"/>
                  <a:pt x="1913505" y="1416415"/>
                </a:cubicBezTo>
                <a:lnTo>
                  <a:pt x="1913505" y="1327518"/>
                </a:lnTo>
                <a:cubicBezTo>
                  <a:pt x="1843544" y="1344968"/>
                  <a:pt x="1793919" y="1388354"/>
                  <a:pt x="1793919" y="1439179"/>
                </a:cubicBezTo>
                <a:cubicBezTo>
                  <a:pt x="1793919" y="1505454"/>
                  <a:pt x="1878120" y="1559109"/>
                  <a:pt x="1981933" y="1559109"/>
                </a:cubicBezTo>
                <a:cubicBezTo>
                  <a:pt x="2085746" y="1559109"/>
                  <a:pt x="2169947" y="1505454"/>
                  <a:pt x="2169947" y="1439179"/>
                </a:cubicBezTo>
                <a:moveTo>
                  <a:pt x="2522267" y="718346"/>
                </a:moveTo>
                <a:cubicBezTo>
                  <a:pt x="2522267" y="720632"/>
                  <a:pt x="2522134" y="722918"/>
                  <a:pt x="2522000" y="725195"/>
                </a:cubicBezTo>
                <a:cubicBezTo>
                  <a:pt x="2516428" y="807119"/>
                  <a:pt x="2410406" y="872518"/>
                  <a:pt x="2280542" y="872518"/>
                </a:cubicBezTo>
                <a:cubicBezTo>
                  <a:pt x="2166994" y="872518"/>
                  <a:pt x="2071639" y="822559"/>
                  <a:pt x="2045789" y="755284"/>
                </a:cubicBezTo>
                <a:cubicBezTo>
                  <a:pt x="2042026" y="745550"/>
                  <a:pt x="2039750" y="735539"/>
                  <a:pt x="2039073" y="725195"/>
                </a:cubicBezTo>
                <a:cubicBezTo>
                  <a:pt x="2038873" y="722918"/>
                  <a:pt x="2038807" y="720632"/>
                  <a:pt x="2038807" y="718346"/>
                </a:cubicBezTo>
                <a:cubicBezTo>
                  <a:pt x="2038807" y="705592"/>
                  <a:pt x="2041226" y="693239"/>
                  <a:pt x="2045789" y="681418"/>
                </a:cubicBezTo>
                <a:cubicBezTo>
                  <a:pt x="2066334" y="628240"/>
                  <a:pt x="2130190" y="585863"/>
                  <a:pt x="2212114" y="570557"/>
                </a:cubicBezTo>
                <a:lnTo>
                  <a:pt x="2212114" y="606685"/>
                </a:lnTo>
                <a:cubicBezTo>
                  <a:pt x="2142077" y="624144"/>
                  <a:pt x="2092528" y="667521"/>
                  <a:pt x="2092528" y="718346"/>
                </a:cubicBezTo>
                <a:cubicBezTo>
                  <a:pt x="2092528" y="784621"/>
                  <a:pt x="2176662" y="838276"/>
                  <a:pt x="2280542" y="838276"/>
                </a:cubicBezTo>
                <a:cubicBezTo>
                  <a:pt x="2384412" y="838276"/>
                  <a:pt x="2468556" y="784621"/>
                  <a:pt x="2468556" y="718346"/>
                </a:cubicBezTo>
                <a:cubicBezTo>
                  <a:pt x="2468556" y="667521"/>
                  <a:pt x="2418930" y="624077"/>
                  <a:pt x="2348893" y="606685"/>
                </a:cubicBezTo>
                <a:lnTo>
                  <a:pt x="2348893" y="570557"/>
                </a:lnTo>
                <a:cubicBezTo>
                  <a:pt x="2449077" y="589292"/>
                  <a:pt x="2522267" y="648385"/>
                  <a:pt x="2522267" y="718346"/>
                </a:cubicBezTo>
                <a:moveTo>
                  <a:pt x="2468556" y="718346"/>
                </a:moveTo>
                <a:cubicBezTo>
                  <a:pt x="2468556" y="667521"/>
                  <a:pt x="2418930" y="624077"/>
                  <a:pt x="2348893" y="606685"/>
                </a:cubicBezTo>
                <a:lnTo>
                  <a:pt x="2348893" y="695591"/>
                </a:lnTo>
                <a:cubicBezTo>
                  <a:pt x="2348893" y="711841"/>
                  <a:pt x="2335663" y="724995"/>
                  <a:pt x="2319347" y="724995"/>
                </a:cubicBezTo>
                <a:cubicBezTo>
                  <a:pt x="2303030" y="724995"/>
                  <a:pt x="2289733" y="711841"/>
                  <a:pt x="2289733" y="695591"/>
                </a:cubicBezTo>
                <a:lnTo>
                  <a:pt x="2289733" y="598627"/>
                </a:lnTo>
                <a:cubicBezTo>
                  <a:pt x="2286714" y="598560"/>
                  <a:pt x="2283628" y="598493"/>
                  <a:pt x="2280542" y="598493"/>
                </a:cubicBezTo>
                <a:cubicBezTo>
                  <a:pt x="2277446" y="598493"/>
                  <a:pt x="2274360" y="598560"/>
                  <a:pt x="2271274" y="598627"/>
                </a:cubicBezTo>
                <a:lnTo>
                  <a:pt x="2271274" y="695591"/>
                </a:lnTo>
                <a:cubicBezTo>
                  <a:pt x="2271274" y="711841"/>
                  <a:pt x="2257977" y="724995"/>
                  <a:pt x="2241661" y="724995"/>
                </a:cubicBezTo>
                <a:cubicBezTo>
                  <a:pt x="2225344" y="724995"/>
                  <a:pt x="2212114" y="711841"/>
                  <a:pt x="2212114" y="695591"/>
                </a:cubicBezTo>
                <a:lnTo>
                  <a:pt x="2212114" y="606685"/>
                </a:lnTo>
                <a:cubicBezTo>
                  <a:pt x="2142077" y="624144"/>
                  <a:pt x="2092528" y="667521"/>
                  <a:pt x="2092528" y="718346"/>
                </a:cubicBezTo>
                <a:cubicBezTo>
                  <a:pt x="2092528" y="784621"/>
                  <a:pt x="2176729" y="838276"/>
                  <a:pt x="2280542" y="838276"/>
                </a:cubicBezTo>
                <a:cubicBezTo>
                  <a:pt x="2384345" y="838276"/>
                  <a:pt x="2468556" y="784621"/>
                  <a:pt x="2468556" y="718346"/>
                </a:cubicBezTo>
                <a:moveTo>
                  <a:pt x="898902" y="728557"/>
                </a:moveTo>
                <a:cubicBezTo>
                  <a:pt x="899512" y="737625"/>
                  <a:pt x="900922" y="746483"/>
                  <a:pt x="903141" y="755284"/>
                </a:cubicBezTo>
                <a:lnTo>
                  <a:pt x="476478" y="755284"/>
                </a:lnTo>
                <a:cubicBezTo>
                  <a:pt x="480174" y="745550"/>
                  <a:pt x="482460" y="735539"/>
                  <a:pt x="483193" y="725195"/>
                </a:cubicBezTo>
                <a:cubicBezTo>
                  <a:pt x="483327" y="722918"/>
                  <a:pt x="483460" y="720632"/>
                  <a:pt x="483460" y="718346"/>
                </a:cubicBezTo>
                <a:cubicBezTo>
                  <a:pt x="483460" y="705592"/>
                  <a:pt x="481050" y="693239"/>
                  <a:pt x="476478" y="681418"/>
                </a:cubicBezTo>
                <a:lnTo>
                  <a:pt x="903141" y="681418"/>
                </a:lnTo>
                <a:cubicBezTo>
                  <a:pt x="900045" y="693439"/>
                  <a:pt x="898502" y="705792"/>
                  <a:pt x="898502" y="718346"/>
                </a:cubicBezTo>
                <a:cubicBezTo>
                  <a:pt x="898502" y="721775"/>
                  <a:pt x="898636" y="725128"/>
                  <a:pt x="898902" y="728557"/>
                </a:cubicBezTo>
                <a:moveTo>
                  <a:pt x="1104719" y="927049"/>
                </a:moveTo>
                <a:lnTo>
                  <a:pt x="705183" y="1326575"/>
                </a:lnTo>
                <a:cubicBezTo>
                  <a:pt x="683761" y="1313745"/>
                  <a:pt x="658653" y="1303410"/>
                  <a:pt x="630983" y="1296295"/>
                </a:cubicBezTo>
                <a:lnTo>
                  <a:pt x="1030452" y="896826"/>
                </a:lnTo>
                <a:cubicBezTo>
                  <a:pt x="1053017" y="908713"/>
                  <a:pt x="1077991" y="918924"/>
                  <a:pt x="1104719" y="927049"/>
                </a:cubicBezTo>
                <a:moveTo>
                  <a:pt x="1298038" y="948394"/>
                </a:moveTo>
                <a:lnTo>
                  <a:pt x="1298038" y="1203026"/>
                </a:lnTo>
                <a:cubicBezTo>
                  <a:pt x="1291523" y="1189596"/>
                  <a:pt x="1277759" y="1180328"/>
                  <a:pt x="1261843" y="1180328"/>
                </a:cubicBezTo>
                <a:cubicBezTo>
                  <a:pt x="1244584" y="1180328"/>
                  <a:pt x="1229877" y="1191206"/>
                  <a:pt x="1224172" y="1206446"/>
                </a:cubicBezTo>
                <a:lnTo>
                  <a:pt x="1224172" y="948394"/>
                </a:lnTo>
                <a:cubicBezTo>
                  <a:pt x="1236325" y="949204"/>
                  <a:pt x="1248613" y="949604"/>
                  <a:pt x="1261100" y="949604"/>
                </a:cubicBezTo>
                <a:cubicBezTo>
                  <a:pt x="1273587" y="949604"/>
                  <a:pt x="1285884" y="949204"/>
                  <a:pt x="1298038" y="948394"/>
                </a:cubicBezTo>
                <a:moveTo>
                  <a:pt x="1891283" y="1296295"/>
                </a:moveTo>
                <a:cubicBezTo>
                  <a:pt x="1863623" y="1303410"/>
                  <a:pt x="1838439" y="1313745"/>
                  <a:pt x="1817017" y="1326508"/>
                </a:cubicBezTo>
                <a:lnTo>
                  <a:pt x="1417558" y="927049"/>
                </a:lnTo>
                <a:cubicBezTo>
                  <a:pt x="1444285" y="918857"/>
                  <a:pt x="1469193" y="908713"/>
                  <a:pt x="1491757" y="896826"/>
                </a:cubicBezTo>
                <a:lnTo>
                  <a:pt x="1891283" y="1296295"/>
                </a:lnTo>
                <a:moveTo>
                  <a:pt x="2039073" y="725195"/>
                </a:moveTo>
                <a:cubicBezTo>
                  <a:pt x="2039750" y="735539"/>
                  <a:pt x="2042026" y="745550"/>
                  <a:pt x="2045789" y="755284"/>
                </a:cubicBezTo>
                <a:lnTo>
                  <a:pt x="1619069" y="755284"/>
                </a:lnTo>
                <a:cubicBezTo>
                  <a:pt x="1621288" y="746483"/>
                  <a:pt x="1622698" y="737625"/>
                  <a:pt x="1623298" y="728557"/>
                </a:cubicBezTo>
                <a:cubicBezTo>
                  <a:pt x="1623564" y="725128"/>
                  <a:pt x="1623698" y="721775"/>
                  <a:pt x="1623698" y="718346"/>
                </a:cubicBezTo>
                <a:cubicBezTo>
                  <a:pt x="1623698" y="705792"/>
                  <a:pt x="1622155" y="693439"/>
                  <a:pt x="1619069" y="681418"/>
                </a:cubicBezTo>
                <a:lnTo>
                  <a:pt x="2045789" y="681418"/>
                </a:lnTo>
                <a:cubicBezTo>
                  <a:pt x="2041226" y="693239"/>
                  <a:pt x="2038807" y="705592"/>
                  <a:pt x="2038807" y="718346"/>
                </a:cubicBezTo>
                <a:cubicBezTo>
                  <a:pt x="2038807" y="720632"/>
                  <a:pt x="2038873" y="722918"/>
                  <a:pt x="2039073" y="725195"/>
                </a:cubicBezTo>
                <a:moveTo>
                  <a:pt x="1623698" y="718346"/>
                </a:moveTo>
                <a:cubicBezTo>
                  <a:pt x="1623698" y="721775"/>
                  <a:pt x="1623564" y="725128"/>
                  <a:pt x="1623298" y="728557"/>
                </a:cubicBezTo>
                <a:cubicBezTo>
                  <a:pt x="1622698" y="737625"/>
                  <a:pt x="1621288" y="746483"/>
                  <a:pt x="1619069" y="755284"/>
                </a:cubicBezTo>
                <a:cubicBezTo>
                  <a:pt x="1604829" y="811958"/>
                  <a:pt x="1558232" y="861783"/>
                  <a:pt x="1491757" y="896826"/>
                </a:cubicBezTo>
                <a:cubicBezTo>
                  <a:pt x="1469193" y="908713"/>
                  <a:pt x="1444285" y="918857"/>
                  <a:pt x="1417558" y="927049"/>
                </a:cubicBezTo>
                <a:cubicBezTo>
                  <a:pt x="1380763" y="938260"/>
                  <a:pt x="1340472" y="945718"/>
                  <a:pt x="1298038" y="948394"/>
                </a:cubicBezTo>
                <a:cubicBezTo>
                  <a:pt x="1285884" y="949204"/>
                  <a:pt x="1273587" y="949604"/>
                  <a:pt x="1261100" y="949604"/>
                </a:cubicBezTo>
                <a:cubicBezTo>
                  <a:pt x="1248613" y="949604"/>
                  <a:pt x="1236325" y="949204"/>
                  <a:pt x="1224172" y="948394"/>
                </a:cubicBezTo>
                <a:cubicBezTo>
                  <a:pt x="1181738" y="945718"/>
                  <a:pt x="1141514" y="938260"/>
                  <a:pt x="1104719" y="927049"/>
                </a:cubicBezTo>
                <a:cubicBezTo>
                  <a:pt x="1077991" y="918924"/>
                  <a:pt x="1053017" y="908713"/>
                  <a:pt x="1030452" y="896826"/>
                </a:cubicBezTo>
                <a:cubicBezTo>
                  <a:pt x="963977" y="861783"/>
                  <a:pt x="917371" y="811958"/>
                  <a:pt x="903141" y="755284"/>
                </a:cubicBezTo>
                <a:cubicBezTo>
                  <a:pt x="900922" y="746483"/>
                  <a:pt x="899512" y="737625"/>
                  <a:pt x="898902" y="728557"/>
                </a:cubicBezTo>
                <a:cubicBezTo>
                  <a:pt x="898636" y="725128"/>
                  <a:pt x="898502" y="721775"/>
                  <a:pt x="898502" y="718346"/>
                </a:cubicBezTo>
                <a:cubicBezTo>
                  <a:pt x="898502" y="705792"/>
                  <a:pt x="900045" y="693439"/>
                  <a:pt x="903141" y="681418"/>
                </a:cubicBezTo>
                <a:cubicBezTo>
                  <a:pt x="921800" y="607085"/>
                  <a:pt x="996000" y="544706"/>
                  <a:pt x="1097661" y="511873"/>
                </a:cubicBezTo>
                <a:cubicBezTo>
                  <a:pt x="1119282" y="527313"/>
                  <a:pt x="1143123" y="539667"/>
                  <a:pt x="1168641" y="548468"/>
                </a:cubicBezTo>
                <a:cubicBezTo>
                  <a:pt x="1058313" y="572843"/>
                  <a:pt x="979084" y="639651"/>
                  <a:pt x="979084" y="718346"/>
                </a:cubicBezTo>
                <a:cubicBezTo>
                  <a:pt x="979084" y="817730"/>
                  <a:pt x="1105385" y="898236"/>
                  <a:pt x="1261100" y="898236"/>
                </a:cubicBezTo>
                <a:cubicBezTo>
                  <a:pt x="1416815" y="898236"/>
                  <a:pt x="1543126" y="817730"/>
                  <a:pt x="1543126" y="718346"/>
                </a:cubicBezTo>
                <a:cubicBezTo>
                  <a:pt x="1543126" y="639651"/>
                  <a:pt x="1463887" y="572843"/>
                  <a:pt x="1353635" y="548468"/>
                </a:cubicBezTo>
                <a:cubicBezTo>
                  <a:pt x="1377800" y="540143"/>
                  <a:pt x="1400432" y="528589"/>
                  <a:pt x="1421044" y="514359"/>
                </a:cubicBezTo>
                <a:cubicBezTo>
                  <a:pt x="1421853" y="513816"/>
                  <a:pt x="1422663" y="513216"/>
                  <a:pt x="1423463" y="512673"/>
                </a:cubicBezTo>
                <a:cubicBezTo>
                  <a:pt x="1423596" y="512540"/>
                  <a:pt x="1424139" y="512140"/>
                  <a:pt x="1424406" y="512006"/>
                </a:cubicBezTo>
                <a:cubicBezTo>
                  <a:pt x="1424406" y="511940"/>
                  <a:pt x="1424473" y="511873"/>
                  <a:pt x="1424473" y="511873"/>
                </a:cubicBezTo>
                <a:cubicBezTo>
                  <a:pt x="1424539" y="511873"/>
                  <a:pt x="1424739" y="511940"/>
                  <a:pt x="1424806" y="511940"/>
                </a:cubicBezTo>
                <a:cubicBezTo>
                  <a:pt x="1526400" y="544839"/>
                  <a:pt x="1600400" y="607218"/>
                  <a:pt x="1619069" y="681418"/>
                </a:cubicBezTo>
                <a:cubicBezTo>
                  <a:pt x="1622155" y="693439"/>
                  <a:pt x="1623698" y="705792"/>
                  <a:pt x="1623698" y="718346"/>
                </a:cubicBezTo>
                <a:moveTo>
                  <a:pt x="1543126" y="718346"/>
                </a:moveTo>
                <a:cubicBezTo>
                  <a:pt x="1543126" y="639651"/>
                  <a:pt x="1463887" y="572843"/>
                  <a:pt x="1353569" y="548468"/>
                </a:cubicBezTo>
                <a:cubicBezTo>
                  <a:pt x="1324622" y="558603"/>
                  <a:pt x="1293466" y="564041"/>
                  <a:pt x="1261100" y="564041"/>
                </a:cubicBezTo>
                <a:cubicBezTo>
                  <a:pt x="1238811" y="564041"/>
                  <a:pt x="1217056" y="561422"/>
                  <a:pt x="1196235" y="556526"/>
                </a:cubicBezTo>
                <a:cubicBezTo>
                  <a:pt x="1194358" y="556117"/>
                  <a:pt x="1192472" y="555650"/>
                  <a:pt x="1190596" y="555183"/>
                </a:cubicBezTo>
                <a:cubicBezTo>
                  <a:pt x="1187176" y="554307"/>
                  <a:pt x="1183814" y="553364"/>
                  <a:pt x="1180528" y="552364"/>
                </a:cubicBezTo>
                <a:cubicBezTo>
                  <a:pt x="1178442" y="551754"/>
                  <a:pt x="1176366" y="551087"/>
                  <a:pt x="1174280" y="550411"/>
                </a:cubicBezTo>
                <a:cubicBezTo>
                  <a:pt x="1172403" y="549811"/>
                  <a:pt x="1170584" y="549201"/>
                  <a:pt x="1168641" y="548468"/>
                </a:cubicBezTo>
                <a:cubicBezTo>
                  <a:pt x="1058313" y="572843"/>
                  <a:pt x="979084" y="639651"/>
                  <a:pt x="979084" y="718346"/>
                </a:cubicBezTo>
                <a:cubicBezTo>
                  <a:pt x="979084" y="817730"/>
                  <a:pt x="1105319" y="898236"/>
                  <a:pt x="1261100" y="898236"/>
                </a:cubicBezTo>
                <a:cubicBezTo>
                  <a:pt x="1416881" y="898236"/>
                  <a:pt x="1543126" y="817730"/>
                  <a:pt x="1543126" y="718346"/>
                </a:cubicBezTo>
                <a:moveTo>
                  <a:pt x="1317507" y="5781"/>
                </a:moveTo>
                <a:cubicBezTo>
                  <a:pt x="1317107" y="5648"/>
                  <a:pt x="1316697" y="5514"/>
                  <a:pt x="1316231" y="5448"/>
                </a:cubicBezTo>
                <a:cubicBezTo>
                  <a:pt x="1316431" y="5514"/>
                  <a:pt x="1316564" y="5581"/>
                  <a:pt x="1316764" y="5648"/>
                </a:cubicBezTo>
                <a:cubicBezTo>
                  <a:pt x="1317040" y="5714"/>
                  <a:pt x="1317507" y="5781"/>
                  <a:pt x="1317507" y="5781"/>
                </a:cubicBezTo>
                <a:moveTo>
                  <a:pt x="1133722" y="344804"/>
                </a:moveTo>
                <a:cubicBezTo>
                  <a:pt x="1138761" y="346624"/>
                  <a:pt x="1141447" y="344271"/>
                  <a:pt x="1138761" y="339566"/>
                </a:cubicBezTo>
                <a:cubicBezTo>
                  <a:pt x="1136475" y="335470"/>
                  <a:pt x="1132579" y="332927"/>
                  <a:pt x="1128150" y="331650"/>
                </a:cubicBezTo>
                <a:cubicBezTo>
                  <a:pt x="1122978" y="330098"/>
                  <a:pt x="1117539" y="330098"/>
                  <a:pt x="1112300" y="328964"/>
                </a:cubicBezTo>
                <a:cubicBezTo>
                  <a:pt x="1108138" y="328088"/>
                  <a:pt x="1104176" y="326478"/>
                  <a:pt x="1100547" y="324259"/>
                </a:cubicBezTo>
                <a:cubicBezTo>
                  <a:pt x="1094841" y="320697"/>
                  <a:pt x="1090079" y="315668"/>
                  <a:pt x="1083764" y="313382"/>
                </a:cubicBezTo>
                <a:cubicBezTo>
                  <a:pt x="1078258" y="311372"/>
                  <a:pt x="1071943" y="311772"/>
                  <a:pt x="1066704" y="314525"/>
                </a:cubicBezTo>
                <a:cubicBezTo>
                  <a:pt x="1065637" y="315125"/>
                  <a:pt x="1064361" y="316201"/>
                  <a:pt x="1064828" y="317411"/>
                </a:cubicBezTo>
                <a:cubicBezTo>
                  <a:pt x="1064961" y="317744"/>
                  <a:pt x="1065228" y="318020"/>
                  <a:pt x="1065428" y="318287"/>
                </a:cubicBezTo>
                <a:cubicBezTo>
                  <a:pt x="1070200" y="322983"/>
                  <a:pt x="1077991" y="322449"/>
                  <a:pt x="1083697" y="325735"/>
                </a:cubicBezTo>
                <a:cubicBezTo>
                  <a:pt x="1088459" y="328555"/>
                  <a:pt x="1091355" y="333794"/>
                  <a:pt x="1095784" y="337156"/>
                </a:cubicBezTo>
                <a:cubicBezTo>
                  <a:pt x="1098470" y="339232"/>
                  <a:pt x="1101690" y="340509"/>
                  <a:pt x="1105052" y="340909"/>
                </a:cubicBezTo>
                <a:cubicBezTo>
                  <a:pt x="1109081" y="341385"/>
                  <a:pt x="1113110" y="340575"/>
                  <a:pt x="1117139" y="340709"/>
                </a:cubicBezTo>
                <a:cubicBezTo>
                  <a:pt x="1122845" y="340909"/>
                  <a:pt x="1128283" y="342928"/>
                  <a:pt x="1133722" y="344804"/>
                </a:cubicBezTo>
                <a:moveTo>
                  <a:pt x="1413329" y="170021"/>
                </a:moveTo>
                <a:cubicBezTo>
                  <a:pt x="1412252" y="173107"/>
                  <a:pt x="1408223" y="176136"/>
                  <a:pt x="1404794" y="174859"/>
                </a:cubicBezTo>
                <a:cubicBezTo>
                  <a:pt x="1401508" y="173516"/>
                  <a:pt x="1401375" y="167744"/>
                  <a:pt x="1400975" y="164649"/>
                </a:cubicBezTo>
                <a:cubicBezTo>
                  <a:pt x="1400765" y="163172"/>
                  <a:pt x="1400565" y="161563"/>
                  <a:pt x="1399632" y="160353"/>
                </a:cubicBezTo>
                <a:cubicBezTo>
                  <a:pt x="1398822" y="159277"/>
                  <a:pt x="1397546" y="158676"/>
                  <a:pt x="1396269" y="158067"/>
                </a:cubicBezTo>
                <a:cubicBezTo>
                  <a:pt x="1393650" y="156933"/>
                  <a:pt x="1390297" y="156057"/>
                  <a:pt x="1388211" y="158000"/>
                </a:cubicBezTo>
                <a:cubicBezTo>
                  <a:pt x="1386401" y="159753"/>
                  <a:pt x="1386668" y="162906"/>
                  <a:pt x="1385125" y="164982"/>
                </a:cubicBezTo>
                <a:cubicBezTo>
                  <a:pt x="1383172" y="167401"/>
                  <a:pt x="1378943" y="167068"/>
                  <a:pt x="1376867" y="164715"/>
                </a:cubicBezTo>
                <a:cubicBezTo>
                  <a:pt x="1374714" y="162372"/>
                  <a:pt x="1374514" y="158810"/>
                  <a:pt x="1375390" y="155790"/>
                </a:cubicBezTo>
                <a:cubicBezTo>
                  <a:pt x="1375791" y="154314"/>
                  <a:pt x="1376591" y="152828"/>
                  <a:pt x="1378010" y="152228"/>
                </a:cubicBezTo>
                <a:cubicBezTo>
                  <a:pt x="1378810" y="151961"/>
                  <a:pt x="1379620" y="151961"/>
                  <a:pt x="1380420" y="151828"/>
                </a:cubicBezTo>
                <a:cubicBezTo>
                  <a:pt x="1384182" y="151152"/>
                  <a:pt x="1386535" y="146323"/>
                  <a:pt x="1384725" y="142960"/>
                </a:cubicBezTo>
                <a:cubicBezTo>
                  <a:pt x="1383982" y="141551"/>
                  <a:pt x="1382639" y="140474"/>
                  <a:pt x="1381696" y="139198"/>
                </a:cubicBezTo>
                <a:cubicBezTo>
                  <a:pt x="1380696" y="137921"/>
                  <a:pt x="1380020" y="136178"/>
                  <a:pt x="1380696" y="134769"/>
                </a:cubicBezTo>
                <a:cubicBezTo>
                  <a:pt x="1381363" y="133359"/>
                  <a:pt x="1383172" y="132759"/>
                  <a:pt x="1384725" y="133026"/>
                </a:cubicBezTo>
                <a:cubicBezTo>
                  <a:pt x="1386201" y="133359"/>
                  <a:pt x="1387544" y="134369"/>
                  <a:pt x="1388544" y="135578"/>
                </a:cubicBezTo>
                <a:cubicBezTo>
                  <a:pt x="1390164" y="137255"/>
                  <a:pt x="1391431" y="139265"/>
                  <a:pt x="1392783" y="141150"/>
                </a:cubicBezTo>
                <a:cubicBezTo>
                  <a:pt x="1395602" y="144913"/>
                  <a:pt x="1399022" y="148132"/>
                  <a:pt x="1402584" y="151085"/>
                </a:cubicBezTo>
                <a:cubicBezTo>
                  <a:pt x="1405537" y="153571"/>
                  <a:pt x="1408757" y="155924"/>
                  <a:pt x="1411043" y="159077"/>
                </a:cubicBezTo>
                <a:cubicBezTo>
                  <a:pt x="1413329" y="162163"/>
                  <a:pt x="1414605" y="166325"/>
                  <a:pt x="1413329" y="170021"/>
                </a:cubicBezTo>
                <a:moveTo>
                  <a:pt x="1174213" y="550411"/>
                </a:moveTo>
                <a:cubicBezTo>
                  <a:pt x="1173403" y="550078"/>
                  <a:pt x="1172737" y="549544"/>
                  <a:pt x="1172337" y="548801"/>
                </a:cubicBezTo>
                <a:cubicBezTo>
                  <a:pt x="1172127" y="548535"/>
                  <a:pt x="1171860" y="548201"/>
                  <a:pt x="1171860" y="547792"/>
                </a:cubicBezTo>
                <a:cubicBezTo>
                  <a:pt x="1171594" y="546858"/>
                  <a:pt x="1171327" y="545582"/>
                  <a:pt x="1170917" y="544239"/>
                </a:cubicBezTo>
                <a:cubicBezTo>
                  <a:pt x="1170517" y="542563"/>
                  <a:pt x="1170051" y="540677"/>
                  <a:pt x="1169650" y="538867"/>
                </a:cubicBezTo>
                <a:lnTo>
                  <a:pt x="1169041" y="536247"/>
                </a:lnTo>
                <a:cubicBezTo>
                  <a:pt x="1168841" y="535438"/>
                  <a:pt x="1168641" y="534638"/>
                  <a:pt x="1168507" y="533961"/>
                </a:cubicBezTo>
                <a:lnTo>
                  <a:pt x="1167298" y="528523"/>
                </a:lnTo>
                <a:cubicBezTo>
                  <a:pt x="1166888" y="526980"/>
                  <a:pt x="1166488" y="525370"/>
                  <a:pt x="1166021" y="523827"/>
                </a:cubicBezTo>
                <a:cubicBezTo>
                  <a:pt x="1165955" y="523484"/>
                  <a:pt x="1165888" y="523217"/>
                  <a:pt x="1165755" y="522951"/>
                </a:cubicBezTo>
                <a:cubicBezTo>
                  <a:pt x="1165412" y="521541"/>
                  <a:pt x="1164945" y="520065"/>
                  <a:pt x="1164412" y="518655"/>
                </a:cubicBezTo>
                <a:cubicBezTo>
                  <a:pt x="1163135" y="514759"/>
                  <a:pt x="1161659" y="510930"/>
                  <a:pt x="1159840" y="507311"/>
                </a:cubicBezTo>
                <a:cubicBezTo>
                  <a:pt x="1159173" y="505891"/>
                  <a:pt x="1158497" y="504558"/>
                  <a:pt x="1157763" y="503205"/>
                </a:cubicBezTo>
                <a:cubicBezTo>
                  <a:pt x="1156754" y="501462"/>
                  <a:pt x="1155744" y="499719"/>
                  <a:pt x="1154668" y="498109"/>
                </a:cubicBezTo>
                <a:cubicBezTo>
                  <a:pt x="1153934" y="497033"/>
                  <a:pt x="1153191" y="496023"/>
                  <a:pt x="1152458" y="495014"/>
                </a:cubicBezTo>
                <a:cubicBezTo>
                  <a:pt x="1152258" y="494680"/>
                  <a:pt x="1151782" y="494147"/>
                  <a:pt x="1151782" y="494147"/>
                </a:cubicBezTo>
                <a:cubicBezTo>
                  <a:pt x="1148962" y="490451"/>
                  <a:pt x="1145676" y="487032"/>
                  <a:pt x="1141914" y="484136"/>
                </a:cubicBezTo>
                <a:cubicBezTo>
                  <a:pt x="1134932" y="478764"/>
                  <a:pt x="1126807" y="475145"/>
                  <a:pt x="1119416" y="470373"/>
                </a:cubicBezTo>
                <a:cubicBezTo>
                  <a:pt x="1108814" y="463457"/>
                  <a:pt x="1099947" y="453923"/>
                  <a:pt x="1093631" y="442912"/>
                </a:cubicBezTo>
                <a:cubicBezTo>
                  <a:pt x="1091688" y="439416"/>
                  <a:pt x="1089945" y="435730"/>
                  <a:pt x="1089536" y="431701"/>
                </a:cubicBezTo>
                <a:cubicBezTo>
                  <a:pt x="1089069" y="426462"/>
                  <a:pt x="1090945" y="421290"/>
                  <a:pt x="1091355" y="415851"/>
                </a:cubicBezTo>
                <a:cubicBezTo>
                  <a:pt x="1091755" y="410279"/>
                  <a:pt x="1089745" y="404774"/>
                  <a:pt x="1085983" y="400545"/>
                </a:cubicBezTo>
                <a:cubicBezTo>
                  <a:pt x="1080201" y="394096"/>
                  <a:pt x="1075239" y="386838"/>
                  <a:pt x="1069190" y="380466"/>
                </a:cubicBezTo>
                <a:cubicBezTo>
                  <a:pt x="1059189" y="369989"/>
                  <a:pt x="1046635" y="362397"/>
                  <a:pt x="1034205" y="354949"/>
                </a:cubicBezTo>
                <a:cubicBezTo>
                  <a:pt x="1019975" y="346424"/>
                  <a:pt x="1005601" y="337823"/>
                  <a:pt x="990295" y="331584"/>
                </a:cubicBezTo>
                <a:cubicBezTo>
                  <a:pt x="985799" y="329698"/>
                  <a:pt x="982437" y="325869"/>
                  <a:pt x="981770" y="321106"/>
                </a:cubicBezTo>
                <a:cubicBezTo>
                  <a:pt x="992647" y="399735"/>
                  <a:pt x="1035958" y="467953"/>
                  <a:pt x="1097661" y="511873"/>
                </a:cubicBezTo>
                <a:cubicBezTo>
                  <a:pt x="1119282" y="527313"/>
                  <a:pt x="1143123" y="539667"/>
                  <a:pt x="1168707" y="548468"/>
                </a:cubicBezTo>
                <a:cubicBezTo>
                  <a:pt x="1170584" y="549201"/>
                  <a:pt x="1172403" y="549811"/>
                  <a:pt x="1174280" y="550411"/>
                </a:cubicBezTo>
                <a:moveTo>
                  <a:pt x="1327708" y="42310"/>
                </a:moveTo>
                <a:cubicBezTo>
                  <a:pt x="1322879" y="55397"/>
                  <a:pt x="1311125" y="64531"/>
                  <a:pt x="1299505" y="72256"/>
                </a:cubicBezTo>
                <a:cubicBezTo>
                  <a:pt x="1287960" y="80048"/>
                  <a:pt x="1275540" y="87563"/>
                  <a:pt x="1268015" y="99317"/>
                </a:cubicBezTo>
                <a:cubicBezTo>
                  <a:pt x="1264529" y="104755"/>
                  <a:pt x="1262310" y="110937"/>
                  <a:pt x="1258881" y="116443"/>
                </a:cubicBezTo>
                <a:cubicBezTo>
                  <a:pt x="1255528" y="121948"/>
                  <a:pt x="1250622" y="127044"/>
                  <a:pt x="1244250" y="128387"/>
                </a:cubicBezTo>
                <a:cubicBezTo>
                  <a:pt x="1238002" y="129663"/>
                  <a:pt x="1231487" y="127044"/>
                  <a:pt x="1226658" y="122948"/>
                </a:cubicBezTo>
                <a:cubicBezTo>
                  <a:pt x="1221886" y="118786"/>
                  <a:pt x="1218466" y="113280"/>
                  <a:pt x="1215237" y="107775"/>
                </a:cubicBezTo>
                <a:cubicBezTo>
                  <a:pt x="1211275" y="101126"/>
                  <a:pt x="1207379" y="93611"/>
                  <a:pt x="1208722" y="86020"/>
                </a:cubicBezTo>
                <a:cubicBezTo>
                  <a:pt x="1209665" y="80648"/>
                  <a:pt x="1213094" y="76085"/>
                  <a:pt x="1214970" y="70980"/>
                </a:cubicBezTo>
                <a:cubicBezTo>
                  <a:pt x="1217856" y="63255"/>
                  <a:pt x="1217047" y="54197"/>
                  <a:pt x="1212751" y="47139"/>
                </a:cubicBezTo>
                <a:cubicBezTo>
                  <a:pt x="1211208" y="44586"/>
                  <a:pt x="1209198" y="42176"/>
                  <a:pt x="1206512" y="40900"/>
                </a:cubicBezTo>
                <a:cubicBezTo>
                  <a:pt x="1203826" y="39623"/>
                  <a:pt x="1200731" y="39557"/>
                  <a:pt x="1197778" y="39490"/>
                </a:cubicBezTo>
                <a:cubicBezTo>
                  <a:pt x="1193749" y="39490"/>
                  <a:pt x="1189720" y="39357"/>
                  <a:pt x="1185691" y="39214"/>
                </a:cubicBezTo>
                <a:cubicBezTo>
                  <a:pt x="1182338" y="39147"/>
                  <a:pt x="1178909" y="39147"/>
                  <a:pt x="1176023" y="40700"/>
                </a:cubicBezTo>
                <a:cubicBezTo>
                  <a:pt x="1170784" y="43586"/>
                  <a:pt x="1169508" y="50834"/>
                  <a:pt x="1171260" y="56540"/>
                </a:cubicBezTo>
                <a:cubicBezTo>
                  <a:pt x="1173003" y="62179"/>
                  <a:pt x="1177032" y="66884"/>
                  <a:pt x="1180452" y="71713"/>
                </a:cubicBezTo>
                <a:cubicBezTo>
                  <a:pt x="1183881" y="76619"/>
                  <a:pt x="1186900" y="82324"/>
                  <a:pt x="1186100" y="88239"/>
                </a:cubicBezTo>
                <a:cubicBezTo>
                  <a:pt x="1185491" y="92868"/>
                  <a:pt x="1182671" y="96831"/>
                  <a:pt x="1179785" y="100526"/>
                </a:cubicBezTo>
                <a:cubicBezTo>
                  <a:pt x="1175956" y="105422"/>
                  <a:pt x="1171727" y="110328"/>
                  <a:pt x="1166021" y="112814"/>
                </a:cubicBezTo>
                <a:cubicBezTo>
                  <a:pt x="1160383" y="115233"/>
                  <a:pt x="1152858" y="114490"/>
                  <a:pt x="1149162" y="109518"/>
                </a:cubicBezTo>
                <a:cubicBezTo>
                  <a:pt x="1144333" y="103079"/>
                  <a:pt x="1148162" y="93611"/>
                  <a:pt x="1145476" y="86020"/>
                </a:cubicBezTo>
                <a:cubicBezTo>
                  <a:pt x="1145200" y="85143"/>
                  <a:pt x="1144733" y="84210"/>
                  <a:pt x="1143923" y="83734"/>
                </a:cubicBezTo>
                <a:cubicBezTo>
                  <a:pt x="1143123" y="83267"/>
                  <a:pt x="1142047" y="83334"/>
                  <a:pt x="1141104" y="83400"/>
                </a:cubicBezTo>
                <a:cubicBezTo>
                  <a:pt x="1129083" y="84477"/>
                  <a:pt x="1116196" y="85886"/>
                  <a:pt x="1107262" y="93945"/>
                </a:cubicBezTo>
                <a:cubicBezTo>
                  <a:pt x="1102899" y="97907"/>
                  <a:pt x="1099746" y="103212"/>
                  <a:pt x="1095041" y="106765"/>
                </a:cubicBezTo>
                <a:cubicBezTo>
                  <a:pt x="1089269" y="111137"/>
                  <a:pt x="1081211" y="112880"/>
                  <a:pt x="1077648" y="119129"/>
                </a:cubicBezTo>
                <a:cubicBezTo>
                  <a:pt x="1074562" y="124634"/>
                  <a:pt x="1076448" y="131883"/>
                  <a:pt x="1080477" y="136788"/>
                </a:cubicBezTo>
                <a:cubicBezTo>
                  <a:pt x="1084430" y="141684"/>
                  <a:pt x="1090212" y="144779"/>
                  <a:pt x="1095851" y="147732"/>
                </a:cubicBezTo>
                <a:cubicBezTo>
                  <a:pt x="1099137" y="149409"/>
                  <a:pt x="1102699" y="151218"/>
                  <a:pt x="1106395" y="150752"/>
                </a:cubicBezTo>
                <a:cubicBezTo>
                  <a:pt x="1113843" y="149675"/>
                  <a:pt x="1116796" y="140608"/>
                  <a:pt x="1117873" y="133092"/>
                </a:cubicBezTo>
                <a:cubicBezTo>
                  <a:pt x="1118949" y="125634"/>
                  <a:pt x="1121035" y="116509"/>
                  <a:pt x="1128283" y="114490"/>
                </a:cubicBezTo>
                <a:cubicBezTo>
                  <a:pt x="1134322" y="112814"/>
                  <a:pt x="1140371" y="117309"/>
                  <a:pt x="1144133" y="122281"/>
                </a:cubicBezTo>
                <a:cubicBezTo>
                  <a:pt x="1145409" y="123958"/>
                  <a:pt x="1146676" y="125768"/>
                  <a:pt x="1148495" y="126844"/>
                </a:cubicBezTo>
                <a:cubicBezTo>
                  <a:pt x="1151715" y="128730"/>
                  <a:pt x="1155744" y="127654"/>
                  <a:pt x="1159506" y="127720"/>
                </a:cubicBezTo>
                <a:cubicBezTo>
                  <a:pt x="1166822" y="127854"/>
                  <a:pt x="1173270" y="132216"/>
                  <a:pt x="1179252" y="136512"/>
                </a:cubicBezTo>
                <a:cubicBezTo>
                  <a:pt x="1183481" y="139474"/>
                  <a:pt x="1187710" y="142494"/>
                  <a:pt x="1191129" y="146389"/>
                </a:cubicBezTo>
                <a:cubicBezTo>
                  <a:pt x="1196435" y="152361"/>
                  <a:pt x="1199387" y="160020"/>
                  <a:pt x="1202283" y="167535"/>
                </a:cubicBezTo>
                <a:cubicBezTo>
                  <a:pt x="1203893" y="171764"/>
                  <a:pt x="1205569" y="176136"/>
                  <a:pt x="1205836" y="180698"/>
                </a:cubicBezTo>
                <a:cubicBezTo>
                  <a:pt x="1206036" y="183851"/>
                  <a:pt x="1205369" y="187413"/>
                  <a:pt x="1202950" y="189499"/>
                </a:cubicBezTo>
                <a:cubicBezTo>
                  <a:pt x="1198254" y="193595"/>
                  <a:pt x="1191129" y="189966"/>
                  <a:pt x="1184890" y="189156"/>
                </a:cubicBezTo>
                <a:cubicBezTo>
                  <a:pt x="1177099" y="188156"/>
                  <a:pt x="1169574" y="192185"/>
                  <a:pt x="1162726" y="196005"/>
                </a:cubicBezTo>
                <a:cubicBezTo>
                  <a:pt x="1146886" y="204939"/>
                  <a:pt x="1133389" y="220113"/>
                  <a:pt x="1115663" y="223275"/>
                </a:cubicBezTo>
                <a:cubicBezTo>
                  <a:pt x="1109548" y="224409"/>
                  <a:pt x="1102633" y="230524"/>
                  <a:pt x="1100213" y="236296"/>
                </a:cubicBezTo>
                <a:cubicBezTo>
                  <a:pt x="1098403" y="240591"/>
                  <a:pt x="1096994" y="245097"/>
                  <a:pt x="1094108" y="248783"/>
                </a:cubicBezTo>
                <a:cubicBezTo>
                  <a:pt x="1091012" y="252679"/>
                  <a:pt x="1086516" y="255231"/>
                  <a:pt x="1083087" y="258794"/>
                </a:cubicBezTo>
                <a:cubicBezTo>
                  <a:pt x="1076515" y="265642"/>
                  <a:pt x="1074229" y="276253"/>
                  <a:pt x="1077382" y="285178"/>
                </a:cubicBezTo>
                <a:cubicBezTo>
                  <a:pt x="1078858" y="289407"/>
                  <a:pt x="1081411" y="294312"/>
                  <a:pt x="1078858" y="298008"/>
                </a:cubicBezTo>
                <a:cubicBezTo>
                  <a:pt x="1078658" y="298208"/>
                  <a:pt x="1078458" y="298475"/>
                  <a:pt x="1078191" y="298675"/>
                </a:cubicBezTo>
                <a:cubicBezTo>
                  <a:pt x="1077715" y="298942"/>
                  <a:pt x="1077048" y="298942"/>
                  <a:pt x="1076448" y="298875"/>
                </a:cubicBezTo>
                <a:cubicBezTo>
                  <a:pt x="1068457" y="297808"/>
                  <a:pt x="1062408" y="291360"/>
                  <a:pt x="1057446" y="284978"/>
                </a:cubicBezTo>
                <a:cubicBezTo>
                  <a:pt x="1054550" y="281149"/>
                  <a:pt x="1051531" y="277120"/>
                  <a:pt x="1047102" y="275377"/>
                </a:cubicBezTo>
                <a:cubicBezTo>
                  <a:pt x="1042539" y="273567"/>
                  <a:pt x="1037367" y="274567"/>
                  <a:pt x="1032795" y="276386"/>
                </a:cubicBezTo>
                <a:cubicBezTo>
                  <a:pt x="1026147" y="279006"/>
                  <a:pt x="1019775" y="283635"/>
                  <a:pt x="1017689" y="290483"/>
                </a:cubicBezTo>
                <a:cubicBezTo>
                  <a:pt x="1016822" y="293236"/>
                  <a:pt x="1016746" y="296265"/>
                  <a:pt x="1016746" y="299218"/>
                </a:cubicBezTo>
                <a:cubicBezTo>
                  <a:pt x="1016822" y="303847"/>
                  <a:pt x="1017155" y="308552"/>
                  <a:pt x="1017689" y="313181"/>
                </a:cubicBezTo>
                <a:cubicBezTo>
                  <a:pt x="1018298" y="317477"/>
                  <a:pt x="1019232" y="322116"/>
                  <a:pt x="1022261" y="325202"/>
                </a:cubicBezTo>
                <a:cubicBezTo>
                  <a:pt x="1024937" y="328021"/>
                  <a:pt x="1029242" y="329231"/>
                  <a:pt x="1032995" y="328221"/>
                </a:cubicBezTo>
                <a:cubicBezTo>
                  <a:pt x="1036558" y="327345"/>
                  <a:pt x="1039377" y="324735"/>
                  <a:pt x="1042806" y="323249"/>
                </a:cubicBezTo>
                <a:cubicBezTo>
                  <a:pt x="1046159" y="321773"/>
                  <a:pt x="1050864" y="321906"/>
                  <a:pt x="1052541" y="325135"/>
                </a:cubicBezTo>
                <a:cubicBezTo>
                  <a:pt x="1053750" y="327345"/>
                  <a:pt x="1053007" y="330098"/>
                  <a:pt x="1051798" y="332251"/>
                </a:cubicBezTo>
                <a:cubicBezTo>
                  <a:pt x="1050588" y="334403"/>
                  <a:pt x="1048912" y="336346"/>
                  <a:pt x="1048111" y="338699"/>
                </a:cubicBezTo>
                <a:cubicBezTo>
                  <a:pt x="1047302" y="341052"/>
                  <a:pt x="1048245" y="344204"/>
                  <a:pt x="1050388" y="345547"/>
                </a:cubicBezTo>
                <a:cubicBezTo>
                  <a:pt x="1057303" y="343938"/>
                  <a:pt x="1062609" y="351653"/>
                  <a:pt x="1064828" y="358368"/>
                </a:cubicBezTo>
                <a:cubicBezTo>
                  <a:pt x="1067047" y="365150"/>
                  <a:pt x="1070333" y="371398"/>
                  <a:pt x="1076448" y="375094"/>
                </a:cubicBezTo>
                <a:cubicBezTo>
                  <a:pt x="1080068" y="377304"/>
                  <a:pt x="1088602" y="384362"/>
                  <a:pt x="1091955" y="376570"/>
                </a:cubicBezTo>
                <a:cubicBezTo>
                  <a:pt x="1093365" y="374351"/>
                  <a:pt x="1095308" y="372608"/>
                  <a:pt x="1097794" y="371532"/>
                </a:cubicBezTo>
                <a:cubicBezTo>
                  <a:pt x="1100823" y="370189"/>
                  <a:pt x="1104176" y="370122"/>
                  <a:pt x="1107462" y="370122"/>
                </a:cubicBezTo>
                <a:cubicBezTo>
                  <a:pt x="1113643" y="370122"/>
                  <a:pt x="1119759" y="370255"/>
                  <a:pt x="1125931" y="370455"/>
                </a:cubicBezTo>
                <a:cubicBezTo>
                  <a:pt x="1132913" y="370798"/>
                  <a:pt x="1140304" y="371332"/>
                  <a:pt x="1146276" y="374961"/>
                </a:cubicBezTo>
                <a:cubicBezTo>
                  <a:pt x="1149029" y="376637"/>
                  <a:pt x="1151315" y="378856"/>
                  <a:pt x="1154001" y="380599"/>
                </a:cubicBezTo>
                <a:cubicBezTo>
                  <a:pt x="1162592" y="386172"/>
                  <a:pt x="1173537" y="385905"/>
                  <a:pt x="1183681" y="387648"/>
                </a:cubicBezTo>
                <a:cubicBezTo>
                  <a:pt x="1193749" y="389458"/>
                  <a:pt x="1204893" y="395173"/>
                  <a:pt x="1206312" y="405307"/>
                </a:cubicBezTo>
                <a:cubicBezTo>
                  <a:pt x="1206779" y="408603"/>
                  <a:pt x="1206245" y="412222"/>
                  <a:pt x="1208322" y="414775"/>
                </a:cubicBezTo>
                <a:cubicBezTo>
                  <a:pt x="1209732" y="416585"/>
                  <a:pt x="1212151" y="417261"/>
                  <a:pt x="1214370" y="417728"/>
                </a:cubicBezTo>
                <a:cubicBezTo>
                  <a:pt x="1224238" y="419881"/>
                  <a:pt x="1234373" y="419881"/>
                  <a:pt x="1244384" y="421224"/>
                </a:cubicBezTo>
                <a:cubicBezTo>
                  <a:pt x="1254385" y="422567"/>
                  <a:pt x="1264662" y="425519"/>
                  <a:pt x="1271844" y="432568"/>
                </a:cubicBezTo>
                <a:cubicBezTo>
                  <a:pt x="1274464" y="435121"/>
                  <a:pt x="1276616" y="438273"/>
                  <a:pt x="1277283" y="441902"/>
                </a:cubicBezTo>
                <a:cubicBezTo>
                  <a:pt x="1279093" y="451504"/>
                  <a:pt x="1270101" y="459295"/>
                  <a:pt x="1265062" y="467687"/>
                </a:cubicBezTo>
                <a:cubicBezTo>
                  <a:pt x="1262176" y="472592"/>
                  <a:pt x="1260433" y="478297"/>
                  <a:pt x="1258081" y="483469"/>
                </a:cubicBezTo>
                <a:cubicBezTo>
                  <a:pt x="1257071" y="485679"/>
                  <a:pt x="1255928" y="487832"/>
                  <a:pt x="1254518" y="489851"/>
                </a:cubicBezTo>
                <a:cubicBezTo>
                  <a:pt x="1253918" y="490785"/>
                  <a:pt x="1253175" y="491661"/>
                  <a:pt x="1252375" y="492537"/>
                </a:cubicBezTo>
                <a:cubicBezTo>
                  <a:pt x="1248003" y="497100"/>
                  <a:pt x="1241898" y="499786"/>
                  <a:pt x="1237802" y="504482"/>
                </a:cubicBezTo>
                <a:cubicBezTo>
                  <a:pt x="1232296" y="510730"/>
                  <a:pt x="1231087" y="519598"/>
                  <a:pt x="1227124" y="526980"/>
                </a:cubicBezTo>
                <a:cubicBezTo>
                  <a:pt x="1226591" y="527989"/>
                  <a:pt x="1226048" y="528923"/>
                  <a:pt x="1225448" y="529799"/>
                </a:cubicBezTo>
                <a:cubicBezTo>
                  <a:pt x="1224972" y="530475"/>
                  <a:pt x="1224572" y="531142"/>
                  <a:pt x="1224038" y="531818"/>
                </a:cubicBezTo>
                <a:cubicBezTo>
                  <a:pt x="1224038" y="532018"/>
                  <a:pt x="1223838" y="532152"/>
                  <a:pt x="1223629" y="532352"/>
                </a:cubicBezTo>
                <a:cubicBezTo>
                  <a:pt x="1223162" y="533095"/>
                  <a:pt x="1222562" y="533828"/>
                  <a:pt x="1221952" y="534504"/>
                </a:cubicBezTo>
                <a:cubicBezTo>
                  <a:pt x="1221352" y="535304"/>
                  <a:pt x="1220676" y="536047"/>
                  <a:pt x="1220009" y="536781"/>
                </a:cubicBezTo>
                <a:cubicBezTo>
                  <a:pt x="1215570" y="541620"/>
                  <a:pt x="1210475" y="545915"/>
                  <a:pt x="1205969" y="550754"/>
                </a:cubicBezTo>
                <a:cubicBezTo>
                  <a:pt x="1205969" y="550821"/>
                  <a:pt x="1205836" y="550887"/>
                  <a:pt x="1205769" y="550954"/>
                </a:cubicBezTo>
                <a:lnTo>
                  <a:pt x="1202416" y="554640"/>
                </a:lnTo>
                <a:cubicBezTo>
                  <a:pt x="1200873" y="556326"/>
                  <a:pt x="1198454" y="557060"/>
                  <a:pt x="1196235" y="556526"/>
                </a:cubicBezTo>
                <a:cubicBezTo>
                  <a:pt x="1194358" y="556117"/>
                  <a:pt x="1192472" y="555650"/>
                  <a:pt x="1190596" y="555183"/>
                </a:cubicBezTo>
                <a:cubicBezTo>
                  <a:pt x="1187176" y="554307"/>
                  <a:pt x="1183814" y="553364"/>
                  <a:pt x="1180528" y="552364"/>
                </a:cubicBezTo>
                <a:cubicBezTo>
                  <a:pt x="1178442" y="551754"/>
                  <a:pt x="1176366" y="551087"/>
                  <a:pt x="1174280" y="550411"/>
                </a:cubicBezTo>
                <a:cubicBezTo>
                  <a:pt x="1173470" y="550078"/>
                  <a:pt x="1172803" y="549544"/>
                  <a:pt x="1172403" y="548801"/>
                </a:cubicBezTo>
                <a:cubicBezTo>
                  <a:pt x="1172194" y="548535"/>
                  <a:pt x="1171994" y="548201"/>
                  <a:pt x="1171927" y="547792"/>
                </a:cubicBezTo>
                <a:cubicBezTo>
                  <a:pt x="1171660" y="546858"/>
                  <a:pt x="1171394" y="545582"/>
                  <a:pt x="1170984" y="544239"/>
                </a:cubicBezTo>
                <a:cubicBezTo>
                  <a:pt x="1170584" y="542563"/>
                  <a:pt x="1170117" y="540677"/>
                  <a:pt x="1169708" y="538867"/>
                </a:cubicBezTo>
                <a:lnTo>
                  <a:pt x="1169108" y="536247"/>
                </a:lnTo>
                <a:cubicBezTo>
                  <a:pt x="1168908" y="535438"/>
                  <a:pt x="1168707" y="534638"/>
                  <a:pt x="1168574" y="533961"/>
                </a:cubicBezTo>
                <a:lnTo>
                  <a:pt x="1167364" y="528523"/>
                </a:lnTo>
                <a:cubicBezTo>
                  <a:pt x="1166955" y="526980"/>
                  <a:pt x="1166555" y="525370"/>
                  <a:pt x="1166088" y="523827"/>
                </a:cubicBezTo>
                <a:cubicBezTo>
                  <a:pt x="1166021" y="523484"/>
                  <a:pt x="1165955" y="523217"/>
                  <a:pt x="1165821" y="522951"/>
                </a:cubicBezTo>
                <a:cubicBezTo>
                  <a:pt x="1165479" y="521541"/>
                  <a:pt x="1165012" y="520065"/>
                  <a:pt x="1164478" y="518655"/>
                </a:cubicBezTo>
                <a:cubicBezTo>
                  <a:pt x="1163202" y="514759"/>
                  <a:pt x="1161726" y="510930"/>
                  <a:pt x="1159906" y="507301"/>
                </a:cubicBezTo>
                <a:cubicBezTo>
                  <a:pt x="1159240" y="505891"/>
                  <a:pt x="1158563" y="504548"/>
                  <a:pt x="1157830" y="503205"/>
                </a:cubicBezTo>
                <a:cubicBezTo>
                  <a:pt x="1156820" y="501462"/>
                  <a:pt x="1155811" y="499719"/>
                  <a:pt x="1154734" y="498109"/>
                </a:cubicBezTo>
                <a:cubicBezTo>
                  <a:pt x="1154001" y="497033"/>
                  <a:pt x="1153258" y="496023"/>
                  <a:pt x="1152525" y="495014"/>
                </a:cubicBezTo>
                <a:cubicBezTo>
                  <a:pt x="1152324" y="494680"/>
                  <a:pt x="1152048" y="494414"/>
                  <a:pt x="1151848" y="494147"/>
                </a:cubicBezTo>
                <a:cubicBezTo>
                  <a:pt x="1149029" y="490451"/>
                  <a:pt x="1145743" y="487022"/>
                  <a:pt x="1141980" y="484136"/>
                </a:cubicBezTo>
                <a:cubicBezTo>
                  <a:pt x="1134998" y="478764"/>
                  <a:pt x="1126874" y="475145"/>
                  <a:pt x="1119482" y="470373"/>
                </a:cubicBezTo>
                <a:cubicBezTo>
                  <a:pt x="1108881" y="463457"/>
                  <a:pt x="1100013" y="453923"/>
                  <a:pt x="1093698" y="442912"/>
                </a:cubicBezTo>
                <a:cubicBezTo>
                  <a:pt x="1091755" y="439416"/>
                  <a:pt x="1090012" y="435730"/>
                  <a:pt x="1089602" y="431701"/>
                </a:cubicBezTo>
                <a:cubicBezTo>
                  <a:pt x="1089136" y="426462"/>
                  <a:pt x="1091012" y="421290"/>
                  <a:pt x="1091422" y="415985"/>
                </a:cubicBezTo>
                <a:cubicBezTo>
                  <a:pt x="1091822" y="410279"/>
                  <a:pt x="1089802" y="404774"/>
                  <a:pt x="1086050" y="400545"/>
                </a:cubicBezTo>
                <a:cubicBezTo>
                  <a:pt x="1080268" y="394096"/>
                  <a:pt x="1075305" y="386838"/>
                  <a:pt x="1069257" y="380466"/>
                </a:cubicBezTo>
                <a:cubicBezTo>
                  <a:pt x="1059256" y="369989"/>
                  <a:pt x="1046702" y="362397"/>
                  <a:pt x="1034272" y="354949"/>
                </a:cubicBezTo>
                <a:cubicBezTo>
                  <a:pt x="1020041" y="346424"/>
                  <a:pt x="1005668" y="337823"/>
                  <a:pt x="990361" y="331584"/>
                </a:cubicBezTo>
                <a:cubicBezTo>
                  <a:pt x="985866" y="329698"/>
                  <a:pt x="982503" y="325869"/>
                  <a:pt x="981836" y="321106"/>
                </a:cubicBezTo>
                <a:cubicBezTo>
                  <a:pt x="981360" y="317677"/>
                  <a:pt x="980960" y="314325"/>
                  <a:pt x="980627" y="310829"/>
                </a:cubicBezTo>
                <a:cubicBezTo>
                  <a:pt x="980293" y="307809"/>
                  <a:pt x="980084" y="304857"/>
                  <a:pt x="979817" y="301837"/>
                </a:cubicBezTo>
                <a:cubicBezTo>
                  <a:pt x="979350" y="295189"/>
                  <a:pt x="979150" y="288674"/>
                  <a:pt x="979150" y="282159"/>
                </a:cubicBezTo>
                <a:cubicBezTo>
                  <a:pt x="979150" y="274300"/>
                  <a:pt x="979484" y="266719"/>
                  <a:pt x="980084" y="259194"/>
                </a:cubicBezTo>
                <a:cubicBezTo>
                  <a:pt x="980427" y="254498"/>
                  <a:pt x="980894" y="249859"/>
                  <a:pt x="981560" y="245297"/>
                </a:cubicBezTo>
                <a:cubicBezTo>
                  <a:pt x="982503" y="237972"/>
                  <a:pt x="983713" y="230724"/>
                  <a:pt x="985256" y="223608"/>
                </a:cubicBezTo>
                <a:cubicBezTo>
                  <a:pt x="986732" y="216484"/>
                  <a:pt x="988485" y="209502"/>
                  <a:pt x="990561" y="202587"/>
                </a:cubicBezTo>
                <a:cubicBezTo>
                  <a:pt x="991371" y="199634"/>
                  <a:pt x="992238" y="196815"/>
                  <a:pt x="993181" y="194062"/>
                </a:cubicBezTo>
                <a:cubicBezTo>
                  <a:pt x="994857" y="189023"/>
                  <a:pt x="996676" y="184061"/>
                  <a:pt x="998553" y="179155"/>
                </a:cubicBezTo>
                <a:cubicBezTo>
                  <a:pt x="999496" y="176669"/>
                  <a:pt x="1000496" y="174250"/>
                  <a:pt x="1001506" y="171830"/>
                </a:cubicBezTo>
                <a:cubicBezTo>
                  <a:pt x="1001972" y="170764"/>
                  <a:pt x="1002515" y="169754"/>
                  <a:pt x="1002982" y="168678"/>
                </a:cubicBezTo>
                <a:cubicBezTo>
                  <a:pt x="1004668" y="164982"/>
                  <a:pt x="1006344" y="161296"/>
                  <a:pt x="1008154" y="157600"/>
                </a:cubicBezTo>
                <a:cubicBezTo>
                  <a:pt x="1009364" y="155247"/>
                  <a:pt x="1010507" y="152971"/>
                  <a:pt x="1011783" y="150618"/>
                </a:cubicBezTo>
                <a:cubicBezTo>
                  <a:pt x="1012993" y="148332"/>
                  <a:pt x="1014202" y="146046"/>
                  <a:pt x="1015545" y="143770"/>
                </a:cubicBezTo>
                <a:cubicBezTo>
                  <a:pt x="1016822" y="141484"/>
                  <a:pt x="1018089" y="139265"/>
                  <a:pt x="1019498" y="137055"/>
                </a:cubicBezTo>
                <a:cubicBezTo>
                  <a:pt x="1020841" y="134769"/>
                  <a:pt x="1022184" y="132549"/>
                  <a:pt x="1023594" y="130406"/>
                </a:cubicBezTo>
                <a:cubicBezTo>
                  <a:pt x="1029242" y="121672"/>
                  <a:pt x="1035348" y="113214"/>
                  <a:pt x="1041863" y="105155"/>
                </a:cubicBezTo>
                <a:cubicBezTo>
                  <a:pt x="1043473" y="103146"/>
                  <a:pt x="1045149" y="101126"/>
                  <a:pt x="1046835" y="99183"/>
                </a:cubicBezTo>
                <a:cubicBezTo>
                  <a:pt x="1049521" y="96097"/>
                  <a:pt x="1052274" y="93002"/>
                  <a:pt x="1055093" y="89982"/>
                </a:cubicBezTo>
                <a:cubicBezTo>
                  <a:pt x="1056636" y="88239"/>
                  <a:pt x="1058313" y="86553"/>
                  <a:pt x="1059922" y="84877"/>
                </a:cubicBezTo>
                <a:cubicBezTo>
                  <a:pt x="1061466" y="83267"/>
                  <a:pt x="1062951" y="81724"/>
                  <a:pt x="1064494" y="80248"/>
                </a:cubicBezTo>
                <a:cubicBezTo>
                  <a:pt x="1064761" y="80048"/>
                  <a:pt x="1065028" y="79771"/>
                  <a:pt x="1065295" y="79505"/>
                </a:cubicBezTo>
                <a:cubicBezTo>
                  <a:pt x="1066838" y="77962"/>
                  <a:pt x="1068390" y="76552"/>
                  <a:pt x="1070000" y="75076"/>
                </a:cubicBezTo>
                <a:cubicBezTo>
                  <a:pt x="1071676" y="73466"/>
                  <a:pt x="1073419" y="71923"/>
                  <a:pt x="1075239" y="70370"/>
                </a:cubicBezTo>
                <a:cubicBezTo>
                  <a:pt x="1078658" y="67351"/>
                  <a:pt x="1082220" y="64331"/>
                  <a:pt x="1085850" y="61445"/>
                </a:cubicBezTo>
                <a:cubicBezTo>
                  <a:pt x="1087859" y="59836"/>
                  <a:pt x="1089945" y="58226"/>
                  <a:pt x="1091955" y="56673"/>
                </a:cubicBezTo>
                <a:cubicBezTo>
                  <a:pt x="1095584" y="53987"/>
                  <a:pt x="1099270" y="51301"/>
                  <a:pt x="1103033" y="48748"/>
                </a:cubicBezTo>
                <a:cubicBezTo>
                  <a:pt x="1104985" y="47482"/>
                  <a:pt x="1106928" y="46139"/>
                  <a:pt x="1108948" y="44862"/>
                </a:cubicBezTo>
                <a:cubicBezTo>
                  <a:pt x="1110891" y="43586"/>
                  <a:pt x="1112910" y="42376"/>
                  <a:pt x="1114920" y="41100"/>
                </a:cubicBezTo>
                <a:cubicBezTo>
                  <a:pt x="1116930" y="39890"/>
                  <a:pt x="1118949" y="38681"/>
                  <a:pt x="1120959" y="37471"/>
                </a:cubicBezTo>
                <a:cubicBezTo>
                  <a:pt x="1123045" y="36328"/>
                  <a:pt x="1125054" y="35194"/>
                  <a:pt x="1127140" y="34051"/>
                </a:cubicBezTo>
                <a:cubicBezTo>
                  <a:pt x="1133389" y="30622"/>
                  <a:pt x="1139694" y="27470"/>
                  <a:pt x="1146209" y="24517"/>
                </a:cubicBezTo>
                <a:cubicBezTo>
                  <a:pt x="1148362" y="23574"/>
                  <a:pt x="1150572" y="22631"/>
                  <a:pt x="1152725" y="21697"/>
                </a:cubicBezTo>
                <a:cubicBezTo>
                  <a:pt x="1155144" y="20688"/>
                  <a:pt x="1157563" y="19678"/>
                  <a:pt x="1160040" y="18735"/>
                </a:cubicBezTo>
                <a:cubicBezTo>
                  <a:pt x="1165479" y="16659"/>
                  <a:pt x="1170984" y="14706"/>
                  <a:pt x="1176566" y="12963"/>
                </a:cubicBezTo>
                <a:cubicBezTo>
                  <a:pt x="1183414" y="10744"/>
                  <a:pt x="1190329" y="8867"/>
                  <a:pt x="1197378" y="7258"/>
                </a:cubicBezTo>
                <a:cubicBezTo>
                  <a:pt x="1197444" y="7191"/>
                  <a:pt x="1197511" y="7258"/>
                  <a:pt x="1197511" y="7258"/>
                </a:cubicBezTo>
                <a:cubicBezTo>
                  <a:pt x="1201740" y="6315"/>
                  <a:pt x="1205969" y="5448"/>
                  <a:pt x="1210198" y="4638"/>
                </a:cubicBezTo>
                <a:cubicBezTo>
                  <a:pt x="1214161" y="3895"/>
                  <a:pt x="1218190" y="3228"/>
                  <a:pt x="1222219" y="2686"/>
                </a:cubicBezTo>
                <a:cubicBezTo>
                  <a:pt x="1223295" y="2486"/>
                  <a:pt x="1224372" y="2352"/>
                  <a:pt x="1225448" y="2286"/>
                </a:cubicBezTo>
                <a:cubicBezTo>
                  <a:pt x="1227458" y="1952"/>
                  <a:pt x="1229544" y="1752"/>
                  <a:pt x="1231620" y="1552"/>
                </a:cubicBezTo>
                <a:cubicBezTo>
                  <a:pt x="1233030" y="1352"/>
                  <a:pt x="1234573" y="1209"/>
                  <a:pt x="1236059" y="1143"/>
                </a:cubicBezTo>
                <a:cubicBezTo>
                  <a:pt x="1238202" y="942"/>
                  <a:pt x="1240421" y="742"/>
                  <a:pt x="1242631" y="609"/>
                </a:cubicBezTo>
                <a:cubicBezTo>
                  <a:pt x="1244784" y="476"/>
                  <a:pt x="1247003" y="342"/>
                  <a:pt x="1249213" y="276"/>
                </a:cubicBezTo>
                <a:cubicBezTo>
                  <a:pt x="1251232" y="209"/>
                  <a:pt x="1253309" y="76"/>
                  <a:pt x="1255328" y="76"/>
                </a:cubicBezTo>
                <a:cubicBezTo>
                  <a:pt x="1257204" y="0"/>
                  <a:pt x="1259157" y="0"/>
                  <a:pt x="1261100" y="0"/>
                </a:cubicBezTo>
                <a:cubicBezTo>
                  <a:pt x="1268215" y="0"/>
                  <a:pt x="1275340" y="276"/>
                  <a:pt x="1282322" y="809"/>
                </a:cubicBezTo>
                <a:cubicBezTo>
                  <a:pt x="1284465" y="942"/>
                  <a:pt x="1286551" y="1143"/>
                  <a:pt x="1288694" y="1352"/>
                </a:cubicBezTo>
                <a:cubicBezTo>
                  <a:pt x="1293466" y="1819"/>
                  <a:pt x="1298162" y="2352"/>
                  <a:pt x="1302800" y="3095"/>
                </a:cubicBezTo>
                <a:cubicBezTo>
                  <a:pt x="1304810" y="3362"/>
                  <a:pt x="1306763" y="3695"/>
                  <a:pt x="1308706" y="4029"/>
                </a:cubicBezTo>
                <a:cubicBezTo>
                  <a:pt x="1309449" y="4105"/>
                  <a:pt x="1310249" y="4305"/>
                  <a:pt x="1311059" y="4438"/>
                </a:cubicBezTo>
                <a:cubicBezTo>
                  <a:pt x="1312802" y="4772"/>
                  <a:pt x="1314488" y="5105"/>
                  <a:pt x="1316231" y="5448"/>
                </a:cubicBezTo>
                <a:cubicBezTo>
                  <a:pt x="1316431" y="5514"/>
                  <a:pt x="1316564" y="5581"/>
                  <a:pt x="1316764" y="5648"/>
                </a:cubicBezTo>
                <a:cubicBezTo>
                  <a:pt x="1317040" y="5714"/>
                  <a:pt x="1317240" y="5714"/>
                  <a:pt x="1317507" y="5781"/>
                </a:cubicBezTo>
                <a:cubicBezTo>
                  <a:pt x="1320526" y="6781"/>
                  <a:pt x="1322746" y="9134"/>
                  <a:pt x="1323613" y="12087"/>
                </a:cubicBezTo>
                <a:cubicBezTo>
                  <a:pt x="1326165" y="20354"/>
                  <a:pt x="1330261" y="35461"/>
                  <a:pt x="1327708" y="42310"/>
                </a:cubicBezTo>
                <a:moveTo>
                  <a:pt x="993114" y="194062"/>
                </a:moveTo>
                <a:cubicBezTo>
                  <a:pt x="1019508" y="113480"/>
                  <a:pt x="1081211" y="48891"/>
                  <a:pt x="1160040" y="18735"/>
                </a:cubicBezTo>
                <a:cubicBezTo>
                  <a:pt x="1081744" y="49158"/>
                  <a:pt x="1019708" y="113690"/>
                  <a:pt x="993114" y="194062"/>
                </a:cubicBezTo>
                <a:moveTo>
                  <a:pt x="1419234" y="513349"/>
                </a:moveTo>
                <a:cubicBezTo>
                  <a:pt x="1419234" y="514226"/>
                  <a:pt x="1420244" y="514759"/>
                  <a:pt x="1421044" y="514359"/>
                </a:cubicBezTo>
                <a:cubicBezTo>
                  <a:pt x="1421853" y="513816"/>
                  <a:pt x="1422663" y="513216"/>
                  <a:pt x="1423463" y="512673"/>
                </a:cubicBezTo>
                <a:cubicBezTo>
                  <a:pt x="1423663" y="512540"/>
                  <a:pt x="1424539" y="511873"/>
                  <a:pt x="1424539" y="511873"/>
                </a:cubicBezTo>
                <a:cubicBezTo>
                  <a:pt x="1425682" y="511063"/>
                  <a:pt x="1426892" y="510263"/>
                  <a:pt x="1428035" y="509387"/>
                </a:cubicBezTo>
                <a:cubicBezTo>
                  <a:pt x="1428635" y="508920"/>
                  <a:pt x="1429245" y="508444"/>
                  <a:pt x="1429845" y="508044"/>
                </a:cubicBezTo>
                <a:cubicBezTo>
                  <a:pt x="1433474" y="505291"/>
                  <a:pt x="1437027" y="502538"/>
                  <a:pt x="1440522" y="499652"/>
                </a:cubicBezTo>
                <a:cubicBezTo>
                  <a:pt x="1442265" y="498243"/>
                  <a:pt x="1443942" y="496766"/>
                  <a:pt x="1445694" y="495290"/>
                </a:cubicBezTo>
                <a:cubicBezTo>
                  <a:pt x="1447371" y="493804"/>
                  <a:pt x="1449047" y="492328"/>
                  <a:pt x="1450724" y="490785"/>
                </a:cubicBezTo>
                <a:cubicBezTo>
                  <a:pt x="1452410" y="489242"/>
                  <a:pt x="1454086" y="487765"/>
                  <a:pt x="1455696" y="486156"/>
                </a:cubicBezTo>
                <a:cubicBezTo>
                  <a:pt x="1457239" y="484746"/>
                  <a:pt x="1458715" y="483269"/>
                  <a:pt x="1460192" y="481726"/>
                </a:cubicBezTo>
                <a:cubicBezTo>
                  <a:pt x="1461668" y="480240"/>
                  <a:pt x="1463154" y="478764"/>
                  <a:pt x="1464630" y="477288"/>
                </a:cubicBezTo>
                <a:cubicBezTo>
                  <a:pt x="1464830" y="477021"/>
                  <a:pt x="1465030" y="476821"/>
                  <a:pt x="1465230" y="476621"/>
                </a:cubicBezTo>
                <a:cubicBezTo>
                  <a:pt x="1467983" y="473735"/>
                  <a:pt x="1470669" y="470773"/>
                  <a:pt x="1473288" y="467753"/>
                </a:cubicBezTo>
                <a:cubicBezTo>
                  <a:pt x="1474031" y="466953"/>
                  <a:pt x="1474765" y="466143"/>
                  <a:pt x="1475508" y="465267"/>
                </a:cubicBezTo>
                <a:cubicBezTo>
                  <a:pt x="1477994" y="462314"/>
                  <a:pt x="1480470" y="459362"/>
                  <a:pt x="1482890" y="456276"/>
                </a:cubicBezTo>
                <a:cubicBezTo>
                  <a:pt x="1482890" y="456209"/>
                  <a:pt x="1482956" y="456142"/>
                  <a:pt x="1483023" y="456076"/>
                </a:cubicBezTo>
                <a:cubicBezTo>
                  <a:pt x="1485776" y="452580"/>
                  <a:pt x="1488462" y="448951"/>
                  <a:pt x="1491081" y="445331"/>
                </a:cubicBezTo>
                <a:cubicBezTo>
                  <a:pt x="1493700" y="441636"/>
                  <a:pt x="1496253" y="437873"/>
                  <a:pt x="1498673" y="434044"/>
                </a:cubicBezTo>
                <a:cubicBezTo>
                  <a:pt x="1500616" y="431025"/>
                  <a:pt x="1502502" y="427939"/>
                  <a:pt x="1504311" y="424853"/>
                </a:cubicBezTo>
                <a:cubicBezTo>
                  <a:pt x="1505254" y="423300"/>
                  <a:pt x="1506121" y="421824"/>
                  <a:pt x="1506997" y="420281"/>
                </a:cubicBezTo>
                <a:cubicBezTo>
                  <a:pt x="1509083" y="416652"/>
                  <a:pt x="1511026" y="412899"/>
                  <a:pt x="1512903" y="409136"/>
                </a:cubicBezTo>
                <a:cubicBezTo>
                  <a:pt x="1514446" y="406184"/>
                  <a:pt x="1515932" y="403155"/>
                  <a:pt x="1517275" y="400069"/>
                </a:cubicBezTo>
                <a:cubicBezTo>
                  <a:pt x="1518075" y="398392"/>
                  <a:pt x="1518885" y="396649"/>
                  <a:pt x="1519618" y="394896"/>
                </a:cubicBezTo>
                <a:cubicBezTo>
                  <a:pt x="1520361" y="393153"/>
                  <a:pt x="1521161" y="391410"/>
                  <a:pt x="1521837" y="389658"/>
                </a:cubicBezTo>
                <a:cubicBezTo>
                  <a:pt x="1521971" y="389458"/>
                  <a:pt x="1522037" y="389258"/>
                  <a:pt x="1522104" y="389058"/>
                </a:cubicBezTo>
                <a:cubicBezTo>
                  <a:pt x="1523447" y="385705"/>
                  <a:pt x="1524790" y="382343"/>
                  <a:pt x="1526000" y="378990"/>
                </a:cubicBezTo>
                <a:cubicBezTo>
                  <a:pt x="1526809" y="376837"/>
                  <a:pt x="1527543" y="374684"/>
                  <a:pt x="1528286" y="372475"/>
                </a:cubicBezTo>
                <a:cubicBezTo>
                  <a:pt x="1529429" y="369112"/>
                  <a:pt x="1530496" y="365759"/>
                  <a:pt x="1531505" y="362331"/>
                </a:cubicBezTo>
                <a:cubicBezTo>
                  <a:pt x="1532382" y="359444"/>
                  <a:pt x="1533182" y="356558"/>
                  <a:pt x="1533925" y="353606"/>
                </a:cubicBezTo>
                <a:cubicBezTo>
                  <a:pt x="1534125" y="353063"/>
                  <a:pt x="1534258" y="352596"/>
                  <a:pt x="1534391" y="352063"/>
                </a:cubicBezTo>
                <a:cubicBezTo>
                  <a:pt x="1534458" y="351863"/>
                  <a:pt x="1534525" y="351586"/>
                  <a:pt x="1534525" y="351386"/>
                </a:cubicBezTo>
                <a:cubicBezTo>
                  <a:pt x="1535001" y="349510"/>
                  <a:pt x="1535468" y="347624"/>
                  <a:pt x="1535868" y="345747"/>
                </a:cubicBezTo>
                <a:cubicBezTo>
                  <a:pt x="1536344" y="343738"/>
                  <a:pt x="1536811" y="341718"/>
                  <a:pt x="1537211" y="339775"/>
                </a:cubicBezTo>
                <a:cubicBezTo>
                  <a:pt x="1539163" y="330307"/>
                  <a:pt x="1540706" y="320640"/>
                  <a:pt x="1541649" y="310829"/>
                </a:cubicBezTo>
                <a:cubicBezTo>
                  <a:pt x="1541716" y="310029"/>
                  <a:pt x="1541849" y="309152"/>
                  <a:pt x="1541916" y="308276"/>
                </a:cubicBezTo>
                <a:cubicBezTo>
                  <a:pt x="1541983" y="307409"/>
                  <a:pt x="1542116" y="306533"/>
                  <a:pt x="1542116" y="305657"/>
                </a:cubicBezTo>
                <a:cubicBezTo>
                  <a:pt x="1542183" y="305523"/>
                  <a:pt x="1542183" y="305390"/>
                  <a:pt x="1542183" y="305257"/>
                </a:cubicBezTo>
                <a:cubicBezTo>
                  <a:pt x="1542316" y="303314"/>
                  <a:pt x="1542449" y="301361"/>
                  <a:pt x="1542583" y="299418"/>
                </a:cubicBezTo>
                <a:cubicBezTo>
                  <a:pt x="1542783" y="296532"/>
                  <a:pt x="1542992" y="293646"/>
                  <a:pt x="1542992" y="290750"/>
                </a:cubicBezTo>
                <a:cubicBezTo>
                  <a:pt x="1543059" y="287864"/>
                  <a:pt x="1543126" y="284911"/>
                  <a:pt x="1543126" y="282025"/>
                </a:cubicBezTo>
                <a:cubicBezTo>
                  <a:pt x="1543126" y="279139"/>
                  <a:pt x="1543059" y="276186"/>
                  <a:pt x="1542992" y="273291"/>
                </a:cubicBezTo>
                <a:cubicBezTo>
                  <a:pt x="1542926" y="270405"/>
                  <a:pt x="1542783" y="267519"/>
                  <a:pt x="1542583" y="264633"/>
                </a:cubicBezTo>
                <a:cubicBezTo>
                  <a:pt x="1542449" y="262013"/>
                  <a:pt x="1542249" y="259394"/>
                  <a:pt x="1541983" y="256774"/>
                </a:cubicBezTo>
                <a:cubicBezTo>
                  <a:pt x="1541983" y="256574"/>
                  <a:pt x="1541916" y="256374"/>
                  <a:pt x="1541916" y="256174"/>
                </a:cubicBezTo>
                <a:cubicBezTo>
                  <a:pt x="1541783" y="254498"/>
                  <a:pt x="1541649" y="252879"/>
                  <a:pt x="1541440" y="251336"/>
                </a:cubicBezTo>
                <a:cubicBezTo>
                  <a:pt x="1541440" y="251069"/>
                  <a:pt x="1541373" y="250736"/>
                  <a:pt x="1541373" y="250469"/>
                </a:cubicBezTo>
                <a:cubicBezTo>
                  <a:pt x="1541240" y="248993"/>
                  <a:pt x="1541040" y="247573"/>
                  <a:pt x="1540840" y="246097"/>
                </a:cubicBezTo>
                <a:cubicBezTo>
                  <a:pt x="1540240" y="241401"/>
                  <a:pt x="1539563" y="236696"/>
                  <a:pt x="1538687" y="232067"/>
                </a:cubicBezTo>
                <a:cubicBezTo>
                  <a:pt x="1538487" y="230790"/>
                  <a:pt x="1538287" y="229581"/>
                  <a:pt x="1538020" y="228304"/>
                </a:cubicBezTo>
                <a:cubicBezTo>
                  <a:pt x="1538020" y="228238"/>
                  <a:pt x="1537954" y="228104"/>
                  <a:pt x="1537954" y="228038"/>
                </a:cubicBezTo>
                <a:cubicBezTo>
                  <a:pt x="1537620" y="226361"/>
                  <a:pt x="1537277" y="224751"/>
                  <a:pt x="1536944" y="223065"/>
                </a:cubicBezTo>
                <a:cubicBezTo>
                  <a:pt x="1536877" y="222665"/>
                  <a:pt x="1536811" y="222265"/>
                  <a:pt x="1536677" y="221856"/>
                </a:cubicBezTo>
                <a:cubicBezTo>
                  <a:pt x="1536277" y="219846"/>
                  <a:pt x="1535801" y="217760"/>
                  <a:pt x="1535268" y="215750"/>
                </a:cubicBezTo>
                <a:cubicBezTo>
                  <a:pt x="1535068" y="214874"/>
                  <a:pt x="1534868" y="214007"/>
                  <a:pt x="1534591" y="213064"/>
                </a:cubicBezTo>
                <a:cubicBezTo>
                  <a:pt x="1534058" y="210712"/>
                  <a:pt x="1533458" y="208435"/>
                  <a:pt x="1532782" y="206149"/>
                </a:cubicBezTo>
                <a:cubicBezTo>
                  <a:pt x="1532248" y="204063"/>
                  <a:pt x="1531639" y="201987"/>
                  <a:pt x="1530972" y="199901"/>
                </a:cubicBezTo>
                <a:cubicBezTo>
                  <a:pt x="1530162" y="197081"/>
                  <a:pt x="1529219" y="194329"/>
                  <a:pt x="1528286" y="191576"/>
                </a:cubicBezTo>
                <a:cubicBezTo>
                  <a:pt x="1527543" y="189356"/>
                  <a:pt x="1526809" y="187213"/>
                  <a:pt x="1526000" y="185061"/>
                </a:cubicBezTo>
                <a:cubicBezTo>
                  <a:pt x="1525057" y="182508"/>
                  <a:pt x="1524123" y="180032"/>
                  <a:pt x="1523180" y="177545"/>
                </a:cubicBezTo>
                <a:cubicBezTo>
                  <a:pt x="1522437" y="175793"/>
                  <a:pt x="1521771" y="174050"/>
                  <a:pt x="1521028" y="172373"/>
                </a:cubicBezTo>
                <a:cubicBezTo>
                  <a:pt x="1520028" y="170021"/>
                  <a:pt x="1519018" y="167735"/>
                  <a:pt x="1517942" y="165392"/>
                </a:cubicBezTo>
                <a:cubicBezTo>
                  <a:pt x="1516932" y="163106"/>
                  <a:pt x="1515865" y="160820"/>
                  <a:pt x="1514722" y="158543"/>
                </a:cubicBezTo>
                <a:cubicBezTo>
                  <a:pt x="1513646" y="156324"/>
                  <a:pt x="1512503" y="154038"/>
                  <a:pt x="1511293" y="151828"/>
                </a:cubicBezTo>
                <a:cubicBezTo>
                  <a:pt x="1510150" y="149609"/>
                  <a:pt x="1508940" y="147389"/>
                  <a:pt x="1507731" y="145180"/>
                </a:cubicBezTo>
                <a:cubicBezTo>
                  <a:pt x="1506388" y="142760"/>
                  <a:pt x="1505054" y="140408"/>
                  <a:pt x="1503635" y="138064"/>
                </a:cubicBezTo>
                <a:cubicBezTo>
                  <a:pt x="1502835" y="136645"/>
                  <a:pt x="1502025" y="135312"/>
                  <a:pt x="1501159" y="133959"/>
                </a:cubicBezTo>
                <a:cubicBezTo>
                  <a:pt x="1500349" y="132616"/>
                  <a:pt x="1499539" y="131349"/>
                  <a:pt x="1498673" y="130006"/>
                </a:cubicBezTo>
                <a:cubicBezTo>
                  <a:pt x="1492967" y="121072"/>
                  <a:pt x="1486719" y="112414"/>
                  <a:pt x="1480004" y="104222"/>
                </a:cubicBezTo>
                <a:cubicBezTo>
                  <a:pt x="1478460" y="102269"/>
                  <a:pt x="1476851" y="100326"/>
                  <a:pt x="1475165" y="98440"/>
                </a:cubicBezTo>
                <a:cubicBezTo>
                  <a:pt x="1473422" y="96431"/>
                  <a:pt x="1471679" y="94411"/>
                  <a:pt x="1469869" y="92402"/>
                </a:cubicBezTo>
                <a:cubicBezTo>
                  <a:pt x="1462544" y="84343"/>
                  <a:pt x="1454819" y="76752"/>
                  <a:pt x="1446628" y="69637"/>
                </a:cubicBezTo>
                <a:cubicBezTo>
                  <a:pt x="1444618" y="67894"/>
                  <a:pt x="1442599" y="66141"/>
                  <a:pt x="1440522" y="64398"/>
                </a:cubicBezTo>
                <a:cubicBezTo>
                  <a:pt x="1436293" y="60902"/>
                  <a:pt x="1431988" y="57616"/>
                  <a:pt x="1427626" y="54397"/>
                </a:cubicBezTo>
                <a:cubicBezTo>
                  <a:pt x="1426083" y="53254"/>
                  <a:pt x="1423863" y="54197"/>
                  <a:pt x="1423530" y="56140"/>
                </a:cubicBezTo>
                <a:cubicBezTo>
                  <a:pt x="1422520" y="62455"/>
                  <a:pt x="1419567" y="72389"/>
                  <a:pt x="1418634" y="75342"/>
                </a:cubicBezTo>
                <a:cubicBezTo>
                  <a:pt x="1415738" y="84543"/>
                  <a:pt x="1419234" y="94754"/>
                  <a:pt x="1416881" y="104155"/>
                </a:cubicBezTo>
                <a:cubicBezTo>
                  <a:pt x="1415881" y="108184"/>
                  <a:pt x="1413862" y="111804"/>
                  <a:pt x="1412852" y="115833"/>
                </a:cubicBezTo>
                <a:cubicBezTo>
                  <a:pt x="1411919" y="119795"/>
                  <a:pt x="1412186" y="124501"/>
                  <a:pt x="1415138" y="127387"/>
                </a:cubicBezTo>
                <a:cubicBezTo>
                  <a:pt x="1416615" y="128797"/>
                  <a:pt x="1418558" y="129597"/>
                  <a:pt x="1420444" y="130340"/>
                </a:cubicBezTo>
                <a:cubicBezTo>
                  <a:pt x="1428635" y="133559"/>
                  <a:pt x="1436827" y="136788"/>
                  <a:pt x="1445018" y="140074"/>
                </a:cubicBezTo>
                <a:cubicBezTo>
                  <a:pt x="1445761" y="140341"/>
                  <a:pt x="1446495" y="140617"/>
                  <a:pt x="1447238" y="140541"/>
                </a:cubicBezTo>
                <a:cubicBezTo>
                  <a:pt x="1448514" y="140341"/>
                  <a:pt x="1449381" y="139198"/>
                  <a:pt x="1449857" y="138064"/>
                </a:cubicBezTo>
                <a:cubicBezTo>
                  <a:pt x="1451333" y="134435"/>
                  <a:pt x="1450124" y="130206"/>
                  <a:pt x="1448104" y="126911"/>
                </a:cubicBezTo>
                <a:cubicBezTo>
                  <a:pt x="1446095" y="123558"/>
                  <a:pt x="1443208" y="120805"/>
                  <a:pt x="1440989" y="117576"/>
                </a:cubicBezTo>
                <a:cubicBezTo>
                  <a:pt x="1436893" y="111537"/>
                  <a:pt x="1434950" y="104079"/>
                  <a:pt x="1435750" y="96764"/>
                </a:cubicBezTo>
                <a:cubicBezTo>
                  <a:pt x="1435684" y="87296"/>
                  <a:pt x="1444142" y="98507"/>
                  <a:pt x="1446295" y="102269"/>
                </a:cubicBezTo>
                <a:cubicBezTo>
                  <a:pt x="1448447" y="105965"/>
                  <a:pt x="1449114" y="110394"/>
                  <a:pt x="1451133" y="114223"/>
                </a:cubicBezTo>
                <a:cubicBezTo>
                  <a:pt x="1455829" y="123491"/>
                  <a:pt x="1467583" y="129797"/>
                  <a:pt x="1467107" y="140208"/>
                </a:cubicBezTo>
                <a:cubicBezTo>
                  <a:pt x="1466840" y="145180"/>
                  <a:pt x="1463554" y="149609"/>
                  <a:pt x="1459325" y="152161"/>
                </a:cubicBezTo>
                <a:cubicBezTo>
                  <a:pt x="1455096" y="154714"/>
                  <a:pt x="1450057" y="155590"/>
                  <a:pt x="1445085" y="155657"/>
                </a:cubicBezTo>
                <a:cubicBezTo>
                  <a:pt x="1440256" y="155724"/>
                  <a:pt x="1435150" y="155114"/>
                  <a:pt x="1430855" y="157400"/>
                </a:cubicBezTo>
                <a:cubicBezTo>
                  <a:pt x="1424873" y="160686"/>
                  <a:pt x="1423063" y="168211"/>
                  <a:pt x="1420777" y="174659"/>
                </a:cubicBezTo>
                <a:cubicBezTo>
                  <a:pt x="1419977" y="176869"/>
                  <a:pt x="1418767" y="179155"/>
                  <a:pt x="1417358" y="181165"/>
                </a:cubicBezTo>
                <a:cubicBezTo>
                  <a:pt x="1413129" y="186947"/>
                  <a:pt x="1412719" y="194462"/>
                  <a:pt x="1415672" y="200977"/>
                </a:cubicBezTo>
                <a:cubicBezTo>
                  <a:pt x="1415805" y="201044"/>
                  <a:pt x="1415805" y="201110"/>
                  <a:pt x="1415805" y="201244"/>
                </a:cubicBezTo>
                <a:cubicBezTo>
                  <a:pt x="1417358" y="204673"/>
                  <a:pt x="1414738" y="208568"/>
                  <a:pt x="1410909" y="208702"/>
                </a:cubicBezTo>
                <a:cubicBezTo>
                  <a:pt x="1406680" y="208835"/>
                  <a:pt x="1402451" y="209435"/>
                  <a:pt x="1398355" y="210445"/>
                </a:cubicBezTo>
                <a:cubicBezTo>
                  <a:pt x="1396603" y="210845"/>
                  <a:pt x="1394660" y="211521"/>
                  <a:pt x="1393650" y="213064"/>
                </a:cubicBezTo>
                <a:cubicBezTo>
                  <a:pt x="1392707" y="214474"/>
                  <a:pt x="1392916" y="216360"/>
                  <a:pt x="1393050" y="218103"/>
                </a:cubicBezTo>
                <a:cubicBezTo>
                  <a:pt x="1393783" y="224751"/>
                  <a:pt x="1394459" y="231400"/>
                  <a:pt x="1395193" y="238039"/>
                </a:cubicBezTo>
                <a:cubicBezTo>
                  <a:pt x="1395326" y="239182"/>
                  <a:pt x="1395460" y="240391"/>
                  <a:pt x="1396069" y="241401"/>
                </a:cubicBezTo>
                <a:cubicBezTo>
                  <a:pt x="1397146" y="243011"/>
                  <a:pt x="1399155" y="243554"/>
                  <a:pt x="1401041" y="243954"/>
                </a:cubicBezTo>
                <a:cubicBezTo>
                  <a:pt x="1409833" y="245630"/>
                  <a:pt x="1420110" y="244830"/>
                  <a:pt x="1426083" y="238115"/>
                </a:cubicBezTo>
                <a:cubicBezTo>
                  <a:pt x="1433407" y="230057"/>
                  <a:pt x="1432464" y="215684"/>
                  <a:pt x="1441865" y="210178"/>
                </a:cubicBezTo>
                <a:cubicBezTo>
                  <a:pt x="1444885" y="208368"/>
                  <a:pt x="1448514" y="207892"/>
                  <a:pt x="1452000" y="207492"/>
                </a:cubicBezTo>
                <a:cubicBezTo>
                  <a:pt x="1457915" y="206749"/>
                  <a:pt x="1463754" y="206016"/>
                  <a:pt x="1469659" y="205339"/>
                </a:cubicBezTo>
                <a:cubicBezTo>
                  <a:pt x="1471479" y="205073"/>
                  <a:pt x="1473422" y="204873"/>
                  <a:pt x="1475165" y="205406"/>
                </a:cubicBezTo>
                <a:cubicBezTo>
                  <a:pt x="1478394" y="206416"/>
                  <a:pt x="1480337" y="209502"/>
                  <a:pt x="1482356" y="212255"/>
                </a:cubicBezTo>
                <a:cubicBezTo>
                  <a:pt x="1494034" y="228238"/>
                  <a:pt x="1514789" y="236162"/>
                  <a:pt x="1525257" y="252955"/>
                </a:cubicBezTo>
                <a:cubicBezTo>
                  <a:pt x="1527943" y="257317"/>
                  <a:pt x="1529829" y="263156"/>
                  <a:pt x="1526943" y="267452"/>
                </a:cubicBezTo>
                <a:cubicBezTo>
                  <a:pt x="1523580" y="272557"/>
                  <a:pt x="1516132" y="272157"/>
                  <a:pt x="1509950" y="271748"/>
                </a:cubicBezTo>
                <a:cubicBezTo>
                  <a:pt x="1500949" y="271148"/>
                  <a:pt x="1491757" y="271957"/>
                  <a:pt x="1483023" y="269605"/>
                </a:cubicBezTo>
                <a:cubicBezTo>
                  <a:pt x="1474298" y="267185"/>
                  <a:pt x="1465830" y="260470"/>
                  <a:pt x="1465164" y="251469"/>
                </a:cubicBezTo>
                <a:cubicBezTo>
                  <a:pt x="1465030" y="249326"/>
                  <a:pt x="1465230" y="247040"/>
                  <a:pt x="1464021" y="245297"/>
                </a:cubicBezTo>
                <a:cubicBezTo>
                  <a:pt x="1462478" y="243078"/>
                  <a:pt x="1459125" y="242811"/>
                  <a:pt x="1456572" y="243754"/>
                </a:cubicBezTo>
                <a:cubicBezTo>
                  <a:pt x="1454019" y="244687"/>
                  <a:pt x="1451867" y="246506"/>
                  <a:pt x="1449514" y="247850"/>
                </a:cubicBezTo>
                <a:cubicBezTo>
                  <a:pt x="1440322" y="252879"/>
                  <a:pt x="1428635" y="249793"/>
                  <a:pt x="1418834" y="253422"/>
                </a:cubicBezTo>
                <a:cubicBezTo>
                  <a:pt x="1405470" y="258394"/>
                  <a:pt x="1399632" y="273700"/>
                  <a:pt x="1389487" y="283702"/>
                </a:cubicBezTo>
                <a:cubicBezTo>
                  <a:pt x="1382839" y="290283"/>
                  <a:pt x="1374047" y="294713"/>
                  <a:pt x="1368942" y="302504"/>
                </a:cubicBezTo>
                <a:cubicBezTo>
                  <a:pt x="1358998" y="317611"/>
                  <a:pt x="1359941" y="337023"/>
                  <a:pt x="1364170" y="354549"/>
                </a:cubicBezTo>
                <a:cubicBezTo>
                  <a:pt x="1366256" y="363073"/>
                  <a:pt x="1368742" y="371598"/>
                  <a:pt x="1373438" y="378923"/>
                </a:cubicBezTo>
                <a:cubicBezTo>
                  <a:pt x="1378143" y="386238"/>
                  <a:pt x="1385392" y="392353"/>
                  <a:pt x="1393983" y="393830"/>
                </a:cubicBezTo>
                <a:cubicBezTo>
                  <a:pt x="1402918" y="395439"/>
                  <a:pt x="1411785" y="392010"/>
                  <a:pt x="1420444" y="389734"/>
                </a:cubicBezTo>
                <a:cubicBezTo>
                  <a:pt x="1429169" y="387381"/>
                  <a:pt x="1439313" y="386372"/>
                  <a:pt x="1446495" y="391810"/>
                </a:cubicBezTo>
                <a:cubicBezTo>
                  <a:pt x="1454753" y="397992"/>
                  <a:pt x="1455696" y="409879"/>
                  <a:pt x="1455896" y="420281"/>
                </a:cubicBezTo>
                <a:cubicBezTo>
                  <a:pt x="1456029" y="429482"/>
                  <a:pt x="1456229" y="438883"/>
                  <a:pt x="1453476" y="447675"/>
                </a:cubicBezTo>
                <a:cubicBezTo>
                  <a:pt x="1449657" y="460238"/>
                  <a:pt x="1440389" y="470239"/>
                  <a:pt x="1432531" y="480783"/>
                </a:cubicBezTo>
                <a:cubicBezTo>
                  <a:pt x="1426759" y="488508"/>
                  <a:pt x="1421453" y="497366"/>
                  <a:pt x="1419767" y="506701"/>
                </a:cubicBezTo>
                <a:cubicBezTo>
                  <a:pt x="1419434" y="508577"/>
                  <a:pt x="1419234" y="510397"/>
                  <a:pt x="1419234" y="512206"/>
                </a:cubicBezTo>
                <a:cubicBezTo>
                  <a:pt x="1419234" y="510397"/>
                  <a:pt x="1419434" y="508577"/>
                  <a:pt x="1419767" y="506701"/>
                </a:cubicBezTo>
                <a:cubicBezTo>
                  <a:pt x="1421453" y="497366"/>
                  <a:pt x="1426759" y="488508"/>
                  <a:pt x="1432531" y="480783"/>
                </a:cubicBezTo>
                <a:cubicBezTo>
                  <a:pt x="1440389" y="470239"/>
                  <a:pt x="1449657" y="460238"/>
                  <a:pt x="1453476" y="447675"/>
                </a:cubicBezTo>
                <a:cubicBezTo>
                  <a:pt x="1456229" y="438883"/>
                  <a:pt x="1456029" y="429482"/>
                  <a:pt x="1455896" y="420281"/>
                </a:cubicBezTo>
                <a:cubicBezTo>
                  <a:pt x="1455696" y="409879"/>
                  <a:pt x="1454753" y="397992"/>
                  <a:pt x="1446495" y="391810"/>
                </a:cubicBezTo>
                <a:cubicBezTo>
                  <a:pt x="1439313" y="386372"/>
                  <a:pt x="1429169" y="387381"/>
                  <a:pt x="1420444" y="389734"/>
                </a:cubicBezTo>
                <a:cubicBezTo>
                  <a:pt x="1411785" y="392010"/>
                  <a:pt x="1402918" y="395439"/>
                  <a:pt x="1393983" y="393830"/>
                </a:cubicBezTo>
                <a:cubicBezTo>
                  <a:pt x="1385392" y="392353"/>
                  <a:pt x="1378143" y="386238"/>
                  <a:pt x="1373438" y="378923"/>
                </a:cubicBezTo>
                <a:cubicBezTo>
                  <a:pt x="1368742" y="371598"/>
                  <a:pt x="1366256" y="363073"/>
                  <a:pt x="1364170" y="354549"/>
                </a:cubicBezTo>
                <a:cubicBezTo>
                  <a:pt x="1359941" y="337023"/>
                  <a:pt x="1358998" y="317611"/>
                  <a:pt x="1368942" y="302504"/>
                </a:cubicBezTo>
                <a:cubicBezTo>
                  <a:pt x="1374047" y="294713"/>
                  <a:pt x="1382839" y="290283"/>
                  <a:pt x="1389487" y="283702"/>
                </a:cubicBezTo>
                <a:cubicBezTo>
                  <a:pt x="1399632" y="273700"/>
                  <a:pt x="1405470" y="258394"/>
                  <a:pt x="1418834" y="253422"/>
                </a:cubicBezTo>
                <a:cubicBezTo>
                  <a:pt x="1428635" y="249793"/>
                  <a:pt x="1440322" y="252879"/>
                  <a:pt x="1449514" y="247850"/>
                </a:cubicBezTo>
                <a:cubicBezTo>
                  <a:pt x="1451867" y="246506"/>
                  <a:pt x="1454019" y="244687"/>
                  <a:pt x="1456572" y="243754"/>
                </a:cubicBezTo>
                <a:cubicBezTo>
                  <a:pt x="1459125" y="242811"/>
                  <a:pt x="1462478" y="243078"/>
                  <a:pt x="1464021" y="245297"/>
                </a:cubicBezTo>
                <a:cubicBezTo>
                  <a:pt x="1465230" y="247040"/>
                  <a:pt x="1465030" y="249326"/>
                  <a:pt x="1465164" y="251469"/>
                </a:cubicBezTo>
                <a:cubicBezTo>
                  <a:pt x="1465830" y="260470"/>
                  <a:pt x="1474298" y="267185"/>
                  <a:pt x="1483023" y="269605"/>
                </a:cubicBezTo>
                <a:cubicBezTo>
                  <a:pt x="1491757" y="271957"/>
                  <a:pt x="1500949" y="271148"/>
                  <a:pt x="1509950" y="271748"/>
                </a:cubicBezTo>
                <a:cubicBezTo>
                  <a:pt x="1516132" y="272157"/>
                  <a:pt x="1523580" y="272557"/>
                  <a:pt x="1526943" y="267452"/>
                </a:cubicBezTo>
                <a:cubicBezTo>
                  <a:pt x="1529829" y="263156"/>
                  <a:pt x="1527943" y="257317"/>
                  <a:pt x="1525257" y="252955"/>
                </a:cubicBezTo>
                <a:cubicBezTo>
                  <a:pt x="1514789" y="236162"/>
                  <a:pt x="1494034" y="228238"/>
                  <a:pt x="1482356" y="212255"/>
                </a:cubicBezTo>
                <a:cubicBezTo>
                  <a:pt x="1480337" y="209502"/>
                  <a:pt x="1478394" y="206416"/>
                  <a:pt x="1475165" y="205406"/>
                </a:cubicBezTo>
                <a:cubicBezTo>
                  <a:pt x="1473422" y="204873"/>
                  <a:pt x="1471479" y="205073"/>
                  <a:pt x="1469659" y="205339"/>
                </a:cubicBezTo>
                <a:cubicBezTo>
                  <a:pt x="1463754" y="206016"/>
                  <a:pt x="1457915" y="206749"/>
                  <a:pt x="1452000" y="207492"/>
                </a:cubicBezTo>
                <a:cubicBezTo>
                  <a:pt x="1448514" y="207892"/>
                  <a:pt x="1444885" y="208368"/>
                  <a:pt x="1441865" y="210178"/>
                </a:cubicBezTo>
                <a:cubicBezTo>
                  <a:pt x="1432464" y="215684"/>
                  <a:pt x="1433407" y="230057"/>
                  <a:pt x="1426083" y="238115"/>
                </a:cubicBezTo>
                <a:cubicBezTo>
                  <a:pt x="1420110" y="244830"/>
                  <a:pt x="1409833" y="245630"/>
                  <a:pt x="1401041" y="243954"/>
                </a:cubicBezTo>
                <a:cubicBezTo>
                  <a:pt x="1399155" y="243554"/>
                  <a:pt x="1397146" y="243011"/>
                  <a:pt x="1396069" y="241401"/>
                </a:cubicBezTo>
                <a:cubicBezTo>
                  <a:pt x="1395460" y="240391"/>
                  <a:pt x="1395326" y="239182"/>
                  <a:pt x="1395193" y="238039"/>
                </a:cubicBezTo>
                <a:cubicBezTo>
                  <a:pt x="1394459" y="231400"/>
                  <a:pt x="1393783" y="224751"/>
                  <a:pt x="1393050" y="218103"/>
                </a:cubicBezTo>
                <a:cubicBezTo>
                  <a:pt x="1392916" y="216360"/>
                  <a:pt x="1392707" y="214474"/>
                  <a:pt x="1393650" y="213064"/>
                </a:cubicBezTo>
                <a:cubicBezTo>
                  <a:pt x="1394660" y="211521"/>
                  <a:pt x="1396603" y="210845"/>
                  <a:pt x="1398355" y="210445"/>
                </a:cubicBezTo>
                <a:cubicBezTo>
                  <a:pt x="1402451" y="209435"/>
                  <a:pt x="1406680" y="208835"/>
                  <a:pt x="1410909" y="208702"/>
                </a:cubicBezTo>
                <a:cubicBezTo>
                  <a:pt x="1414738" y="208568"/>
                  <a:pt x="1417358" y="204673"/>
                  <a:pt x="1415805" y="201244"/>
                </a:cubicBezTo>
                <a:cubicBezTo>
                  <a:pt x="1415805" y="201110"/>
                  <a:pt x="1415805" y="201044"/>
                  <a:pt x="1415672" y="200977"/>
                </a:cubicBezTo>
                <a:cubicBezTo>
                  <a:pt x="1412719" y="194462"/>
                  <a:pt x="1413129" y="186947"/>
                  <a:pt x="1417358" y="181165"/>
                </a:cubicBezTo>
                <a:cubicBezTo>
                  <a:pt x="1418767" y="179155"/>
                  <a:pt x="1419977" y="176869"/>
                  <a:pt x="1420777" y="174659"/>
                </a:cubicBezTo>
                <a:cubicBezTo>
                  <a:pt x="1423063" y="168211"/>
                  <a:pt x="1424873" y="160686"/>
                  <a:pt x="1430855" y="157400"/>
                </a:cubicBezTo>
                <a:cubicBezTo>
                  <a:pt x="1435150" y="155114"/>
                  <a:pt x="1440256" y="155724"/>
                  <a:pt x="1445085" y="155657"/>
                </a:cubicBezTo>
                <a:cubicBezTo>
                  <a:pt x="1450057" y="155590"/>
                  <a:pt x="1455096" y="154714"/>
                  <a:pt x="1459325" y="152161"/>
                </a:cubicBezTo>
                <a:cubicBezTo>
                  <a:pt x="1463554" y="149609"/>
                  <a:pt x="1466840" y="145180"/>
                  <a:pt x="1467107" y="140208"/>
                </a:cubicBezTo>
                <a:cubicBezTo>
                  <a:pt x="1467583" y="129797"/>
                  <a:pt x="1455829" y="123491"/>
                  <a:pt x="1451133" y="114223"/>
                </a:cubicBezTo>
                <a:cubicBezTo>
                  <a:pt x="1449114" y="110394"/>
                  <a:pt x="1448447" y="105965"/>
                  <a:pt x="1446295" y="102269"/>
                </a:cubicBezTo>
                <a:cubicBezTo>
                  <a:pt x="1444142" y="98507"/>
                  <a:pt x="1435684" y="87296"/>
                  <a:pt x="1435750" y="96764"/>
                </a:cubicBezTo>
                <a:cubicBezTo>
                  <a:pt x="1434950" y="104079"/>
                  <a:pt x="1436893" y="111537"/>
                  <a:pt x="1440989" y="117576"/>
                </a:cubicBezTo>
                <a:cubicBezTo>
                  <a:pt x="1443208" y="120805"/>
                  <a:pt x="1446095" y="123558"/>
                  <a:pt x="1448104" y="126911"/>
                </a:cubicBezTo>
                <a:cubicBezTo>
                  <a:pt x="1450124" y="130206"/>
                  <a:pt x="1451333" y="134435"/>
                  <a:pt x="1449857" y="138064"/>
                </a:cubicBezTo>
                <a:cubicBezTo>
                  <a:pt x="1449381" y="139198"/>
                  <a:pt x="1448514" y="140341"/>
                  <a:pt x="1447238" y="140541"/>
                </a:cubicBezTo>
                <a:cubicBezTo>
                  <a:pt x="1446495" y="140617"/>
                  <a:pt x="1445761" y="140341"/>
                  <a:pt x="1445018" y="140074"/>
                </a:cubicBezTo>
                <a:cubicBezTo>
                  <a:pt x="1436827" y="136788"/>
                  <a:pt x="1428635" y="133559"/>
                  <a:pt x="1420444" y="130340"/>
                </a:cubicBezTo>
                <a:cubicBezTo>
                  <a:pt x="1418558" y="129597"/>
                  <a:pt x="1416615" y="128797"/>
                  <a:pt x="1415138" y="127387"/>
                </a:cubicBezTo>
                <a:cubicBezTo>
                  <a:pt x="1412186" y="124501"/>
                  <a:pt x="1411919" y="119795"/>
                  <a:pt x="1412852" y="115833"/>
                </a:cubicBezTo>
                <a:cubicBezTo>
                  <a:pt x="1413862" y="111804"/>
                  <a:pt x="1415881" y="108184"/>
                  <a:pt x="1416881" y="104155"/>
                </a:cubicBezTo>
                <a:cubicBezTo>
                  <a:pt x="1419234" y="94754"/>
                  <a:pt x="1415738" y="84543"/>
                  <a:pt x="1418634" y="75342"/>
                </a:cubicBezTo>
                <a:cubicBezTo>
                  <a:pt x="1419567" y="72389"/>
                  <a:pt x="1422520" y="62455"/>
                  <a:pt x="1423530" y="56140"/>
                </a:cubicBezTo>
                <a:cubicBezTo>
                  <a:pt x="1423863" y="54197"/>
                  <a:pt x="1426083" y="53254"/>
                  <a:pt x="1427626" y="54397"/>
                </a:cubicBezTo>
                <a:cubicBezTo>
                  <a:pt x="1395460" y="30822"/>
                  <a:pt x="1358064" y="13973"/>
                  <a:pt x="1317574" y="5848"/>
                </a:cubicBezTo>
                <a:cubicBezTo>
                  <a:pt x="1320526" y="6791"/>
                  <a:pt x="1322746" y="9134"/>
                  <a:pt x="1323613" y="12087"/>
                </a:cubicBezTo>
                <a:cubicBezTo>
                  <a:pt x="1326165" y="20354"/>
                  <a:pt x="1330261" y="35461"/>
                  <a:pt x="1327708" y="42310"/>
                </a:cubicBezTo>
                <a:cubicBezTo>
                  <a:pt x="1322879" y="55397"/>
                  <a:pt x="1311125" y="64531"/>
                  <a:pt x="1299505" y="72256"/>
                </a:cubicBezTo>
                <a:cubicBezTo>
                  <a:pt x="1287960" y="80048"/>
                  <a:pt x="1275540" y="87563"/>
                  <a:pt x="1268015" y="99317"/>
                </a:cubicBezTo>
                <a:cubicBezTo>
                  <a:pt x="1264529" y="104755"/>
                  <a:pt x="1262310" y="110937"/>
                  <a:pt x="1258881" y="116443"/>
                </a:cubicBezTo>
                <a:cubicBezTo>
                  <a:pt x="1255528" y="121948"/>
                  <a:pt x="1250622" y="127044"/>
                  <a:pt x="1244250" y="128387"/>
                </a:cubicBezTo>
                <a:cubicBezTo>
                  <a:pt x="1238002" y="129663"/>
                  <a:pt x="1231487" y="127044"/>
                  <a:pt x="1226658" y="122948"/>
                </a:cubicBezTo>
                <a:cubicBezTo>
                  <a:pt x="1221886" y="118786"/>
                  <a:pt x="1218466" y="113280"/>
                  <a:pt x="1215237" y="107775"/>
                </a:cubicBezTo>
                <a:cubicBezTo>
                  <a:pt x="1211275" y="101126"/>
                  <a:pt x="1207379" y="93611"/>
                  <a:pt x="1208722" y="86020"/>
                </a:cubicBezTo>
                <a:cubicBezTo>
                  <a:pt x="1209665" y="80648"/>
                  <a:pt x="1213094" y="76085"/>
                  <a:pt x="1214970" y="70980"/>
                </a:cubicBezTo>
                <a:cubicBezTo>
                  <a:pt x="1217856" y="63255"/>
                  <a:pt x="1217047" y="54197"/>
                  <a:pt x="1212751" y="47139"/>
                </a:cubicBezTo>
                <a:cubicBezTo>
                  <a:pt x="1211208" y="44586"/>
                  <a:pt x="1209198" y="42176"/>
                  <a:pt x="1206512" y="40900"/>
                </a:cubicBezTo>
                <a:cubicBezTo>
                  <a:pt x="1203826" y="39623"/>
                  <a:pt x="1200731" y="39557"/>
                  <a:pt x="1197778" y="39490"/>
                </a:cubicBezTo>
                <a:cubicBezTo>
                  <a:pt x="1193749" y="39490"/>
                  <a:pt x="1189720" y="39357"/>
                  <a:pt x="1185691" y="39214"/>
                </a:cubicBezTo>
                <a:cubicBezTo>
                  <a:pt x="1182338" y="39147"/>
                  <a:pt x="1178909" y="39147"/>
                  <a:pt x="1176023" y="40700"/>
                </a:cubicBezTo>
                <a:cubicBezTo>
                  <a:pt x="1170784" y="43586"/>
                  <a:pt x="1169508" y="50834"/>
                  <a:pt x="1171260" y="56540"/>
                </a:cubicBezTo>
                <a:cubicBezTo>
                  <a:pt x="1173003" y="62179"/>
                  <a:pt x="1177032" y="66884"/>
                  <a:pt x="1180452" y="71713"/>
                </a:cubicBezTo>
                <a:cubicBezTo>
                  <a:pt x="1183881" y="76619"/>
                  <a:pt x="1186900" y="82324"/>
                  <a:pt x="1186100" y="88239"/>
                </a:cubicBezTo>
                <a:cubicBezTo>
                  <a:pt x="1185491" y="92868"/>
                  <a:pt x="1182671" y="96831"/>
                  <a:pt x="1179785" y="100526"/>
                </a:cubicBezTo>
                <a:cubicBezTo>
                  <a:pt x="1175956" y="105422"/>
                  <a:pt x="1171727" y="110328"/>
                  <a:pt x="1166021" y="112814"/>
                </a:cubicBezTo>
                <a:cubicBezTo>
                  <a:pt x="1160383" y="115233"/>
                  <a:pt x="1152858" y="114490"/>
                  <a:pt x="1149162" y="109518"/>
                </a:cubicBezTo>
                <a:cubicBezTo>
                  <a:pt x="1144333" y="103079"/>
                  <a:pt x="1148162" y="93611"/>
                  <a:pt x="1145476" y="86020"/>
                </a:cubicBezTo>
                <a:cubicBezTo>
                  <a:pt x="1145200" y="85143"/>
                  <a:pt x="1144733" y="84210"/>
                  <a:pt x="1143923" y="83734"/>
                </a:cubicBezTo>
                <a:cubicBezTo>
                  <a:pt x="1143123" y="83267"/>
                  <a:pt x="1142047" y="83334"/>
                  <a:pt x="1141104" y="83400"/>
                </a:cubicBezTo>
                <a:cubicBezTo>
                  <a:pt x="1129083" y="84477"/>
                  <a:pt x="1116196" y="85886"/>
                  <a:pt x="1107262" y="93945"/>
                </a:cubicBezTo>
                <a:cubicBezTo>
                  <a:pt x="1102899" y="97907"/>
                  <a:pt x="1099746" y="103212"/>
                  <a:pt x="1095041" y="106765"/>
                </a:cubicBezTo>
                <a:cubicBezTo>
                  <a:pt x="1089269" y="111137"/>
                  <a:pt x="1081211" y="112880"/>
                  <a:pt x="1077648" y="119129"/>
                </a:cubicBezTo>
                <a:cubicBezTo>
                  <a:pt x="1074562" y="124634"/>
                  <a:pt x="1076448" y="131883"/>
                  <a:pt x="1080477" y="136788"/>
                </a:cubicBezTo>
                <a:cubicBezTo>
                  <a:pt x="1084430" y="141684"/>
                  <a:pt x="1090212" y="144779"/>
                  <a:pt x="1095851" y="147732"/>
                </a:cubicBezTo>
                <a:cubicBezTo>
                  <a:pt x="1099137" y="149409"/>
                  <a:pt x="1102699" y="151218"/>
                  <a:pt x="1106395" y="150752"/>
                </a:cubicBezTo>
                <a:cubicBezTo>
                  <a:pt x="1113843" y="149675"/>
                  <a:pt x="1116796" y="140608"/>
                  <a:pt x="1117873" y="133092"/>
                </a:cubicBezTo>
                <a:cubicBezTo>
                  <a:pt x="1118949" y="125634"/>
                  <a:pt x="1121035" y="116509"/>
                  <a:pt x="1128283" y="114490"/>
                </a:cubicBezTo>
                <a:cubicBezTo>
                  <a:pt x="1134322" y="112814"/>
                  <a:pt x="1140371" y="117309"/>
                  <a:pt x="1144133" y="122281"/>
                </a:cubicBezTo>
                <a:cubicBezTo>
                  <a:pt x="1145409" y="123958"/>
                  <a:pt x="1146676" y="125768"/>
                  <a:pt x="1148495" y="126844"/>
                </a:cubicBezTo>
                <a:cubicBezTo>
                  <a:pt x="1151715" y="128730"/>
                  <a:pt x="1155744" y="127654"/>
                  <a:pt x="1159506" y="127720"/>
                </a:cubicBezTo>
                <a:cubicBezTo>
                  <a:pt x="1166822" y="127854"/>
                  <a:pt x="1173270" y="132216"/>
                  <a:pt x="1179252" y="136512"/>
                </a:cubicBezTo>
                <a:cubicBezTo>
                  <a:pt x="1183481" y="139474"/>
                  <a:pt x="1187710" y="142494"/>
                  <a:pt x="1191129" y="146389"/>
                </a:cubicBezTo>
                <a:cubicBezTo>
                  <a:pt x="1196435" y="152361"/>
                  <a:pt x="1199387" y="160020"/>
                  <a:pt x="1202283" y="167535"/>
                </a:cubicBezTo>
                <a:cubicBezTo>
                  <a:pt x="1203893" y="171764"/>
                  <a:pt x="1205569" y="176136"/>
                  <a:pt x="1205836" y="180698"/>
                </a:cubicBezTo>
                <a:cubicBezTo>
                  <a:pt x="1206036" y="183851"/>
                  <a:pt x="1205369" y="187413"/>
                  <a:pt x="1202950" y="189499"/>
                </a:cubicBezTo>
                <a:cubicBezTo>
                  <a:pt x="1198254" y="193595"/>
                  <a:pt x="1191129" y="189966"/>
                  <a:pt x="1184890" y="189156"/>
                </a:cubicBezTo>
                <a:cubicBezTo>
                  <a:pt x="1177099" y="188156"/>
                  <a:pt x="1169574" y="192185"/>
                  <a:pt x="1162726" y="196005"/>
                </a:cubicBezTo>
                <a:cubicBezTo>
                  <a:pt x="1146886" y="204939"/>
                  <a:pt x="1133389" y="220113"/>
                  <a:pt x="1115663" y="223275"/>
                </a:cubicBezTo>
                <a:cubicBezTo>
                  <a:pt x="1109548" y="224409"/>
                  <a:pt x="1102633" y="230524"/>
                  <a:pt x="1100213" y="236296"/>
                </a:cubicBezTo>
                <a:cubicBezTo>
                  <a:pt x="1098403" y="240591"/>
                  <a:pt x="1096994" y="245097"/>
                  <a:pt x="1094108" y="248783"/>
                </a:cubicBezTo>
                <a:cubicBezTo>
                  <a:pt x="1091012" y="252679"/>
                  <a:pt x="1086516" y="255231"/>
                  <a:pt x="1083087" y="258794"/>
                </a:cubicBezTo>
                <a:cubicBezTo>
                  <a:pt x="1076515" y="265642"/>
                  <a:pt x="1074229" y="276253"/>
                  <a:pt x="1077382" y="285178"/>
                </a:cubicBezTo>
                <a:cubicBezTo>
                  <a:pt x="1078858" y="289407"/>
                  <a:pt x="1081411" y="294312"/>
                  <a:pt x="1078858" y="298008"/>
                </a:cubicBezTo>
                <a:cubicBezTo>
                  <a:pt x="1078658" y="298208"/>
                  <a:pt x="1078458" y="298475"/>
                  <a:pt x="1078191" y="298675"/>
                </a:cubicBezTo>
                <a:cubicBezTo>
                  <a:pt x="1077715" y="298942"/>
                  <a:pt x="1077048" y="298942"/>
                  <a:pt x="1076448" y="298875"/>
                </a:cubicBezTo>
                <a:cubicBezTo>
                  <a:pt x="1068457" y="297808"/>
                  <a:pt x="1062408" y="291360"/>
                  <a:pt x="1057446" y="284978"/>
                </a:cubicBezTo>
                <a:cubicBezTo>
                  <a:pt x="1054550" y="281149"/>
                  <a:pt x="1051531" y="277120"/>
                  <a:pt x="1047102" y="275377"/>
                </a:cubicBezTo>
                <a:cubicBezTo>
                  <a:pt x="1042539" y="273567"/>
                  <a:pt x="1037367" y="274567"/>
                  <a:pt x="1032795" y="276386"/>
                </a:cubicBezTo>
                <a:cubicBezTo>
                  <a:pt x="1026147" y="279006"/>
                  <a:pt x="1019775" y="283635"/>
                  <a:pt x="1017689" y="290483"/>
                </a:cubicBezTo>
                <a:cubicBezTo>
                  <a:pt x="1016822" y="293236"/>
                  <a:pt x="1016746" y="296265"/>
                  <a:pt x="1016746" y="299218"/>
                </a:cubicBezTo>
                <a:cubicBezTo>
                  <a:pt x="1016822" y="303847"/>
                  <a:pt x="1017155" y="308552"/>
                  <a:pt x="1017689" y="313181"/>
                </a:cubicBezTo>
                <a:cubicBezTo>
                  <a:pt x="1018298" y="317477"/>
                  <a:pt x="1019232" y="322116"/>
                  <a:pt x="1022261" y="325202"/>
                </a:cubicBezTo>
                <a:cubicBezTo>
                  <a:pt x="1024937" y="328021"/>
                  <a:pt x="1029242" y="329231"/>
                  <a:pt x="1032995" y="328221"/>
                </a:cubicBezTo>
                <a:cubicBezTo>
                  <a:pt x="1036558" y="327345"/>
                  <a:pt x="1039377" y="324735"/>
                  <a:pt x="1042806" y="323249"/>
                </a:cubicBezTo>
                <a:cubicBezTo>
                  <a:pt x="1046159" y="321773"/>
                  <a:pt x="1050864" y="321906"/>
                  <a:pt x="1052541" y="325135"/>
                </a:cubicBezTo>
                <a:cubicBezTo>
                  <a:pt x="1053750" y="327345"/>
                  <a:pt x="1053007" y="330098"/>
                  <a:pt x="1051798" y="332251"/>
                </a:cubicBezTo>
                <a:cubicBezTo>
                  <a:pt x="1050588" y="334403"/>
                  <a:pt x="1048912" y="336346"/>
                  <a:pt x="1048111" y="338699"/>
                </a:cubicBezTo>
                <a:cubicBezTo>
                  <a:pt x="1047302" y="341052"/>
                  <a:pt x="1048245" y="344204"/>
                  <a:pt x="1050388" y="345547"/>
                </a:cubicBezTo>
                <a:cubicBezTo>
                  <a:pt x="1057303" y="343938"/>
                  <a:pt x="1062609" y="351653"/>
                  <a:pt x="1064828" y="358368"/>
                </a:cubicBezTo>
                <a:cubicBezTo>
                  <a:pt x="1067047" y="365150"/>
                  <a:pt x="1070333" y="371398"/>
                  <a:pt x="1076448" y="375094"/>
                </a:cubicBezTo>
                <a:cubicBezTo>
                  <a:pt x="1080068" y="377304"/>
                  <a:pt x="1088602" y="384362"/>
                  <a:pt x="1091955" y="376570"/>
                </a:cubicBezTo>
                <a:cubicBezTo>
                  <a:pt x="1093365" y="374351"/>
                  <a:pt x="1095308" y="372608"/>
                  <a:pt x="1097794" y="371532"/>
                </a:cubicBezTo>
                <a:cubicBezTo>
                  <a:pt x="1100823" y="370189"/>
                  <a:pt x="1104176" y="370122"/>
                  <a:pt x="1107462" y="370122"/>
                </a:cubicBezTo>
                <a:cubicBezTo>
                  <a:pt x="1113643" y="370122"/>
                  <a:pt x="1119759" y="370255"/>
                  <a:pt x="1125931" y="370455"/>
                </a:cubicBezTo>
                <a:cubicBezTo>
                  <a:pt x="1132913" y="370798"/>
                  <a:pt x="1140304" y="371332"/>
                  <a:pt x="1146276" y="374961"/>
                </a:cubicBezTo>
                <a:cubicBezTo>
                  <a:pt x="1149029" y="376637"/>
                  <a:pt x="1151315" y="378856"/>
                  <a:pt x="1154001" y="380599"/>
                </a:cubicBezTo>
                <a:cubicBezTo>
                  <a:pt x="1162592" y="386172"/>
                  <a:pt x="1173537" y="385905"/>
                  <a:pt x="1183681" y="387648"/>
                </a:cubicBezTo>
                <a:cubicBezTo>
                  <a:pt x="1193749" y="389458"/>
                  <a:pt x="1204893" y="395173"/>
                  <a:pt x="1206312" y="405307"/>
                </a:cubicBezTo>
                <a:cubicBezTo>
                  <a:pt x="1206779" y="408603"/>
                  <a:pt x="1206245" y="412222"/>
                  <a:pt x="1208322" y="414775"/>
                </a:cubicBezTo>
                <a:cubicBezTo>
                  <a:pt x="1209732" y="416585"/>
                  <a:pt x="1212151" y="417261"/>
                  <a:pt x="1214370" y="417728"/>
                </a:cubicBezTo>
                <a:cubicBezTo>
                  <a:pt x="1224238" y="419881"/>
                  <a:pt x="1234373" y="419881"/>
                  <a:pt x="1244384" y="421224"/>
                </a:cubicBezTo>
                <a:cubicBezTo>
                  <a:pt x="1254385" y="422567"/>
                  <a:pt x="1264662" y="425519"/>
                  <a:pt x="1271844" y="432568"/>
                </a:cubicBezTo>
                <a:cubicBezTo>
                  <a:pt x="1274464" y="435121"/>
                  <a:pt x="1276616" y="438273"/>
                  <a:pt x="1277283" y="441902"/>
                </a:cubicBezTo>
                <a:cubicBezTo>
                  <a:pt x="1279093" y="451504"/>
                  <a:pt x="1270101" y="459295"/>
                  <a:pt x="1265062" y="467687"/>
                </a:cubicBezTo>
                <a:cubicBezTo>
                  <a:pt x="1262176" y="472592"/>
                  <a:pt x="1260433" y="478297"/>
                  <a:pt x="1258081" y="483469"/>
                </a:cubicBezTo>
                <a:cubicBezTo>
                  <a:pt x="1257071" y="485679"/>
                  <a:pt x="1255928" y="487832"/>
                  <a:pt x="1254518" y="489851"/>
                </a:cubicBezTo>
                <a:cubicBezTo>
                  <a:pt x="1253918" y="490785"/>
                  <a:pt x="1253175" y="491661"/>
                  <a:pt x="1252375" y="492537"/>
                </a:cubicBezTo>
                <a:cubicBezTo>
                  <a:pt x="1248003" y="497100"/>
                  <a:pt x="1241898" y="499786"/>
                  <a:pt x="1237802" y="504482"/>
                </a:cubicBezTo>
                <a:cubicBezTo>
                  <a:pt x="1232296" y="510730"/>
                  <a:pt x="1231087" y="519598"/>
                  <a:pt x="1227124" y="526980"/>
                </a:cubicBezTo>
                <a:cubicBezTo>
                  <a:pt x="1226591" y="527989"/>
                  <a:pt x="1226048" y="528923"/>
                  <a:pt x="1225448" y="529799"/>
                </a:cubicBezTo>
                <a:cubicBezTo>
                  <a:pt x="1224972" y="530475"/>
                  <a:pt x="1224572" y="531142"/>
                  <a:pt x="1224038" y="531818"/>
                </a:cubicBezTo>
                <a:cubicBezTo>
                  <a:pt x="1224038" y="532018"/>
                  <a:pt x="1223838" y="532152"/>
                  <a:pt x="1223629" y="532352"/>
                </a:cubicBezTo>
                <a:cubicBezTo>
                  <a:pt x="1223162" y="533095"/>
                  <a:pt x="1222562" y="533828"/>
                  <a:pt x="1221952" y="534504"/>
                </a:cubicBezTo>
                <a:cubicBezTo>
                  <a:pt x="1221352" y="535304"/>
                  <a:pt x="1220676" y="536047"/>
                  <a:pt x="1220009" y="536781"/>
                </a:cubicBezTo>
                <a:cubicBezTo>
                  <a:pt x="1215570" y="541620"/>
                  <a:pt x="1210475" y="545915"/>
                  <a:pt x="1205969" y="550754"/>
                </a:cubicBezTo>
                <a:cubicBezTo>
                  <a:pt x="1205969" y="550821"/>
                  <a:pt x="1205836" y="550887"/>
                  <a:pt x="1205769" y="550954"/>
                </a:cubicBezTo>
                <a:lnTo>
                  <a:pt x="1202416" y="554640"/>
                </a:lnTo>
                <a:cubicBezTo>
                  <a:pt x="1200873" y="556326"/>
                  <a:pt x="1198454" y="557060"/>
                  <a:pt x="1196235" y="556526"/>
                </a:cubicBezTo>
                <a:cubicBezTo>
                  <a:pt x="1217056" y="561422"/>
                  <a:pt x="1238811" y="564041"/>
                  <a:pt x="1261100" y="564041"/>
                </a:cubicBezTo>
                <a:cubicBezTo>
                  <a:pt x="1293466" y="564041"/>
                  <a:pt x="1324622" y="558603"/>
                  <a:pt x="1353569" y="548468"/>
                </a:cubicBezTo>
                <a:cubicBezTo>
                  <a:pt x="1377800" y="540143"/>
                  <a:pt x="1400432" y="528589"/>
                  <a:pt x="1421044" y="514359"/>
                </a:cubicBezTo>
                <a:cubicBezTo>
                  <a:pt x="1420244" y="514759"/>
                  <a:pt x="1419234" y="514226"/>
                  <a:pt x="1419234" y="513349"/>
                </a:cubicBezTo>
                <a:moveTo>
                  <a:pt x="1133722" y="344804"/>
                </a:moveTo>
                <a:cubicBezTo>
                  <a:pt x="1138761" y="346624"/>
                  <a:pt x="1141447" y="344271"/>
                  <a:pt x="1138761" y="339566"/>
                </a:cubicBezTo>
                <a:cubicBezTo>
                  <a:pt x="1136475" y="335470"/>
                  <a:pt x="1132579" y="332927"/>
                  <a:pt x="1128150" y="331650"/>
                </a:cubicBezTo>
                <a:cubicBezTo>
                  <a:pt x="1122978" y="330098"/>
                  <a:pt x="1117539" y="330098"/>
                  <a:pt x="1112300" y="328964"/>
                </a:cubicBezTo>
                <a:cubicBezTo>
                  <a:pt x="1108138" y="328088"/>
                  <a:pt x="1104176" y="326478"/>
                  <a:pt x="1100547" y="324259"/>
                </a:cubicBezTo>
                <a:cubicBezTo>
                  <a:pt x="1094841" y="320697"/>
                  <a:pt x="1090079" y="315668"/>
                  <a:pt x="1083764" y="313382"/>
                </a:cubicBezTo>
                <a:cubicBezTo>
                  <a:pt x="1078258" y="311372"/>
                  <a:pt x="1071943" y="311772"/>
                  <a:pt x="1066704" y="314525"/>
                </a:cubicBezTo>
                <a:cubicBezTo>
                  <a:pt x="1065637" y="315125"/>
                  <a:pt x="1064361" y="316201"/>
                  <a:pt x="1064828" y="317411"/>
                </a:cubicBezTo>
                <a:cubicBezTo>
                  <a:pt x="1064961" y="317744"/>
                  <a:pt x="1065228" y="318020"/>
                  <a:pt x="1065428" y="318287"/>
                </a:cubicBezTo>
                <a:cubicBezTo>
                  <a:pt x="1070200" y="322983"/>
                  <a:pt x="1077991" y="322449"/>
                  <a:pt x="1083697" y="325735"/>
                </a:cubicBezTo>
                <a:cubicBezTo>
                  <a:pt x="1088459" y="328555"/>
                  <a:pt x="1091355" y="333794"/>
                  <a:pt x="1095784" y="337156"/>
                </a:cubicBezTo>
                <a:cubicBezTo>
                  <a:pt x="1098470" y="339232"/>
                  <a:pt x="1101690" y="340509"/>
                  <a:pt x="1105052" y="340909"/>
                </a:cubicBezTo>
                <a:cubicBezTo>
                  <a:pt x="1109081" y="341385"/>
                  <a:pt x="1113110" y="340575"/>
                  <a:pt x="1117139" y="340709"/>
                </a:cubicBezTo>
                <a:cubicBezTo>
                  <a:pt x="1122845" y="340909"/>
                  <a:pt x="1128283" y="342928"/>
                  <a:pt x="1133722" y="344804"/>
                </a:cubicBezTo>
                <a:moveTo>
                  <a:pt x="1388211" y="158000"/>
                </a:moveTo>
                <a:cubicBezTo>
                  <a:pt x="1390297" y="156057"/>
                  <a:pt x="1393650" y="156933"/>
                  <a:pt x="1396269" y="158067"/>
                </a:cubicBezTo>
                <a:cubicBezTo>
                  <a:pt x="1397546" y="158676"/>
                  <a:pt x="1398822" y="159277"/>
                  <a:pt x="1399632" y="160353"/>
                </a:cubicBezTo>
                <a:cubicBezTo>
                  <a:pt x="1400565" y="161563"/>
                  <a:pt x="1400765" y="163172"/>
                  <a:pt x="1400975" y="164649"/>
                </a:cubicBezTo>
                <a:cubicBezTo>
                  <a:pt x="1401375" y="167744"/>
                  <a:pt x="1401508" y="173516"/>
                  <a:pt x="1404794" y="174859"/>
                </a:cubicBezTo>
                <a:cubicBezTo>
                  <a:pt x="1408223" y="176136"/>
                  <a:pt x="1412252" y="173107"/>
                  <a:pt x="1413329" y="170021"/>
                </a:cubicBezTo>
                <a:cubicBezTo>
                  <a:pt x="1414605" y="166325"/>
                  <a:pt x="1413329" y="162163"/>
                  <a:pt x="1411043" y="159077"/>
                </a:cubicBezTo>
                <a:cubicBezTo>
                  <a:pt x="1408757" y="155924"/>
                  <a:pt x="1405537" y="153571"/>
                  <a:pt x="1402584" y="151085"/>
                </a:cubicBezTo>
                <a:cubicBezTo>
                  <a:pt x="1399022" y="148132"/>
                  <a:pt x="1395602" y="144913"/>
                  <a:pt x="1392783" y="141150"/>
                </a:cubicBezTo>
                <a:cubicBezTo>
                  <a:pt x="1391431" y="139265"/>
                  <a:pt x="1390164" y="137255"/>
                  <a:pt x="1388544" y="135578"/>
                </a:cubicBezTo>
                <a:cubicBezTo>
                  <a:pt x="1387544" y="134369"/>
                  <a:pt x="1386201" y="133359"/>
                  <a:pt x="1384725" y="133026"/>
                </a:cubicBezTo>
                <a:cubicBezTo>
                  <a:pt x="1383172" y="132759"/>
                  <a:pt x="1381363" y="133359"/>
                  <a:pt x="1380696" y="134769"/>
                </a:cubicBezTo>
                <a:cubicBezTo>
                  <a:pt x="1380020" y="136178"/>
                  <a:pt x="1380696" y="137921"/>
                  <a:pt x="1381696" y="139198"/>
                </a:cubicBezTo>
                <a:cubicBezTo>
                  <a:pt x="1382639" y="140474"/>
                  <a:pt x="1383982" y="141551"/>
                  <a:pt x="1384725" y="142960"/>
                </a:cubicBezTo>
                <a:cubicBezTo>
                  <a:pt x="1386535" y="146323"/>
                  <a:pt x="1384182" y="151152"/>
                  <a:pt x="1380420" y="151828"/>
                </a:cubicBezTo>
                <a:cubicBezTo>
                  <a:pt x="1379620" y="151961"/>
                  <a:pt x="1378810" y="151961"/>
                  <a:pt x="1378010" y="152228"/>
                </a:cubicBezTo>
                <a:cubicBezTo>
                  <a:pt x="1376591" y="152828"/>
                  <a:pt x="1375791" y="154314"/>
                  <a:pt x="1375390" y="155790"/>
                </a:cubicBezTo>
                <a:cubicBezTo>
                  <a:pt x="1374514" y="158810"/>
                  <a:pt x="1374714" y="162372"/>
                  <a:pt x="1376867" y="164715"/>
                </a:cubicBezTo>
                <a:cubicBezTo>
                  <a:pt x="1378943" y="167068"/>
                  <a:pt x="1383172" y="167401"/>
                  <a:pt x="1385125" y="164982"/>
                </a:cubicBezTo>
                <a:cubicBezTo>
                  <a:pt x="1386668" y="162906"/>
                  <a:pt x="1386401" y="159753"/>
                  <a:pt x="1388211" y="158000"/>
                </a:cubicBezTo>
                <a:moveTo>
                  <a:pt x="1133722" y="344804"/>
                </a:moveTo>
                <a:cubicBezTo>
                  <a:pt x="1138761" y="346624"/>
                  <a:pt x="1141447" y="344271"/>
                  <a:pt x="1138761" y="339566"/>
                </a:cubicBezTo>
                <a:cubicBezTo>
                  <a:pt x="1136475" y="335470"/>
                  <a:pt x="1132579" y="332927"/>
                  <a:pt x="1128150" y="331650"/>
                </a:cubicBezTo>
                <a:cubicBezTo>
                  <a:pt x="1122978" y="330098"/>
                  <a:pt x="1117539" y="330098"/>
                  <a:pt x="1112300" y="328964"/>
                </a:cubicBezTo>
                <a:cubicBezTo>
                  <a:pt x="1108138" y="328088"/>
                  <a:pt x="1104176" y="326478"/>
                  <a:pt x="1100547" y="324259"/>
                </a:cubicBezTo>
                <a:cubicBezTo>
                  <a:pt x="1094841" y="320697"/>
                  <a:pt x="1090079" y="315668"/>
                  <a:pt x="1083764" y="313382"/>
                </a:cubicBezTo>
                <a:cubicBezTo>
                  <a:pt x="1078258" y="311372"/>
                  <a:pt x="1071943" y="311772"/>
                  <a:pt x="1066704" y="314525"/>
                </a:cubicBezTo>
                <a:cubicBezTo>
                  <a:pt x="1065637" y="315125"/>
                  <a:pt x="1064361" y="316201"/>
                  <a:pt x="1064828" y="317411"/>
                </a:cubicBezTo>
                <a:cubicBezTo>
                  <a:pt x="1064961" y="317744"/>
                  <a:pt x="1065228" y="318020"/>
                  <a:pt x="1065428" y="318287"/>
                </a:cubicBezTo>
                <a:cubicBezTo>
                  <a:pt x="1070200" y="322983"/>
                  <a:pt x="1077991" y="322449"/>
                  <a:pt x="1083697" y="325735"/>
                </a:cubicBezTo>
                <a:cubicBezTo>
                  <a:pt x="1088459" y="328555"/>
                  <a:pt x="1091355" y="333794"/>
                  <a:pt x="1095784" y="337156"/>
                </a:cubicBezTo>
                <a:cubicBezTo>
                  <a:pt x="1098470" y="339232"/>
                  <a:pt x="1101690" y="340509"/>
                  <a:pt x="1105052" y="340909"/>
                </a:cubicBezTo>
                <a:cubicBezTo>
                  <a:pt x="1109081" y="341385"/>
                  <a:pt x="1113110" y="340575"/>
                  <a:pt x="1117139" y="340709"/>
                </a:cubicBezTo>
                <a:cubicBezTo>
                  <a:pt x="1122845" y="340909"/>
                  <a:pt x="1128283" y="342928"/>
                  <a:pt x="1133722" y="344804"/>
                </a:cubicBezTo>
                <a:moveTo>
                  <a:pt x="1413329" y="170021"/>
                </a:moveTo>
                <a:cubicBezTo>
                  <a:pt x="1414605" y="166325"/>
                  <a:pt x="1413329" y="162163"/>
                  <a:pt x="1411043" y="159077"/>
                </a:cubicBezTo>
                <a:cubicBezTo>
                  <a:pt x="1408757" y="155924"/>
                  <a:pt x="1405537" y="153571"/>
                  <a:pt x="1402584" y="151085"/>
                </a:cubicBezTo>
                <a:cubicBezTo>
                  <a:pt x="1399022" y="148132"/>
                  <a:pt x="1395602" y="144913"/>
                  <a:pt x="1392783" y="141150"/>
                </a:cubicBezTo>
                <a:cubicBezTo>
                  <a:pt x="1391431" y="139265"/>
                  <a:pt x="1390164" y="137255"/>
                  <a:pt x="1388544" y="135578"/>
                </a:cubicBezTo>
                <a:cubicBezTo>
                  <a:pt x="1387544" y="134369"/>
                  <a:pt x="1386201" y="133359"/>
                  <a:pt x="1384725" y="133026"/>
                </a:cubicBezTo>
                <a:cubicBezTo>
                  <a:pt x="1383172" y="132759"/>
                  <a:pt x="1381363" y="133359"/>
                  <a:pt x="1380696" y="134769"/>
                </a:cubicBezTo>
                <a:cubicBezTo>
                  <a:pt x="1380020" y="136178"/>
                  <a:pt x="1380696" y="137921"/>
                  <a:pt x="1381696" y="139198"/>
                </a:cubicBezTo>
                <a:cubicBezTo>
                  <a:pt x="1382639" y="140474"/>
                  <a:pt x="1383982" y="141551"/>
                  <a:pt x="1384725" y="142960"/>
                </a:cubicBezTo>
                <a:cubicBezTo>
                  <a:pt x="1386535" y="146323"/>
                  <a:pt x="1384182" y="151152"/>
                  <a:pt x="1380420" y="151828"/>
                </a:cubicBezTo>
                <a:cubicBezTo>
                  <a:pt x="1379620" y="151961"/>
                  <a:pt x="1378810" y="151961"/>
                  <a:pt x="1378010" y="152228"/>
                </a:cubicBezTo>
                <a:cubicBezTo>
                  <a:pt x="1376591" y="152828"/>
                  <a:pt x="1375791" y="154314"/>
                  <a:pt x="1375390" y="155790"/>
                </a:cubicBezTo>
                <a:cubicBezTo>
                  <a:pt x="1374514" y="158810"/>
                  <a:pt x="1374714" y="162372"/>
                  <a:pt x="1376867" y="164715"/>
                </a:cubicBezTo>
                <a:cubicBezTo>
                  <a:pt x="1378943" y="167068"/>
                  <a:pt x="1383172" y="167401"/>
                  <a:pt x="1385125" y="164982"/>
                </a:cubicBezTo>
                <a:cubicBezTo>
                  <a:pt x="1386668" y="162906"/>
                  <a:pt x="1386401" y="159753"/>
                  <a:pt x="1388211" y="158000"/>
                </a:cubicBezTo>
                <a:cubicBezTo>
                  <a:pt x="1390297" y="156057"/>
                  <a:pt x="1393650" y="156933"/>
                  <a:pt x="1396269" y="158067"/>
                </a:cubicBezTo>
                <a:cubicBezTo>
                  <a:pt x="1397546" y="158676"/>
                  <a:pt x="1398822" y="159277"/>
                  <a:pt x="1399632" y="160353"/>
                </a:cubicBezTo>
                <a:cubicBezTo>
                  <a:pt x="1400565" y="161563"/>
                  <a:pt x="1400765" y="163172"/>
                  <a:pt x="1400975" y="164649"/>
                </a:cubicBezTo>
                <a:cubicBezTo>
                  <a:pt x="1401375" y="167744"/>
                  <a:pt x="1401508" y="173516"/>
                  <a:pt x="1404794" y="174859"/>
                </a:cubicBezTo>
                <a:cubicBezTo>
                  <a:pt x="1408223" y="176136"/>
                  <a:pt x="1412252" y="173107"/>
                  <a:pt x="1413329" y="170021"/>
                </a:cubicBezTo>
                <a:moveTo>
                  <a:pt x="1502835" y="1737788"/>
                </a:moveTo>
                <a:cubicBezTo>
                  <a:pt x="1502835" y="1740074"/>
                  <a:pt x="1502768" y="1742284"/>
                  <a:pt x="1502568" y="1744570"/>
                </a:cubicBezTo>
                <a:cubicBezTo>
                  <a:pt x="1496996" y="1826561"/>
                  <a:pt x="1391030" y="1891960"/>
                  <a:pt x="1261100" y="1891960"/>
                </a:cubicBezTo>
                <a:cubicBezTo>
                  <a:pt x="1131169" y="1891960"/>
                  <a:pt x="1025213" y="1826561"/>
                  <a:pt x="1019641" y="1744570"/>
                </a:cubicBezTo>
                <a:cubicBezTo>
                  <a:pt x="1019441" y="1742284"/>
                  <a:pt x="1019375" y="1740074"/>
                  <a:pt x="1019375" y="1737788"/>
                </a:cubicBezTo>
                <a:cubicBezTo>
                  <a:pt x="1019375" y="1667817"/>
                  <a:pt x="1092498" y="1608734"/>
                  <a:pt x="1192682" y="1589932"/>
                </a:cubicBezTo>
                <a:lnTo>
                  <a:pt x="1192682" y="1626050"/>
                </a:lnTo>
                <a:cubicBezTo>
                  <a:pt x="1122711" y="1643510"/>
                  <a:pt x="1073086" y="1686953"/>
                  <a:pt x="1073086" y="1737788"/>
                </a:cubicBezTo>
                <a:cubicBezTo>
                  <a:pt x="1073086" y="1803996"/>
                  <a:pt x="1157297" y="1857717"/>
                  <a:pt x="1261100" y="1857717"/>
                </a:cubicBezTo>
                <a:cubicBezTo>
                  <a:pt x="1364913" y="1857717"/>
                  <a:pt x="1449114" y="1803996"/>
                  <a:pt x="1449114" y="1737788"/>
                </a:cubicBezTo>
                <a:cubicBezTo>
                  <a:pt x="1449114" y="1686953"/>
                  <a:pt x="1399565" y="1643510"/>
                  <a:pt x="1329528" y="1626050"/>
                </a:cubicBezTo>
                <a:lnTo>
                  <a:pt x="1329528" y="1589932"/>
                </a:lnTo>
                <a:cubicBezTo>
                  <a:pt x="1429712" y="1608734"/>
                  <a:pt x="1502835" y="1667817"/>
                  <a:pt x="1502835" y="1737788"/>
                </a:cubicBezTo>
                <a:moveTo>
                  <a:pt x="1449114" y="1737788"/>
                </a:moveTo>
                <a:cubicBezTo>
                  <a:pt x="1449114" y="1686953"/>
                  <a:pt x="1399565" y="1643510"/>
                  <a:pt x="1329528" y="1626050"/>
                </a:cubicBezTo>
                <a:lnTo>
                  <a:pt x="1329528" y="1715023"/>
                </a:lnTo>
                <a:cubicBezTo>
                  <a:pt x="1329528" y="1731273"/>
                  <a:pt x="1316231" y="1744370"/>
                  <a:pt x="1299914" y="1744370"/>
                </a:cubicBezTo>
                <a:cubicBezTo>
                  <a:pt x="1283598" y="1744370"/>
                  <a:pt x="1270368" y="1731273"/>
                  <a:pt x="1270368" y="1715023"/>
                </a:cubicBezTo>
                <a:lnTo>
                  <a:pt x="1270368" y="1618002"/>
                </a:lnTo>
                <a:cubicBezTo>
                  <a:pt x="1267282" y="1617935"/>
                  <a:pt x="1264186" y="1617859"/>
                  <a:pt x="1261100" y="1617859"/>
                </a:cubicBezTo>
                <a:cubicBezTo>
                  <a:pt x="1258014" y="1617859"/>
                  <a:pt x="1254928" y="1617935"/>
                  <a:pt x="1251832" y="1618002"/>
                </a:cubicBezTo>
                <a:lnTo>
                  <a:pt x="1251832" y="1715023"/>
                </a:lnTo>
                <a:cubicBezTo>
                  <a:pt x="1251832" y="1731273"/>
                  <a:pt x="1238611" y="1744370"/>
                  <a:pt x="1222295" y="1744370"/>
                </a:cubicBezTo>
                <a:cubicBezTo>
                  <a:pt x="1205969" y="1744370"/>
                  <a:pt x="1192682" y="1731273"/>
                  <a:pt x="1192682" y="1715023"/>
                </a:cubicBezTo>
                <a:lnTo>
                  <a:pt x="1192682" y="1626050"/>
                </a:lnTo>
                <a:cubicBezTo>
                  <a:pt x="1122711" y="1643510"/>
                  <a:pt x="1073086" y="1686953"/>
                  <a:pt x="1073086" y="1737788"/>
                </a:cubicBezTo>
                <a:cubicBezTo>
                  <a:pt x="1073086" y="1803996"/>
                  <a:pt x="1157220" y="1857717"/>
                  <a:pt x="1261100" y="1857717"/>
                </a:cubicBezTo>
                <a:cubicBezTo>
                  <a:pt x="1364980" y="1857717"/>
                  <a:pt x="1449114" y="1803996"/>
                  <a:pt x="1449114" y="1737788"/>
                </a:cubicBezTo>
                <a:moveTo>
                  <a:pt x="250936" y="564384"/>
                </a:moveTo>
                <a:lnTo>
                  <a:pt x="250936" y="598627"/>
                </a:lnTo>
                <a:cubicBezTo>
                  <a:pt x="247907" y="598560"/>
                  <a:pt x="244821" y="598493"/>
                  <a:pt x="241734" y="598493"/>
                </a:cubicBezTo>
                <a:cubicBezTo>
                  <a:pt x="238639" y="598493"/>
                  <a:pt x="235553" y="598560"/>
                  <a:pt x="232467" y="598627"/>
                </a:cubicBezTo>
                <a:lnTo>
                  <a:pt x="232467" y="564384"/>
                </a:lnTo>
                <a:cubicBezTo>
                  <a:pt x="235553" y="564318"/>
                  <a:pt x="238648" y="564251"/>
                  <a:pt x="241734" y="564251"/>
                </a:cubicBezTo>
                <a:cubicBezTo>
                  <a:pt x="244821" y="564251"/>
                  <a:pt x="247907" y="564318"/>
                  <a:pt x="250936" y="564384"/>
                </a:cubicBezTo>
                <a:moveTo>
                  <a:pt x="549535" y="1285208"/>
                </a:moveTo>
                <a:lnTo>
                  <a:pt x="549535" y="1319460"/>
                </a:lnTo>
                <a:cubicBezTo>
                  <a:pt x="546449" y="1319393"/>
                  <a:pt x="543363" y="1319326"/>
                  <a:pt x="540267" y="1319326"/>
                </a:cubicBezTo>
                <a:cubicBezTo>
                  <a:pt x="537181" y="1319326"/>
                  <a:pt x="534095" y="1319393"/>
                  <a:pt x="531075" y="1319460"/>
                </a:cubicBezTo>
                <a:lnTo>
                  <a:pt x="531075" y="1285208"/>
                </a:lnTo>
                <a:cubicBezTo>
                  <a:pt x="534095" y="1285141"/>
                  <a:pt x="537181" y="1285074"/>
                  <a:pt x="540267" y="1285074"/>
                </a:cubicBezTo>
                <a:cubicBezTo>
                  <a:pt x="543363" y="1285074"/>
                  <a:pt x="546449" y="1285141"/>
                  <a:pt x="549535" y="1285208"/>
                </a:cubicBezTo>
                <a:moveTo>
                  <a:pt x="1991201" y="1285208"/>
                </a:moveTo>
                <a:lnTo>
                  <a:pt x="1991201" y="1319460"/>
                </a:lnTo>
                <a:cubicBezTo>
                  <a:pt x="1988115" y="1319393"/>
                  <a:pt x="1985019" y="1319326"/>
                  <a:pt x="1981933" y="1319326"/>
                </a:cubicBezTo>
                <a:cubicBezTo>
                  <a:pt x="1978847" y="1319326"/>
                  <a:pt x="1975761" y="1319393"/>
                  <a:pt x="1972665" y="1319460"/>
                </a:cubicBezTo>
                <a:lnTo>
                  <a:pt x="1972665" y="1285208"/>
                </a:lnTo>
                <a:cubicBezTo>
                  <a:pt x="1975761" y="1285141"/>
                  <a:pt x="1978847" y="1285074"/>
                  <a:pt x="1981933" y="1285074"/>
                </a:cubicBezTo>
                <a:cubicBezTo>
                  <a:pt x="1985029" y="1285074"/>
                  <a:pt x="1988115" y="1285141"/>
                  <a:pt x="1991201" y="1285208"/>
                </a:cubicBezTo>
                <a:moveTo>
                  <a:pt x="2289733" y="564384"/>
                </a:moveTo>
                <a:lnTo>
                  <a:pt x="2289733" y="598627"/>
                </a:lnTo>
                <a:cubicBezTo>
                  <a:pt x="2286714" y="598560"/>
                  <a:pt x="2283628" y="598493"/>
                  <a:pt x="2280542" y="598493"/>
                </a:cubicBezTo>
                <a:cubicBezTo>
                  <a:pt x="2277446" y="598493"/>
                  <a:pt x="2274360" y="598560"/>
                  <a:pt x="2271274" y="598627"/>
                </a:cubicBezTo>
                <a:lnTo>
                  <a:pt x="2271274" y="564384"/>
                </a:lnTo>
                <a:cubicBezTo>
                  <a:pt x="2274360" y="564318"/>
                  <a:pt x="2277446" y="564251"/>
                  <a:pt x="2280542" y="564251"/>
                </a:cubicBezTo>
                <a:cubicBezTo>
                  <a:pt x="2283628" y="564251"/>
                  <a:pt x="2286714" y="564318"/>
                  <a:pt x="2289733" y="564384"/>
                </a:cubicBezTo>
                <a:moveTo>
                  <a:pt x="1298038" y="1238278"/>
                </a:moveTo>
                <a:lnTo>
                  <a:pt x="1298038" y="1279569"/>
                </a:lnTo>
                <a:cubicBezTo>
                  <a:pt x="1286417" y="1276149"/>
                  <a:pt x="1273997" y="1274330"/>
                  <a:pt x="1261100" y="1274330"/>
                </a:cubicBezTo>
                <a:cubicBezTo>
                  <a:pt x="1248213" y="1274330"/>
                  <a:pt x="1235792" y="1276149"/>
                  <a:pt x="1224172" y="1279569"/>
                </a:cubicBezTo>
                <a:lnTo>
                  <a:pt x="1224172" y="1234849"/>
                </a:lnTo>
                <a:cubicBezTo>
                  <a:pt x="1229877" y="1250089"/>
                  <a:pt x="1244584" y="1260900"/>
                  <a:pt x="1261843" y="1260900"/>
                </a:cubicBezTo>
                <a:cubicBezTo>
                  <a:pt x="1277759" y="1260900"/>
                  <a:pt x="1291523" y="1251708"/>
                  <a:pt x="1298038" y="1238278"/>
                </a:cubicBezTo>
                <a:moveTo>
                  <a:pt x="1270368" y="1516741"/>
                </a:moveTo>
                <a:lnTo>
                  <a:pt x="1270368" y="1583750"/>
                </a:lnTo>
                <a:cubicBezTo>
                  <a:pt x="1267282" y="1583683"/>
                  <a:pt x="1264196" y="1583616"/>
                  <a:pt x="1261100" y="1583616"/>
                </a:cubicBezTo>
                <a:cubicBezTo>
                  <a:pt x="1258014" y="1583616"/>
                  <a:pt x="1254928" y="1583683"/>
                  <a:pt x="1251832" y="1583750"/>
                </a:cubicBezTo>
                <a:lnTo>
                  <a:pt x="1251832" y="1516741"/>
                </a:lnTo>
                <a:lnTo>
                  <a:pt x="1270368" y="1516741"/>
                </a:lnTo>
                <a:moveTo>
                  <a:pt x="1270368" y="1583750"/>
                </a:moveTo>
                <a:lnTo>
                  <a:pt x="1270368" y="1618002"/>
                </a:lnTo>
                <a:cubicBezTo>
                  <a:pt x="1267282" y="1617935"/>
                  <a:pt x="1264186" y="1617859"/>
                  <a:pt x="1261100" y="1617859"/>
                </a:cubicBezTo>
                <a:cubicBezTo>
                  <a:pt x="1258014" y="1617859"/>
                  <a:pt x="1254928" y="1617935"/>
                  <a:pt x="1251832" y="1618002"/>
                </a:cubicBezTo>
                <a:lnTo>
                  <a:pt x="1251832" y="1583750"/>
                </a:lnTo>
                <a:cubicBezTo>
                  <a:pt x="1254928" y="1583683"/>
                  <a:pt x="1258014" y="1583616"/>
                  <a:pt x="1261100" y="1583616"/>
                </a:cubicBezTo>
                <a:cubicBezTo>
                  <a:pt x="1264196" y="1583616"/>
                  <a:pt x="1267282" y="1583683"/>
                  <a:pt x="1270368" y="1583750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310865" y="2144663"/>
            <a:ext cx="2522270" cy="1891955"/>
          </a:xfrm>
          <a:custGeom>
            <a:avLst/>
            <a:gdLst/>
            <a:ahLst/>
            <a:cxnLst/>
            <a:rect l="0" t="0" r="0" b="0"/>
            <a:pathLst>
              <a:path w="2522270" h="1891955">
                <a:moveTo>
                  <a:pt x="483463" y="718346"/>
                </a:moveTo>
                <a:cubicBezTo>
                  <a:pt x="483463" y="720629"/>
                  <a:pt x="483329" y="722912"/>
                  <a:pt x="483195" y="725195"/>
                </a:cubicBezTo>
                <a:cubicBezTo>
                  <a:pt x="482456" y="735535"/>
                  <a:pt x="480173" y="745541"/>
                  <a:pt x="476480" y="755277"/>
                </a:cubicBezTo>
                <a:cubicBezTo>
                  <a:pt x="450561" y="822559"/>
                  <a:pt x="355278" y="872517"/>
                  <a:pt x="241731" y="872517"/>
                </a:cubicBezTo>
                <a:cubicBezTo>
                  <a:pt x="111800" y="872517"/>
                  <a:pt x="5774" y="807115"/>
                  <a:pt x="268" y="725195"/>
                </a:cubicBezTo>
                <a:cubicBezTo>
                  <a:pt x="67" y="722912"/>
                  <a:pt x="0" y="720629"/>
                  <a:pt x="0" y="718346"/>
                </a:cubicBezTo>
                <a:cubicBezTo>
                  <a:pt x="0" y="648378"/>
                  <a:pt x="73124" y="589288"/>
                  <a:pt x="173308" y="570554"/>
                </a:cubicBezTo>
                <a:lnTo>
                  <a:pt x="173308" y="606679"/>
                </a:lnTo>
                <a:cubicBezTo>
                  <a:pt x="103273" y="624070"/>
                  <a:pt x="53718" y="667515"/>
                  <a:pt x="53718" y="718346"/>
                </a:cubicBezTo>
                <a:cubicBezTo>
                  <a:pt x="53718" y="784621"/>
                  <a:pt x="137854" y="838272"/>
                  <a:pt x="241731" y="838272"/>
                </a:cubicBezTo>
                <a:cubicBezTo>
                  <a:pt x="345609" y="838272"/>
                  <a:pt x="429745" y="784621"/>
                  <a:pt x="429745" y="718346"/>
                </a:cubicBezTo>
                <a:cubicBezTo>
                  <a:pt x="429745" y="667515"/>
                  <a:pt x="380123" y="624070"/>
                  <a:pt x="310088" y="606679"/>
                </a:cubicBezTo>
                <a:lnTo>
                  <a:pt x="310088" y="570554"/>
                </a:lnTo>
                <a:cubicBezTo>
                  <a:pt x="392076" y="585863"/>
                  <a:pt x="455932" y="628167"/>
                  <a:pt x="476480" y="681415"/>
                </a:cubicBezTo>
                <a:cubicBezTo>
                  <a:pt x="481046" y="693233"/>
                  <a:pt x="483463" y="705588"/>
                  <a:pt x="483463" y="718346"/>
                </a:cubicBezTo>
                <a:close/>
                <a:moveTo>
                  <a:pt x="429745" y="718346"/>
                </a:moveTo>
                <a:cubicBezTo>
                  <a:pt x="429745" y="667515"/>
                  <a:pt x="380123" y="624070"/>
                  <a:pt x="310088" y="606679"/>
                </a:cubicBezTo>
                <a:lnTo>
                  <a:pt x="310088" y="695584"/>
                </a:lnTo>
                <a:cubicBezTo>
                  <a:pt x="310088" y="711834"/>
                  <a:pt x="296860" y="724995"/>
                  <a:pt x="280543" y="724995"/>
                </a:cubicBezTo>
                <a:cubicBezTo>
                  <a:pt x="264226" y="724995"/>
                  <a:pt x="250931" y="711834"/>
                  <a:pt x="250931" y="695584"/>
                </a:cubicBezTo>
                <a:lnTo>
                  <a:pt x="250931" y="598622"/>
                </a:lnTo>
                <a:cubicBezTo>
                  <a:pt x="247909" y="598555"/>
                  <a:pt x="244820" y="598488"/>
                  <a:pt x="241731" y="598488"/>
                </a:cubicBezTo>
                <a:cubicBezTo>
                  <a:pt x="238643" y="598488"/>
                  <a:pt x="235554" y="598555"/>
                  <a:pt x="232465" y="598622"/>
                </a:cubicBezTo>
                <a:lnTo>
                  <a:pt x="232465" y="695584"/>
                </a:lnTo>
                <a:cubicBezTo>
                  <a:pt x="232465" y="711834"/>
                  <a:pt x="219304" y="724995"/>
                  <a:pt x="202920" y="724995"/>
                </a:cubicBezTo>
                <a:cubicBezTo>
                  <a:pt x="186536" y="724995"/>
                  <a:pt x="173308" y="711834"/>
                  <a:pt x="173308" y="695584"/>
                </a:cubicBezTo>
                <a:lnTo>
                  <a:pt x="173308" y="606679"/>
                </a:lnTo>
                <a:cubicBezTo>
                  <a:pt x="103273" y="624070"/>
                  <a:pt x="53718" y="667515"/>
                  <a:pt x="53718" y="718346"/>
                </a:cubicBezTo>
                <a:cubicBezTo>
                  <a:pt x="53718" y="784621"/>
                  <a:pt x="137921" y="838272"/>
                  <a:pt x="241731" y="838272"/>
                </a:cubicBezTo>
                <a:cubicBezTo>
                  <a:pt x="345542" y="838272"/>
                  <a:pt x="429745" y="784621"/>
                  <a:pt x="429745" y="718346"/>
                </a:cubicBezTo>
                <a:close/>
                <a:moveTo>
                  <a:pt x="782002" y="1439176"/>
                </a:moveTo>
                <a:cubicBezTo>
                  <a:pt x="782002" y="1441459"/>
                  <a:pt x="781935" y="1443742"/>
                  <a:pt x="781734" y="1446025"/>
                </a:cubicBezTo>
                <a:cubicBezTo>
                  <a:pt x="776227" y="1527945"/>
                  <a:pt x="670201" y="1593347"/>
                  <a:pt x="540270" y="1593347"/>
                </a:cubicBezTo>
                <a:cubicBezTo>
                  <a:pt x="410339" y="1593347"/>
                  <a:pt x="304380" y="1527945"/>
                  <a:pt x="298807" y="1446025"/>
                </a:cubicBezTo>
                <a:cubicBezTo>
                  <a:pt x="298672" y="1443742"/>
                  <a:pt x="298538" y="1441459"/>
                  <a:pt x="298538" y="1439176"/>
                </a:cubicBezTo>
                <a:cubicBezTo>
                  <a:pt x="298538" y="1369141"/>
                  <a:pt x="371729" y="1310118"/>
                  <a:pt x="471914" y="1291384"/>
                </a:cubicBezTo>
                <a:lnTo>
                  <a:pt x="471914" y="1327510"/>
                </a:lnTo>
                <a:cubicBezTo>
                  <a:pt x="401878" y="1344900"/>
                  <a:pt x="352256" y="1388345"/>
                  <a:pt x="352256" y="1439176"/>
                </a:cubicBezTo>
                <a:cubicBezTo>
                  <a:pt x="352256" y="1505451"/>
                  <a:pt x="436459" y="1559102"/>
                  <a:pt x="540270" y="1559102"/>
                </a:cubicBezTo>
                <a:cubicBezTo>
                  <a:pt x="644081" y="1559102"/>
                  <a:pt x="728284" y="1505451"/>
                  <a:pt x="728284" y="1439176"/>
                </a:cubicBezTo>
                <a:cubicBezTo>
                  <a:pt x="728284" y="1388345"/>
                  <a:pt x="678729" y="1344900"/>
                  <a:pt x="608694" y="1327510"/>
                </a:cubicBezTo>
                <a:lnTo>
                  <a:pt x="608694" y="1291384"/>
                </a:lnTo>
                <a:cubicBezTo>
                  <a:pt x="616282" y="1292794"/>
                  <a:pt x="623735" y="1294406"/>
                  <a:pt x="630987" y="1296286"/>
                </a:cubicBezTo>
                <a:cubicBezTo>
                  <a:pt x="658652" y="1303404"/>
                  <a:pt x="683765" y="1313744"/>
                  <a:pt x="705185" y="1326569"/>
                </a:cubicBezTo>
                <a:cubicBezTo>
                  <a:pt x="752457" y="1354637"/>
                  <a:pt x="782002" y="1394657"/>
                  <a:pt x="782002" y="1439176"/>
                </a:cubicBezTo>
                <a:close/>
                <a:moveTo>
                  <a:pt x="728284" y="1439176"/>
                </a:moveTo>
                <a:cubicBezTo>
                  <a:pt x="728284" y="1388345"/>
                  <a:pt x="678729" y="1344900"/>
                  <a:pt x="608694" y="1327510"/>
                </a:cubicBezTo>
                <a:lnTo>
                  <a:pt x="608694" y="1416414"/>
                </a:lnTo>
                <a:cubicBezTo>
                  <a:pt x="608694" y="1432664"/>
                  <a:pt x="595398" y="1445825"/>
                  <a:pt x="579082" y="1445825"/>
                </a:cubicBezTo>
                <a:cubicBezTo>
                  <a:pt x="562765" y="1445825"/>
                  <a:pt x="549536" y="1432664"/>
                  <a:pt x="549536" y="1416414"/>
                </a:cubicBezTo>
                <a:lnTo>
                  <a:pt x="549536" y="1319453"/>
                </a:lnTo>
                <a:cubicBezTo>
                  <a:pt x="546447" y="1319386"/>
                  <a:pt x="543359" y="1319318"/>
                  <a:pt x="540270" y="1319318"/>
                </a:cubicBezTo>
                <a:cubicBezTo>
                  <a:pt x="537181" y="1319318"/>
                  <a:pt x="534092" y="1319386"/>
                  <a:pt x="531071" y="1319453"/>
                </a:cubicBezTo>
                <a:lnTo>
                  <a:pt x="531071" y="1416414"/>
                </a:lnTo>
                <a:cubicBezTo>
                  <a:pt x="531071" y="1432664"/>
                  <a:pt x="517775" y="1445825"/>
                  <a:pt x="501459" y="1445825"/>
                </a:cubicBezTo>
                <a:cubicBezTo>
                  <a:pt x="485142" y="1445825"/>
                  <a:pt x="471914" y="1432664"/>
                  <a:pt x="471914" y="1416414"/>
                </a:cubicBezTo>
                <a:lnTo>
                  <a:pt x="471914" y="1327510"/>
                </a:lnTo>
                <a:cubicBezTo>
                  <a:pt x="401878" y="1344900"/>
                  <a:pt x="352256" y="1388345"/>
                  <a:pt x="352256" y="1439176"/>
                </a:cubicBezTo>
                <a:cubicBezTo>
                  <a:pt x="352256" y="1505451"/>
                  <a:pt x="436392" y="1559102"/>
                  <a:pt x="540270" y="1559102"/>
                </a:cubicBezTo>
                <a:cubicBezTo>
                  <a:pt x="644148" y="1559102"/>
                  <a:pt x="728284" y="1505451"/>
                  <a:pt x="728284" y="1439176"/>
                </a:cubicBezTo>
                <a:close/>
                <a:moveTo>
                  <a:pt x="2223665" y="1439176"/>
                </a:moveTo>
                <a:cubicBezTo>
                  <a:pt x="2223665" y="1441459"/>
                  <a:pt x="2223598" y="1443742"/>
                  <a:pt x="2223397" y="1446025"/>
                </a:cubicBezTo>
                <a:cubicBezTo>
                  <a:pt x="2217823" y="1527945"/>
                  <a:pt x="2111864" y="1593347"/>
                  <a:pt x="1981934" y="1593347"/>
                </a:cubicBezTo>
                <a:cubicBezTo>
                  <a:pt x="1852003" y="1593347"/>
                  <a:pt x="1746044" y="1527945"/>
                  <a:pt x="1740470" y="1446025"/>
                </a:cubicBezTo>
                <a:cubicBezTo>
                  <a:pt x="1740269" y="1443742"/>
                  <a:pt x="1740202" y="1441459"/>
                  <a:pt x="1740202" y="1439176"/>
                </a:cubicBezTo>
                <a:cubicBezTo>
                  <a:pt x="1740202" y="1394657"/>
                  <a:pt x="1769746" y="1354637"/>
                  <a:pt x="1817019" y="1326502"/>
                </a:cubicBezTo>
                <a:cubicBezTo>
                  <a:pt x="1838439" y="1313744"/>
                  <a:pt x="1863619" y="1303404"/>
                  <a:pt x="1891284" y="1296286"/>
                </a:cubicBezTo>
                <a:cubicBezTo>
                  <a:pt x="1898536" y="1294406"/>
                  <a:pt x="1905922" y="1292727"/>
                  <a:pt x="1913510" y="1291384"/>
                </a:cubicBezTo>
                <a:lnTo>
                  <a:pt x="1913510" y="1327510"/>
                </a:lnTo>
                <a:cubicBezTo>
                  <a:pt x="1843542" y="1344968"/>
                  <a:pt x="1793920" y="1388345"/>
                  <a:pt x="1793920" y="1439176"/>
                </a:cubicBezTo>
                <a:cubicBezTo>
                  <a:pt x="1793920" y="1505451"/>
                  <a:pt x="1878123" y="1559102"/>
                  <a:pt x="1981934" y="1559102"/>
                </a:cubicBezTo>
                <a:cubicBezTo>
                  <a:pt x="2085744" y="1559102"/>
                  <a:pt x="2169947" y="1505451"/>
                  <a:pt x="2169947" y="1439176"/>
                </a:cubicBezTo>
                <a:cubicBezTo>
                  <a:pt x="2169947" y="1388345"/>
                  <a:pt x="2120325" y="1344968"/>
                  <a:pt x="2050357" y="1327510"/>
                </a:cubicBezTo>
                <a:lnTo>
                  <a:pt x="2050357" y="1291384"/>
                </a:lnTo>
                <a:cubicBezTo>
                  <a:pt x="2150541" y="1310118"/>
                  <a:pt x="2223665" y="1369208"/>
                  <a:pt x="2223665" y="1439176"/>
                </a:cubicBezTo>
                <a:close/>
                <a:moveTo>
                  <a:pt x="2169947" y="1439176"/>
                </a:moveTo>
                <a:cubicBezTo>
                  <a:pt x="2169947" y="1388345"/>
                  <a:pt x="2120325" y="1344968"/>
                  <a:pt x="2050357" y="1327510"/>
                </a:cubicBezTo>
                <a:lnTo>
                  <a:pt x="2050357" y="1416414"/>
                </a:lnTo>
                <a:cubicBezTo>
                  <a:pt x="2050357" y="1432664"/>
                  <a:pt x="2037062" y="1445825"/>
                  <a:pt x="2020745" y="1445825"/>
                </a:cubicBezTo>
                <a:cubicBezTo>
                  <a:pt x="2004428" y="1445825"/>
                  <a:pt x="1991200" y="1432664"/>
                  <a:pt x="1991200" y="1416414"/>
                </a:cubicBezTo>
                <a:lnTo>
                  <a:pt x="1991200" y="1319453"/>
                </a:lnTo>
                <a:cubicBezTo>
                  <a:pt x="1988111" y="1319386"/>
                  <a:pt x="1985023" y="1319318"/>
                  <a:pt x="1981934" y="1319318"/>
                </a:cubicBezTo>
                <a:cubicBezTo>
                  <a:pt x="1978845" y="1319318"/>
                  <a:pt x="1975756" y="1319386"/>
                  <a:pt x="1972668" y="1319453"/>
                </a:cubicBezTo>
                <a:lnTo>
                  <a:pt x="1972668" y="1416414"/>
                </a:lnTo>
                <a:cubicBezTo>
                  <a:pt x="1972668" y="1432664"/>
                  <a:pt x="1959439" y="1445825"/>
                  <a:pt x="1943123" y="1445825"/>
                </a:cubicBezTo>
                <a:cubicBezTo>
                  <a:pt x="1926806" y="1445825"/>
                  <a:pt x="1913510" y="1432664"/>
                  <a:pt x="1913510" y="1416414"/>
                </a:cubicBezTo>
                <a:lnTo>
                  <a:pt x="1913510" y="1327510"/>
                </a:lnTo>
                <a:cubicBezTo>
                  <a:pt x="1843542" y="1344968"/>
                  <a:pt x="1793920" y="1388345"/>
                  <a:pt x="1793920" y="1439176"/>
                </a:cubicBezTo>
                <a:cubicBezTo>
                  <a:pt x="1793920" y="1505451"/>
                  <a:pt x="1878123" y="1559102"/>
                  <a:pt x="1981934" y="1559102"/>
                </a:cubicBezTo>
                <a:cubicBezTo>
                  <a:pt x="2085744" y="1559102"/>
                  <a:pt x="2169947" y="1505451"/>
                  <a:pt x="2169947" y="1439176"/>
                </a:cubicBezTo>
                <a:close/>
                <a:moveTo>
                  <a:pt x="2522270" y="718346"/>
                </a:moveTo>
                <a:cubicBezTo>
                  <a:pt x="2522270" y="720629"/>
                  <a:pt x="2522135" y="722912"/>
                  <a:pt x="2522001" y="725195"/>
                </a:cubicBezTo>
                <a:cubicBezTo>
                  <a:pt x="2516428" y="807115"/>
                  <a:pt x="2410402" y="872517"/>
                  <a:pt x="2280538" y="872517"/>
                </a:cubicBezTo>
                <a:cubicBezTo>
                  <a:pt x="2166991" y="872517"/>
                  <a:pt x="2071641" y="822559"/>
                  <a:pt x="2045789" y="755277"/>
                </a:cubicBezTo>
                <a:cubicBezTo>
                  <a:pt x="2042029" y="745541"/>
                  <a:pt x="2039746" y="735535"/>
                  <a:pt x="2039075" y="725195"/>
                </a:cubicBezTo>
                <a:cubicBezTo>
                  <a:pt x="2038873" y="722912"/>
                  <a:pt x="2038805" y="720629"/>
                  <a:pt x="2038805" y="718346"/>
                </a:cubicBezTo>
                <a:cubicBezTo>
                  <a:pt x="2038805" y="705588"/>
                  <a:pt x="2041223" y="693233"/>
                  <a:pt x="2045789" y="681415"/>
                </a:cubicBezTo>
                <a:cubicBezTo>
                  <a:pt x="2066336" y="628234"/>
                  <a:pt x="2130194" y="585863"/>
                  <a:pt x="2212114" y="570554"/>
                </a:cubicBezTo>
                <a:lnTo>
                  <a:pt x="2212114" y="606679"/>
                </a:lnTo>
                <a:cubicBezTo>
                  <a:pt x="2142079" y="624138"/>
                  <a:pt x="2092524" y="667515"/>
                  <a:pt x="2092524" y="718346"/>
                </a:cubicBezTo>
                <a:cubicBezTo>
                  <a:pt x="2092524" y="784621"/>
                  <a:pt x="2176660" y="838272"/>
                  <a:pt x="2280538" y="838272"/>
                </a:cubicBezTo>
                <a:cubicBezTo>
                  <a:pt x="2384415" y="838272"/>
                  <a:pt x="2468551" y="784621"/>
                  <a:pt x="2468551" y="718346"/>
                </a:cubicBezTo>
                <a:cubicBezTo>
                  <a:pt x="2468551" y="667515"/>
                  <a:pt x="2418929" y="624070"/>
                  <a:pt x="2348894" y="606679"/>
                </a:cubicBezTo>
                <a:lnTo>
                  <a:pt x="2348894" y="570554"/>
                </a:lnTo>
                <a:cubicBezTo>
                  <a:pt x="2449079" y="589288"/>
                  <a:pt x="2522270" y="648378"/>
                  <a:pt x="2522270" y="718346"/>
                </a:cubicBezTo>
                <a:close/>
                <a:moveTo>
                  <a:pt x="2468551" y="718346"/>
                </a:moveTo>
                <a:cubicBezTo>
                  <a:pt x="2468551" y="667515"/>
                  <a:pt x="2418929" y="624070"/>
                  <a:pt x="2348894" y="606679"/>
                </a:cubicBezTo>
                <a:lnTo>
                  <a:pt x="2348894" y="695584"/>
                </a:lnTo>
                <a:cubicBezTo>
                  <a:pt x="2348894" y="711834"/>
                  <a:pt x="2335666" y="724995"/>
                  <a:pt x="2319349" y="724995"/>
                </a:cubicBezTo>
                <a:cubicBezTo>
                  <a:pt x="2303032" y="724995"/>
                  <a:pt x="2289738" y="711834"/>
                  <a:pt x="2289738" y="695584"/>
                </a:cubicBezTo>
                <a:lnTo>
                  <a:pt x="2289738" y="598622"/>
                </a:lnTo>
                <a:cubicBezTo>
                  <a:pt x="2286715" y="598555"/>
                  <a:pt x="2283627" y="598488"/>
                  <a:pt x="2280538" y="598488"/>
                </a:cubicBezTo>
                <a:cubicBezTo>
                  <a:pt x="2277449" y="598488"/>
                  <a:pt x="2274360" y="598555"/>
                  <a:pt x="2271271" y="598622"/>
                </a:cubicBezTo>
                <a:lnTo>
                  <a:pt x="2271271" y="695584"/>
                </a:lnTo>
                <a:cubicBezTo>
                  <a:pt x="2271271" y="711834"/>
                  <a:pt x="2257976" y="724995"/>
                  <a:pt x="2241659" y="724995"/>
                </a:cubicBezTo>
                <a:cubicBezTo>
                  <a:pt x="2225342" y="724995"/>
                  <a:pt x="2212114" y="711834"/>
                  <a:pt x="2212114" y="695584"/>
                </a:cubicBezTo>
                <a:lnTo>
                  <a:pt x="2212114" y="606679"/>
                </a:lnTo>
                <a:cubicBezTo>
                  <a:pt x="2142079" y="624138"/>
                  <a:pt x="2092524" y="667515"/>
                  <a:pt x="2092524" y="718346"/>
                </a:cubicBezTo>
                <a:cubicBezTo>
                  <a:pt x="2092524" y="784621"/>
                  <a:pt x="2176727" y="838272"/>
                  <a:pt x="2280538" y="838272"/>
                </a:cubicBezTo>
                <a:cubicBezTo>
                  <a:pt x="2384348" y="838272"/>
                  <a:pt x="2468551" y="784621"/>
                  <a:pt x="2468551" y="718346"/>
                </a:cubicBezTo>
                <a:close/>
                <a:moveTo>
                  <a:pt x="898906" y="728552"/>
                </a:moveTo>
                <a:cubicBezTo>
                  <a:pt x="899510" y="737617"/>
                  <a:pt x="900921" y="746481"/>
                  <a:pt x="903136" y="755277"/>
                </a:cubicBezTo>
                <a:lnTo>
                  <a:pt x="476480" y="755277"/>
                </a:lnTo>
                <a:cubicBezTo>
                  <a:pt x="480173" y="745541"/>
                  <a:pt x="482456" y="735535"/>
                  <a:pt x="483195" y="725195"/>
                </a:cubicBezTo>
                <a:cubicBezTo>
                  <a:pt x="483329" y="722912"/>
                  <a:pt x="483463" y="720629"/>
                  <a:pt x="483463" y="718346"/>
                </a:cubicBezTo>
                <a:cubicBezTo>
                  <a:pt x="483463" y="705588"/>
                  <a:pt x="481046" y="693233"/>
                  <a:pt x="476480" y="681415"/>
                </a:cubicBezTo>
                <a:lnTo>
                  <a:pt x="903136" y="681415"/>
                </a:lnTo>
                <a:cubicBezTo>
                  <a:pt x="900048" y="693434"/>
                  <a:pt x="898503" y="705790"/>
                  <a:pt x="898503" y="718346"/>
                </a:cubicBezTo>
                <a:cubicBezTo>
                  <a:pt x="898503" y="721771"/>
                  <a:pt x="898638" y="725128"/>
                  <a:pt x="898906" y="728552"/>
                </a:cubicBezTo>
                <a:close/>
                <a:moveTo>
                  <a:pt x="1104716" y="927042"/>
                </a:moveTo>
                <a:lnTo>
                  <a:pt x="705185" y="1326569"/>
                </a:lnTo>
                <a:cubicBezTo>
                  <a:pt x="683765" y="1313744"/>
                  <a:pt x="658652" y="1303404"/>
                  <a:pt x="630987" y="1296286"/>
                </a:cubicBezTo>
                <a:lnTo>
                  <a:pt x="1030451" y="896825"/>
                </a:lnTo>
                <a:cubicBezTo>
                  <a:pt x="1053012" y="908710"/>
                  <a:pt x="1077991" y="918917"/>
                  <a:pt x="1104716" y="927042"/>
                </a:cubicBezTo>
                <a:close/>
                <a:moveTo>
                  <a:pt x="1298033" y="948394"/>
                </a:moveTo>
                <a:lnTo>
                  <a:pt x="1298033" y="1203019"/>
                </a:lnTo>
                <a:cubicBezTo>
                  <a:pt x="1291520" y="1189589"/>
                  <a:pt x="1277755" y="1180322"/>
                  <a:pt x="1261840" y="1180322"/>
                </a:cubicBezTo>
                <a:cubicBezTo>
                  <a:pt x="1244583" y="1180322"/>
                  <a:pt x="1229878" y="1191201"/>
                  <a:pt x="1224170" y="1206443"/>
                </a:cubicBezTo>
                <a:lnTo>
                  <a:pt x="1224170" y="948394"/>
                </a:lnTo>
                <a:cubicBezTo>
                  <a:pt x="1236324" y="949200"/>
                  <a:pt x="1248612" y="949603"/>
                  <a:pt x="1261102" y="949603"/>
                </a:cubicBezTo>
                <a:cubicBezTo>
                  <a:pt x="1273591" y="949603"/>
                  <a:pt x="1285879" y="949200"/>
                  <a:pt x="1298033" y="948394"/>
                </a:cubicBezTo>
                <a:close/>
                <a:moveTo>
                  <a:pt x="1891284" y="1296286"/>
                </a:moveTo>
                <a:cubicBezTo>
                  <a:pt x="1863619" y="1303404"/>
                  <a:pt x="1838439" y="1313744"/>
                  <a:pt x="1817019" y="1326502"/>
                </a:cubicBezTo>
                <a:lnTo>
                  <a:pt x="1417555" y="927042"/>
                </a:lnTo>
                <a:cubicBezTo>
                  <a:pt x="1444280" y="918850"/>
                  <a:pt x="1469191" y="908710"/>
                  <a:pt x="1491753" y="896825"/>
                </a:cubicBezTo>
                <a:close/>
                <a:moveTo>
                  <a:pt x="2039075" y="725195"/>
                </a:moveTo>
                <a:cubicBezTo>
                  <a:pt x="2039746" y="735535"/>
                  <a:pt x="2042029" y="745541"/>
                  <a:pt x="2045789" y="755277"/>
                </a:cubicBezTo>
                <a:lnTo>
                  <a:pt x="1619067" y="755277"/>
                </a:lnTo>
                <a:cubicBezTo>
                  <a:pt x="1621283" y="746481"/>
                  <a:pt x="1622693" y="737617"/>
                  <a:pt x="1623297" y="728552"/>
                </a:cubicBezTo>
                <a:cubicBezTo>
                  <a:pt x="1623566" y="725128"/>
                  <a:pt x="1623700" y="721771"/>
                  <a:pt x="1623700" y="718346"/>
                </a:cubicBezTo>
                <a:cubicBezTo>
                  <a:pt x="1623700" y="705790"/>
                  <a:pt x="1622156" y="693434"/>
                  <a:pt x="1619067" y="681415"/>
                </a:cubicBezTo>
                <a:lnTo>
                  <a:pt x="2045789" y="681415"/>
                </a:lnTo>
                <a:cubicBezTo>
                  <a:pt x="2041223" y="693233"/>
                  <a:pt x="2038805" y="705588"/>
                  <a:pt x="2038805" y="718346"/>
                </a:cubicBezTo>
                <a:cubicBezTo>
                  <a:pt x="2038805" y="720629"/>
                  <a:pt x="2038873" y="722912"/>
                  <a:pt x="2039075" y="725195"/>
                </a:cubicBezTo>
                <a:close/>
                <a:moveTo>
                  <a:pt x="1623700" y="718346"/>
                </a:moveTo>
                <a:cubicBezTo>
                  <a:pt x="1623700" y="721771"/>
                  <a:pt x="1623566" y="725128"/>
                  <a:pt x="1623297" y="728552"/>
                </a:cubicBezTo>
                <a:cubicBezTo>
                  <a:pt x="1622693" y="737617"/>
                  <a:pt x="1621283" y="746481"/>
                  <a:pt x="1619067" y="755277"/>
                </a:cubicBezTo>
                <a:cubicBezTo>
                  <a:pt x="1604832" y="811950"/>
                  <a:pt x="1558230" y="861774"/>
                  <a:pt x="1491753" y="896825"/>
                </a:cubicBezTo>
                <a:cubicBezTo>
                  <a:pt x="1469191" y="908710"/>
                  <a:pt x="1444280" y="918850"/>
                  <a:pt x="1417555" y="927042"/>
                </a:cubicBezTo>
                <a:cubicBezTo>
                  <a:pt x="1380758" y="938256"/>
                  <a:pt x="1340470" y="945708"/>
                  <a:pt x="1298033" y="948394"/>
                </a:cubicBezTo>
                <a:cubicBezTo>
                  <a:pt x="1285879" y="949200"/>
                  <a:pt x="1273591" y="949603"/>
                  <a:pt x="1261102" y="949603"/>
                </a:cubicBezTo>
                <a:cubicBezTo>
                  <a:pt x="1248612" y="949603"/>
                  <a:pt x="1236324" y="949200"/>
                  <a:pt x="1224170" y="948394"/>
                </a:cubicBezTo>
                <a:cubicBezTo>
                  <a:pt x="1181733" y="945708"/>
                  <a:pt x="1141513" y="938256"/>
                  <a:pt x="1104716" y="927042"/>
                </a:cubicBezTo>
                <a:cubicBezTo>
                  <a:pt x="1077991" y="918917"/>
                  <a:pt x="1053012" y="908710"/>
                  <a:pt x="1030451" y="896825"/>
                </a:cubicBezTo>
                <a:cubicBezTo>
                  <a:pt x="963974" y="861774"/>
                  <a:pt x="917372" y="811950"/>
                  <a:pt x="903136" y="755277"/>
                </a:cubicBezTo>
                <a:cubicBezTo>
                  <a:pt x="900921" y="746481"/>
                  <a:pt x="899510" y="737617"/>
                  <a:pt x="898906" y="728552"/>
                </a:cubicBezTo>
                <a:cubicBezTo>
                  <a:pt x="898638" y="725128"/>
                  <a:pt x="898503" y="721771"/>
                  <a:pt x="898503" y="718346"/>
                </a:cubicBezTo>
                <a:cubicBezTo>
                  <a:pt x="898503" y="705790"/>
                  <a:pt x="900048" y="693434"/>
                  <a:pt x="903136" y="681415"/>
                </a:cubicBezTo>
                <a:cubicBezTo>
                  <a:pt x="921803" y="607082"/>
                  <a:pt x="996003" y="544702"/>
                  <a:pt x="1097664" y="511866"/>
                </a:cubicBezTo>
                <a:cubicBezTo>
                  <a:pt x="1119286" y="527311"/>
                  <a:pt x="1143124" y="539666"/>
                  <a:pt x="1168639" y="548462"/>
                </a:cubicBezTo>
                <a:cubicBezTo>
                  <a:pt x="1058316" y="572837"/>
                  <a:pt x="979081" y="639649"/>
                  <a:pt x="979081" y="718346"/>
                </a:cubicBezTo>
                <a:cubicBezTo>
                  <a:pt x="979081" y="817725"/>
                  <a:pt x="1105386" y="898235"/>
                  <a:pt x="1261102" y="898235"/>
                </a:cubicBezTo>
                <a:cubicBezTo>
                  <a:pt x="1416818" y="898235"/>
                  <a:pt x="1543122" y="817725"/>
                  <a:pt x="1543122" y="718346"/>
                </a:cubicBezTo>
                <a:cubicBezTo>
                  <a:pt x="1543122" y="639649"/>
                  <a:pt x="1463888" y="572837"/>
                  <a:pt x="1353631" y="548462"/>
                </a:cubicBezTo>
                <a:cubicBezTo>
                  <a:pt x="1377804" y="540135"/>
                  <a:pt x="1400434" y="528587"/>
                  <a:pt x="1421048" y="514351"/>
                </a:cubicBezTo>
                <a:cubicBezTo>
                  <a:pt x="1421853" y="513814"/>
                  <a:pt x="1422659" y="513210"/>
                  <a:pt x="1423465" y="512673"/>
                </a:cubicBezTo>
                <a:cubicBezTo>
                  <a:pt x="1423599" y="512538"/>
                  <a:pt x="1424137" y="512135"/>
                  <a:pt x="1424405" y="512001"/>
                </a:cubicBezTo>
                <a:cubicBezTo>
                  <a:pt x="1424405" y="511934"/>
                  <a:pt x="1424473" y="511866"/>
                  <a:pt x="1424473" y="511866"/>
                </a:cubicBezTo>
                <a:lnTo>
                  <a:pt x="1424540" y="511866"/>
                </a:lnTo>
                <a:cubicBezTo>
                  <a:pt x="1424540" y="511866"/>
                  <a:pt x="1424741" y="511934"/>
                  <a:pt x="1424808" y="511934"/>
                </a:cubicBezTo>
                <a:cubicBezTo>
                  <a:pt x="1526403" y="544836"/>
                  <a:pt x="1600400" y="607216"/>
                  <a:pt x="1619067" y="681415"/>
                </a:cubicBezTo>
                <a:cubicBezTo>
                  <a:pt x="1622156" y="693434"/>
                  <a:pt x="1623700" y="705790"/>
                  <a:pt x="1623700" y="718346"/>
                </a:cubicBezTo>
                <a:close/>
                <a:moveTo>
                  <a:pt x="1543122" y="718346"/>
                </a:moveTo>
                <a:cubicBezTo>
                  <a:pt x="1543122" y="639649"/>
                  <a:pt x="1463888" y="572837"/>
                  <a:pt x="1353631" y="548462"/>
                </a:cubicBezTo>
                <a:lnTo>
                  <a:pt x="1353564" y="548462"/>
                </a:lnTo>
                <a:cubicBezTo>
                  <a:pt x="1324624" y="558601"/>
                  <a:pt x="1293467" y="564040"/>
                  <a:pt x="1261102" y="564040"/>
                </a:cubicBezTo>
                <a:cubicBezTo>
                  <a:pt x="1238808" y="564040"/>
                  <a:pt x="1217053" y="561422"/>
                  <a:pt x="1196237" y="556519"/>
                </a:cubicBezTo>
                <a:cubicBezTo>
                  <a:pt x="1194357" y="556117"/>
                  <a:pt x="1192477" y="555647"/>
                  <a:pt x="1190596" y="555177"/>
                </a:cubicBezTo>
                <a:cubicBezTo>
                  <a:pt x="1187172" y="554304"/>
                  <a:pt x="1183815" y="553364"/>
                  <a:pt x="1180524" y="552356"/>
                </a:cubicBezTo>
                <a:cubicBezTo>
                  <a:pt x="1178443" y="551752"/>
                  <a:pt x="1176361" y="551081"/>
                  <a:pt x="1174280" y="550409"/>
                </a:cubicBezTo>
                <a:cubicBezTo>
                  <a:pt x="1172399" y="549805"/>
                  <a:pt x="1170586" y="549201"/>
                  <a:pt x="1168706" y="548462"/>
                </a:cubicBezTo>
                <a:lnTo>
                  <a:pt x="1168639" y="548462"/>
                </a:lnTo>
                <a:cubicBezTo>
                  <a:pt x="1058316" y="572837"/>
                  <a:pt x="979081" y="639649"/>
                  <a:pt x="979081" y="718346"/>
                </a:cubicBezTo>
                <a:cubicBezTo>
                  <a:pt x="979081" y="817725"/>
                  <a:pt x="1105319" y="898235"/>
                  <a:pt x="1261102" y="898235"/>
                </a:cubicBezTo>
                <a:cubicBezTo>
                  <a:pt x="1416885" y="898235"/>
                  <a:pt x="1543122" y="817725"/>
                  <a:pt x="1543122" y="718346"/>
                </a:cubicBezTo>
                <a:close/>
                <a:moveTo>
                  <a:pt x="1317506" y="5774"/>
                </a:moveTo>
                <a:cubicBezTo>
                  <a:pt x="1317103" y="5640"/>
                  <a:pt x="1316700" y="5506"/>
                  <a:pt x="1316230" y="5439"/>
                </a:cubicBezTo>
                <a:cubicBezTo>
                  <a:pt x="1316431" y="5506"/>
                  <a:pt x="1316566" y="5573"/>
                  <a:pt x="1316767" y="5640"/>
                </a:cubicBezTo>
                <a:cubicBezTo>
                  <a:pt x="1317035" y="5707"/>
                  <a:pt x="1317506" y="5774"/>
                  <a:pt x="1317506" y="5774"/>
                </a:cubicBezTo>
                <a:close/>
                <a:moveTo>
                  <a:pt x="1133721" y="344803"/>
                </a:moveTo>
                <a:cubicBezTo>
                  <a:pt x="1138758" y="346616"/>
                  <a:pt x="1141443" y="344266"/>
                  <a:pt x="1138757" y="339565"/>
                </a:cubicBezTo>
                <a:cubicBezTo>
                  <a:pt x="1136474" y="335469"/>
                  <a:pt x="1132579" y="332917"/>
                  <a:pt x="1128148" y="331641"/>
                </a:cubicBezTo>
                <a:cubicBezTo>
                  <a:pt x="1122977" y="330098"/>
                  <a:pt x="1117539" y="330098"/>
                  <a:pt x="1112301" y="328956"/>
                </a:cubicBezTo>
                <a:cubicBezTo>
                  <a:pt x="1108138" y="328083"/>
                  <a:pt x="1104176" y="326471"/>
                  <a:pt x="1100550" y="324256"/>
                </a:cubicBezTo>
                <a:cubicBezTo>
                  <a:pt x="1094842" y="320697"/>
                  <a:pt x="1090075" y="315660"/>
                  <a:pt x="1083763" y="313377"/>
                </a:cubicBezTo>
                <a:cubicBezTo>
                  <a:pt x="1078257" y="311363"/>
                  <a:pt x="1071945" y="311766"/>
                  <a:pt x="1066708" y="314519"/>
                </a:cubicBezTo>
                <a:cubicBezTo>
                  <a:pt x="1065634" y="315123"/>
                  <a:pt x="1064358" y="316198"/>
                  <a:pt x="1064827" y="317406"/>
                </a:cubicBezTo>
                <a:cubicBezTo>
                  <a:pt x="1064962" y="317742"/>
                  <a:pt x="1065231" y="318011"/>
                  <a:pt x="1065432" y="318279"/>
                </a:cubicBezTo>
                <a:cubicBezTo>
                  <a:pt x="1070199" y="322980"/>
                  <a:pt x="1077989" y="322443"/>
                  <a:pt x="1083696" y="325732"/>
                </a:cubicBezTo>
                <a:cubicBezTo>
                  <a:pt x="1088464" y="328553"/>
                  <a:pt x="1091351" y="333791"/>
                  <a:pt x="1095783" y="337148"/>
                </a:cubicBezTo>
                <a:cubicBezTo>
                  <a:pt x="1098468" y="339229"/>
                  <a:pt x="1101692" y="340505"/>
                  <a:pt x="1105049" y="340908"/>
                </a:cubicBezTo>
                <a:cubicBezTo>
                  <a:pt x="1109078" y="341378"/>
                  <a:pt x="1113107" y="340572"/>
                  <a:pt x="1117136" y="340707"/>
                </a:cubicBezTo>
                <a:cubicBezTo>
                  <a:pt x="1122843" y="340908"/>
                  <a:pt x="1128282" y="342922"/>
                  <a:pt x="1133721" y="344803"/>
                </a:cubicBezTo>
                <a:close/>
                <a:moveTo>
                  <a:pt x="1413325" y="170018"/>
                </a:moveTo>
                <a:cubicBezTo>
                  <a:pt x="1414601" y="166325"/>
                  <a:pt x="1413325" y="162162"/>
                  <a:pt x="1411042" y="159073"/>
                </a:cubicBezTo>
                <a:cubicBezTo>
                  <a:pt x="1408759" y="155917"/>
                  <a:pt x="1405536" y="153566"/>
                  <a:pt x="1402582" y="151082"/>
                </a:cubicBezTo>
                <a:cubicBezTo>
                  <a:pt x="1399023" y="148128"/>
                  <a:pt x="1395598" y="144905"/>
                  <a:pt x="1392778" y="141144"/>
                </a:cubicBezTo>
                <a:cubicBezTo>
                  <a:pt x="1391435" y="139264"/>
                  <a:pt x="1390159" y="137250"/>
                  <a:pt x="1388547" y="135571"/>
                </a:cubicBezTo>
                <a:cubicBezTo>
                  <a:pt x="1387540" y="134363"/>
                  <a:pt x="1386197" y="133355"/>
                  <a:pt x="1384721" y="133019"/>
                </a:cubicBezTo>
                <a:cubicBezTo>
                  <a:pt x="1383176" y="132751"/>
                  <a:pt x="1381363" y="133355"/>
                  <a:pt x="1380691" y="134765"/>
                </a:cubicBezTo>
                <a:cubicBezTo>
                  <a:pt x="1380020" y="136176"/>
                  <a:pt x="1380692" y="137922"/>
                  <a:pt x="1381698" y="139197"/>
                </a:cubicBezTo>
                <a:cubicBezTo>
                  <a:pt x="1382639" y="140473"/>
                  <a:pt x="1383981" y="141547"/>
                  <a:pt x="1384721" y="142957"/>
                </a:cubicBezTo>
                <a:cubicBezTo>
                  <a:pt x="1386533" y="146315"/>
                  <a:pt x="1384183" y="151149"/>
                  <a:pt x="1380422" y="151821"/>
                </a:cubicBezTo>
                <a:cubicBezTo>
                  <a:pt x="1379617" y="151955"/>
                  <a:pt x="1378811" y="151955"/>
                  <a:pt x="1378005" y="152224"/>
                </a:cubicBezTo>
                <a:cubicBezTo>
                  <a:pt x="1376595" y="152828"/>
                  <a:pt x="1375789" y="154305"/>
                  <a:pt x="1375387" y="155783"/>
                </a:cubicBezTo>
                <a:cubicBezTo>
                  <a:pt x="1374513" y="158804"/>
                  <a:pt x="1374715" y="162363"/>
                  <a:pt x="1376864" y="164713"/>
                </a:cubicBezTo>
                <a:cubicBezTo>
                  <a:pt x="1378946" y="167063"/>
                  <a:pt x="1383176" y="167399"/>
                  <a:pt x="1385123" y="164982"/>
                </a:cubicBezTo>
                <a:cubicBezTo>
                  <a:pt x="1386668" y="162900"/>
                  <a:pt x="1386399" y="159745"/>
                  <a:pt x="1388212" y="157999"/>
                </a:cubicBezTo>
                <a:cubicBezTo>
                  <a:pt x="1390293" y="156051"/>
                  <a:pt x="1393651" y="156924"/>
                  <a:pt x="1396269" y="158066"/>
                </a:cubicBezTo>
                <a:cubicBezTo>
                  <a:pt x="1397545" y="158670"/>
                  <a:pt x="1398821" y="159274"/>
                  <a:pt x="1399627" y="160349"/>
                </a:cubicBezTo>
                <a:cubicBezTo>
                  <a:pt x="1400567" y="161557"/>
                  <a:pt x="1400769" y="163169"/>
                  <a:pt x="1400970" y="164646"/>
                </a:cubicBezTo>
                <a:cubicBezTo>
                  <a:pt x="1401373" y="167735"/>
                  <a:pt x="1401507" y="173509"/>
                  <a:pt x="1404797" y="174852"/>
                </a:cubicBezTo>
                <a:cubicBezTo>
                  <a:pt x="1408222" y="176129"/>
                  <a:pt x="1412251" y="173107"/>
                  <a:pt x="1413325" y="170018"/>
                </a:cubicBezTo>
                <a:close/>
                <a:moveTo>
                  <a:pt x="1174280" y="550409"/>
                </a:moveTo>
                <a:lnTo>
                  <a:pt x="1174212" y="550410"/>
                </a:lnTo>
                <a:cubicBezTo>
                  <a:pt x="1173406" y="550074"/>
                  <a:pt x="1172734" y="549537"/>
                  <a:pt x="1172332" y="548799"/>
                </a:cubicBezTo>
                <a:cubicBezTo>
                  <a:pt x="1172130" y="548530"/>
                  <a:pt x="1171862" y="548195"/>
                  <a:pt x="1171862" y="547791"/>
                </a:cubicBezTo>
                <a:cubicBezTo>
                  <a:pt x="1171593" y="546851"/>
                  <a:pt x="1171325" y="545575"/>
                  <a:pt x="1170921" y="544233"/>
                </a:cubicBezTo>
                <a:cubicBezTo>
                  <a:pt x="1170519" y="542554"/>
                  <a:pt x="1170049" y="540674"/>
                  <a:pt x="1169646" y="538861"/>
                </a:cubicBezTo>
                <a:lnTo>
                  <a:pt x="1169041" y="536242"/>
                </a:lnTo>
                <a:cubicBezTo>
                  <a:pt x="1168840" y="535436"/>
                  <a:pt x="1168638" y="534631"/>
                  <a:pt x="1168504" y="533959"/>
                </a:cubicBezTo>
                <a:lnTo>
                  <a:pt x="1167295" y="528520"/>
                </a:lnTo>
                <a:cubicBezTo>
                  <a:pt x="1166893" y="526976"/>
                  <a:pt x="1166490" y="525364"/>
                  <a:pt x="1166020" y="523819"/>
                </a:cubicBezTo>
                <a:cubicBezTo>
                  <a:pt x="1165953" y="523484"/>
                  <a:pt x="1165886" y="523215"/>
                  <a:pt x="1165751" y="522947"/>
                </a:cubicBezTo>
                <a:cubicBezTo>
                  <a:pt x="1165415" y="521537"/>
                  <a:pt x="1164945" y="520059"/>
                  <a:pt x="1164408" y="518649"/>
                </a:cubicBezTo>
                <a:cubicBezTo>
                  <a:pt x="1163132" y="514755"/>
                  <a:pt x="1161655" y="510927"/>
                  <a:pt x="1159842" y="507301"/>
                </a:cubicBezTo>
                <a:cubicBezTo>
                  <a:pt x="1159170" y="505891"/>
                  <a:pt x="1158499" y="504548"/>
                  <a:pt x="1157761" y="503205"/>
                </a:cubicBezTo>
                <a:cubicBezTo>
                  <a:pt x="1156753" y="501459"/>
                  <a:pt x="1155746" y="499713"/>
                  <a:pt x="1154672" y="498102"/>
                </a:cubicBezTo>
                <a:cubicBezTo>
                  <a:pt x="1153933" y="497028"/>
                  <a:pt x="1153194" y="496020"/>
                  <a:pt x="1152456" y="495013"/>
                </a:cubicBezTo>
                <a:cubicBezTo>
                  <a:pt x="1152255" y="494678"/>
                  <a:pt x="1151785" y="494140"/>
                  <a:pt x="1151785" y="494140"/>
                </a:cubicBezTo>
                <a:cubicBezTo>
                  <a:pt x="1148964" y="490447"/>
                  <a:pt x="1145674" y="487023"/>
                  <a:pt x="1141914" y="484135"/>
                </a:cubicBezTo>
                <a:cubicBezTo>
                  <a:pt x="1134930" y="478764"/>
                  <a:pt x="1126805" y="475138"/>
                  <a:pt x="1119420" y="470370"/>
                </a:cubicBezTo>
                <a:cubicBezTo>
                  <a:pt x="1108810" y="463454"/>
                  <a:pt x="1099947" y="453919"/>
                  <a:pt x="1093635" y="442907"/>
                </a:cubicBezTo>
                <a:cubicBezTo>
                  <a:pt x="1091688" y="439415"/>
                  <a:pt x="1089942" y="435722"/>
                  <a:pt x="1089538" y="431693"/>
                </a:cubicBezTo>
                <a:cubicBezTo>
                  <a:pt x="1089068" y="426455"/>
                  <a:pt x="1090948" y="421285"/>
                  <a:pt x="1091351" y="415980"/>
                </a:cubicBezTo>
                <a:lnTo>
                  <a:pt x="1091351" y="415846"/>
                </a:lnTo>
                <a:cubicBezTo>
                  <a:pt x="1091755" y="410273"/>
                  <a:pt x="1089740" y="404767"/>
                  <a:pt x="1085980" y="400536"/>
                </a:cubicBezTo>
                <a:cubicBezTo>
                  <a:pt x="1080205" y="394090"/>
                  <a:pt x="1075236" y="386838"/>
                  <a:pt x="1069193" y="380459"/>
                </a:cubicBezTo>
                <a:cubicBezTo>
                  <a:pt x="1059188" y="369984"/>
                  <a:pt x="1046631" y="362396"/>
                  <a:pt x="1034209" y="354943"/>
                </a:cubicBezTo>
                <a:cubicBezTo>
                  <a:pt x="1019974" y="346415"/>
                  <a:pt x="1005604" y="337820"/>
                  <a:pt x="990294" y="331576"/>
                </a:cubicBezTo>
                <a:cubicBezTo>
                  <a:pt x="985796" y="329695"/>
                  <a:pt x="982438" y="325868"/>
                  <a:pt x="981767" y="321101"/>
                </a:cubicBezTo>
                <a:cubicBezTo>
                  <a:pt x="992644" y="399731"/>
                  <a:pt x="1035956" y="467952"/>
                  <a:pt x="1097664" y="511866"/>
                </a:cubicBezTo>
                <a:cubicBezTo>
                  <a:pt x="1119286" y="527311"/>
                  <a:pt x="1143124" y="539666"/>
                  <a:pt x="1168639" y="548462"/>
                </a:cubicBezTo>
                <a:lnTo>
                  <a:pt x="1168706" y="548462"/>
                </a:lnTo>
                <a:cubicBezTo>
                  <a:pt x="1170586" y="549201"/>
                  <a:pt x="1172399" y="549805"/>
                  <a:pt x="1174280" y="550409"/>
                </a:cubicBezTo>
                <a:close/>
                <a:moveTo>
                  <a:pt x="1327711" y="42302"/>
                </a:moveTo>
                <a:cubicBezTo>
                  <a:pt x="1322876" y="55397"/>
                  <a:pt x="1311125" y="64528"/>
                  <a:pt x="1299509" y="72250"/>
                </a:cubicBezTo>
                <a:cubicBezTo>
                  <a:pt x="1287959" y="80040"/>
                  <a:pt x="1275537" y="87560"/>
                  <a:pt x="1268017" y="99311"/>
                </a:cubicBezTo>
                <a:cubicBezTo>
                  <a:pt x="1264525" y="104750"/>
                  <a:pt x="1262309" y="110928"/>
                  <a:pt x="1258884" y="116433"/>
                </a:cubicBezTo>
                <a:cubicBezTo>
                  <a:pt x="1255527" y="121940"/>
                  <a:pt x="1250625" y="127043"/>
                  <a:pt x="1244246" y="128386"/>
                </a:cubicBezTo>
                <a:cubicBezTo>
                  <a:pt x="1238002" y="129662"/>
                  <a:pt x="1231488" y="127043"/>
                  <a:pt x="1226653" y="122947"/>
                </a:cubicBezTo>
                <a:cubicBezTo>
                  <a:pt x="1221886" y="118784"/>
                  <a:pt x="1218461" y="113278"/>
                  <a:pt x="1215238" y="107772"/>
                </a:cubicBezTo>
                <a:cubicBezTo>
                  <a:pt x="1211276" y="101124"/>
                  <a:pt x="1207382" y="93604"/>
                  <a:pt x="1208725" y="86016"/>
                </a:cubicBezTo>
                <a:cubicBezTo>
                  <a:pt x="1209665" y="80644"/>
                  <a:pt x="1213089" y="76078"/>
                  <a:pt x="1214970" y="70975"/>
                </a:cubicBezTo>
                <a:cubicBezTo>
                  <a:pt x="1217857" y="63253"/>
                  <a:pt x="1217051" y="54188"/>
                  <a:pt x="1212754" y="47137"/>
                </a:cubicBezTo>
                <a:cubicBezTo>
                  <a:pt x="1211209" y="44585"/>
                  <a:pt x="1209195" y="42168"/>
                  <a:pt x="1206509" y="40892"/>
                </a:cubicBezTo>
                <a:cubicBezTo>
                  <a:pt x="1203823" y="39617"/>
                  <a:pt x="1200734" y="39550"/>
                  <a:pt x="1197780" y="39483"/>
                </a:cubicBezTo>
                <a:cubicBezTo>
                  <a:pt x="1193751" y="39483"/>
                  <a:pt x="1189722" y="39348"/>
                  <a:pt x="1185694" y="39214"/>
                </a:cubicBezTo>
                <a:cubicBezTo>
                  <a:pt x="1182336" y="39147"/>
                  <a:pt x="1178911" y="39147"/>
                  <a:pt x="1176024" y="40691"/>
                </a:cubicBezTo>
                <a:cubicBezTo>
                  <a:pt x="1170786" y="43578"/>
                  <a:pt x="1169510" y="50830"/>
                  <a:pt x="1171256" y="56538"/>
                </a:cubicBezTo>
                <a:cubicBezTo>
                  <a:pt x="1173002" y="62178"/>
                  <a:pt x="1177031" y="66879"/>
                  <a:pt x="1180456" y="71713"/>
                </a:cubicBezTo>
                <a:cubicBezTo>
                  <a:pt x="1183881" y="76615"/>
                  <a:pt x="1186902" y="82322"/>
                  <a:pt x="1186096" y="88231"/>
                </a:cubicBezTo>
                <a:cubicBezTo>
                  <a:pt x="1185492" y="92865"/>
                  <a:pt x="1182672" y="96827"/>
                  <a:pt x="1179785" y="100519"/>
                </a:cubicBezTo>
                <a:cubicBezTo>
                  <a:pt x="1175957" y="105422"/>
                  <a:pt x="1171726" y="110323"/>
                  <a:pt x="1166019" y="112808"/>
                </a:cubicBezTo>
                <a:cubicBezTo>
                  <a:pt x="1160379" y="115225"/>
                  <a:pt x="1152858" y="114486"/>
                  <a:pt x="1149165" y="109518"/>
                </a:cubicBezTo>
                <a:cubicBezTo>
                  <a:pt x="1144330" y="103072"/>
                  <a:pt x="1148158" y="93604"/>
                  <a:pt x="1145472" y="86016"/>
                </a:cubicBezTo>
                <a:cubicBezTo>
                  <a:pt x="1145203" y="85143"/>
                  <a:pt x="1144733" y="84203"/>
                  <a:pt x="1143928" y="83733"/>
                </a:cubicBezTo>
                <a:cubicBezTo>
                  <a:pt x="1143121" y="83263"/>
                  <a:pt x="1142047" y="83330"/>
                  <a:pt x="1141107" y="83397"/>
                </a:cubicBezTo>
                <a:cubicBezTo>
                  <a:pt x="1129088" y="84471"/>
                  <a:pt x="1116196" y="85881"/>
                  <a:pt x="1107265" y="93939"/>
                </a:cubicBezTo>
                <a:cubicBezTo>
                  <a:pt x="1102900" y="97901"/>
                  <a:pt x="1099744" y="103206"/>
                  <a:pt x="1095044" y="106765"/>
                </a:cubicBezTo>
                <a:cubicBezTo>
                  <a:pt x="1089269" y="111129"/>
                  <a:pt x="1081211" y="112875"/>
                  <a:pt x="1077652" y="119120"/>
                </a:cubicBezTo>
                <a:cubicBezTo>
                  <a:pt x="1074564" y="124625"/>
                  <a:pt x="1076444" y="131878"/>
                  <a:pt x="1080473" y="136780"/>
                </a:cubicBezTo>
                <a:cubicBezTo>
                  <a:pt x="1084435" y="141681"/>
                  <a:pt x="1090209" y="144770"/>
                  <a:pt x="1095849" y="147725"/>
                </a:cubicBezTo>
                <a:cubicBezTo>
                  <a:pt x="1099140" y="149403"/>
                  <a:pt x="1102699" y="151216"/>
                  <a:pt x="1106392" y="150747"/>
                </a:cubicBezTo>
                <a:cubicBezTo>
                  <a:pt x="1113846" y="149672"/>
                  <a:pt x="1116800" y="140607"/>
                  <a:pt x="1117874" y="133087"/>
                </a:cubicBezTo>
                <a:cubicBezTo>
                  <a:pt x="1118948" y="125633"/>
                  <a:pt x="1121030" y="116501"/>
                  <a:pt x="1128282" y="114486"/>
                </a:cubicBezTo>
                <a:cubicBezTo>
                  <a:pt x="1134325" y="112808"/>
                  <a:pt x="1140369" y="117307"/>
                  <a:pt x="1144129" y="122275"/>
                </a:cubicBezTo>
                <a:cubicBezTo>
                  <a:pt x="1145404" y="123954"/>
                  <a:pt x="1146680" y="125767"/>
                  <a:pt x="1148493" y="126842"/>
                </a:cubicBezTo>
                <a:cubicBezTo>
                  <a:pt x="1151716" y="128722"/>
                  <a:pt x="1155746" y="127647"/>
                  <a:pt x="1159505" y="127715"/>
                </a:cubicBezTo>
                <a:cubicBezTo>
                  <a:pt x="1166825" y="127849"/>
                  <a:pt x="1173271" y="132213"/>
                  <a:pt x="1179247" y="136511"/>
                </a:cubicBezTo>
                <a:cubicBezTo>
                  <a:pt x="1183477" y="139465"/>
                  <a:pt x="1187708" y="142487"/>
                  <a:pt x="1191132" y="146381"/>
                </a:cubicBezTo>
                <a:cubicBezTo>
                  <a:pt x="1196437" y="152357"/>
                  <a:pt x="1199391" y="160012"/>
                  <a:pt x="1202279" y="167533"/>
                </a:cubicBezTo>
                <a:cubicBezTo>
                  <a:pt x="1203891" y="171763"/>
                  <a:pt x="1205569" y="176128"/>
                  <a:pt x="1205838" y="180694"/>
                </a:cubicBezTo>
                <a:cubicBezTo>
                  <a:pt x="1206039" y="183850"/>
                  <a:pt x="1205367" y="187409"/>
                  <a:pt x="1202950" y="189490"/>
                </a:cubicBezTo>
                <a:cubicBezTo>
                  <a:pt x="1198250" y="193586"/>
                  <a:pt x="1191132" y="189960"/>
                  <a:pt x="1184887" y="189155"/>
                </a:cubicBezTo>
                <a:cubicBezTo>
                  <a:pt x="1177098" y="188147"/>
                  <a:pt x="1169578" y="192176"/>
                  <a:pt x="1162729" y="196004"/>
                </a:cubicBezTo>
                <a:cubicBezTo>
                  <a:pt x="1146882" y="204935"/>
                  <a:pt x="1133385" y="220110"/>
                  <a:pt x="1115658" y="223266"/>
                </a:cubicBezTo>
                <a:cubicBezTo>
                  <a:pt x="1109548" y="224407"/>
                  <a:pt x="1102632" y="230518"/>
                  <a:pt x="1100214" y="236292"/>
                </a:cubicBezTo>
                <a:cubicBezTo>
                  <a:pt x="1098401" y="240590"/>
                  <a:pt x="1096991" y="245089"/>
                  <a:pt x="1094104" y="248782"/>
                </a:cubicBezTo>
                <a:cubicBezTo>
                  <a:pt x="1091015" y="252677"/>
                  <a:pt x="1086516" y="255228"/>
                  <a:pt x="1083092" y="258787"/>
                </a:cubicBezTo>
                <a:cubicBezTo>
                  <a:pt x="1076511" y="265636"/>
                  <a:pt x="1074228" y="276245"/>
                  <a:pt x="1077384" y="285176"/>
                </a:cubicBezTo>
                <a:cubicBezTo>
                  <a:pt x="1078861" y="289406"/>
                  <a:pt x="1081413" y="294308"/>
                  <a:pt x="1078861" y="298001"/>
                </a:cubicBezTo>
                <a:cubicBezTo>
                  <a:pt x="1078660" y="298202"/>
                  <a:pt x="1078459" y="298472"/>
                  <a:pt x="1078190" y="298673"/>
                </a:cubicBezTo>
                <a:cubicBezTo>
                  <a:pt x="1077719" y="298941"/>
                  <a:pt x="1077048" y="298941"/>
                  <a:pt x="1076444" y="298874"/>
                </a:cubicBezTo>
                <a:cubicBezTo>
                  <a:pt x="1068453" y="297800"/>
                  <a:pt x="1062410" y="291354"/>
                  <a:pt x="1057441" y="284975"/>
                </a:cubicBezTo>
                <a:cubicBezTo>
                  <a:pt x="1054554" y="281147"/>
                  <a:pt x="1051532" y="277118"/>
                  <a:pt x="1047100" y="275372"/>
                </a:cubicBezTo>
                <a:cubicBezTo>
                  <a:pt x="1042534" y="273559"/>
                  <a:pt x="1037364" y="274567"/>
                  <a:pt x="1032798" y="276380"/>
                </a:cubicBezTo>
                <a:cubicBezTo>
                  <a:pt x="1026151" y="278999"/>
                  <a:pt x="1019771" y="283631"/>
                  <a:pt x="1017689" y="290481"/>
                </a:cubicBezTo>
                <a:cubicBezTo>
                  <a:pt x="1016817" y="293234"/>
                  <a:pt x="1016750" y="296256"/>
                  <a:pt x="1016750" y="299210"/>
                </a:cubicBezTo>
                <a:cubicBezTo>
                  <a:pt x="1016817" y="303843"/>
                  <a:pt x="1017152" y="308544"/>
                  <a:pt x="1017689" y="313177"/>
                </a:cubicBezTo>
                <a:cubicBezTo>
                  <a:pt x="1018294" y="317474"/>
                  <a:pt x="1019234" y="322107"/>
                  <a:pt x="1022256" y="325196"/>
                </a:cubicBezTo>
                <a:cubicBezTo>
                  <a:pt x="1024942" y="328016"/>
                  <a:pt x="1029239" y="329225"/>
                  <a:pt x="1032999" y="328217"/>
                </a:cubicBezTo>
                <a:cubicBezTo>
                  <a:pt x="1036558" y="327345"/>
                  <a:pt x="1039378" y="324726"/>
                  <a:pt x="1042803" y="323249"/>
                </a:cubicBezTo>
                <a:cubicBezTo>
                  <a:pt x="1046161" y="321771"/>
                  <a:pt x="1050861" y="321906"/>
                  <a:pt x="1052540" y="325129"/>
                </a:cubicBezTo>
                <a:cubicBezTo>
                  <a:pt x="1053748" y="327345"/>
                  <a:pt x="1053009" y="330098"/>
                  <a:pt x="1051800" y="332247"/>
                </a:cubicBezTo>
                <a:cubicBezTo>
                  <a:pt x="1050592" y="334396"/>
                  <a:pt x="1048913" y="336343"/>
                  <a:pt x="1048108" y="338693"/>
                </a:cubicBezTo>
                <a:cubicBezTo>
                  <a:pt x="1047302" y="341043"/>
                  <a:pt x="1048242" y="344199"/>
                  <a:pt x="1050391" y="345542"/>
                </a:cubicBezTo>
                <a:cubicBezTo>
                  <a:pt x="1057307" y="343930"/>
                  <a:pt x="1062612" y="351652"/>
                  <a:pt x="1064827" y="358367"/>
                </a:cubicBezTo>
                <a:cubicBezTo>
                  <a:pt x="1067043" y="365149"/>
                  <a:pt x="1070334" y="371394"/>
                  <a:pt x="1076444" y="375087"/>
                </a:cubicBezTo>
                <a:cubicBezTo>
                  <a:pt x="1080069" y="377303"/>
                  <a:pt x="1088598" y="384353"/>
                  <a:pt x="1091955" y="376564"/>
                </a:cubicBezTo>
                <a:cubicBezTo>
                  <a:pt x="1093365" y="374348"/>
                  <a:pt x="1095312" y="372603"/>
                  <a:pt x="1097797" y="371528"/>
                </a:cubicBezTo>
                <a:cubicBezTo>
                  <a:pt x="1100819" y="370185"/>
                  <a:pt x="1104176" y="370118"/>
                  <a:pt x="1107466" y="370118"/>
                </a:cubicBezTo>
                <a:cubicBezTo>
                  <a:pt x="1113644" y="370118"/>
                  <a:pt x="1119754" y="370252"/>
                  <a:pt x="1125931" y="370454"/>
                </a:cubicBezTo>
                <a:cubicBezTo>
                  <a:pt x="1132915" y="370790"/>
                  <a:pt x="1140302" y="371326"/>
                  <a:pt x="1146278" y="374953"/>
                </a:cubicBezTo>
                <a:cubicBezTo>
                  <a:pt x="1149031" y="376631"/>
                  <a:pt x="1151313" y="378847"/>
                  <a:pt x="1154000" y="380593"/>
                </a:cubicBezTo>
                <a:cubicBezTo>
                  <a:pt x="1162595" y="386167"/>
                  <a:pt x="1173539" y="385897"/>
                  <a:pt x="1183679" y="387643"/>
                </a:cubicBezTo>
                <a:cubicBezTo>
                  <a:pt x="1193751" y="389456"/>
                  <a:pt x="1204897" y="395164"/>
                  <a:pt x="1206308" y="405303"/>
                </a:cubicBezTo>
                <a:cubicBezTo>
                  <a:pt x="1206778" y="408594"/>
                  <a:pt x="1206241" y="412220"/>
                  <a:pt x="1208322" y="414771"/>
                </a:cubicBezTo>
                <a:cubicBezTo>
                  <a:pt x="1209732" y="416584"/>
                  <a:pt x="1212150" y="417256"/>
                  <a:pt x="1214365" y="417725"/>
                </a:cubicBezTo>
                <a:cubicBezTo>
                  <a:pt x="1224236" y="419874"/>
                  <a:pt x="1234375" y="419874"/>
                  <a:pt x="1244381" y="421217"/>
                </a:cubicBezTo>
                <a:cubicBezTo>
                  <a:pt x="1254385" y="422560"/>
                  <a:pt x="1264659" y="425515"/>
                  <a:pt x="1271844" y="432565"/>
                </a:cubicBezTo>
                <a:cubicBezTo>
                  <a:pt x="1274463" y="435117"/>
                  <a:pt x="1276611" y="438273"/>
                  <a:pt x="1277283" y="441899"/>
                </a:cubicBezTo>
                <a:cubicBezTo>
                  <a:pt x="1279096" y="451501"/>
                  <a:pt x="1270098" y="459290"/>
                  <a:pt x="1265062" y="467683"/>
                </a:cubicBezTo>
                <a:cubicBezTo>
                  <a:pt x="1262175" y="472585"/>
                  <a:pt x="1260429" y="478293"/>
                  <a:pt x="1258079" y="483463"/>
                </a:cubicBezTo>
                <a:cubicBezTo>
                  <a:pt x="1257071" y="485679"/>
                  <a:pt x="1255930" y="487828"/>
                  <a:pt x="1254520" y="489842"/>
                </a:cubicBezTo>
                <a:cubicBezTo>
                  <a:pt x="1253916" y="490782"/>
                  <a:pt x="1253176" y="491655"/>
                  <a:pt x="1252371" y="492528"/>
                </a:cubicBezTo>
                <a:cubicBezTo>
                  <a:pt x="1248007" y="497094"/>
                  <a:pt x="1241896" y="499780"/>
                  <a:pt x="1237800" y="504481"/>
                </a:cubicBezTo>
                <a:cubicBezTo>
                  <a:pt x="1232294" y="510725"/>
                  <a:pt x="1231085" y="519589"/>
                  <a:pt x="1227123" y="526975"/>
                </a:cubicBezTo>
                <a:cubicBezTo>
                  <a:pt x="1226586" y="527983"/>
                  <a:pt x="1226049" y="528922"/>
                  <a:pt x="1225445" y="529796"/>
                </a:cubicBezTo>
                <a:cubicBezTo>
                  <a:pt x="1224975" y="530467"/>
                  <a:pt x="1224572" y="531138"/>
                  <a:pt x="1224035" y="531810"/>
                </a:cubicBezTo>
                <a:cubicBezTo>
                  <a:pt x="1224035" y="532011"/>
                  <a:pt x="1223833" y="532146"/>
                  <a:pt x="1223632" y="532347"/>
                </a:cubicBezTo>
                <a:cubicBezTo>
                  <a:pt x="1223162" y="533085"/>
                  <a:pt x="1222557" y="533824"/>
                  <a:pt x="1221953" y="534496"/>
                </a:cubicBezTo>
                <a:cubicBezTo>
                  <a:pt x="1221348" y="535301"/>
                  <a:pt x="1220677" y="536040"/>
                  <a:pt x="1220006" y="536779"/>
                </a:cubicBezTo>
                <a:cubicBezTo>
                  <a:pt x="1215574" y="541613"/>
                  <a:pt x="1210471" y="545911"/>
                  <a:pt x="1205972" y="550745"/>
                </a:cubicBezTo>
                <a:cubicBezTo>
                  <a:pt x="1205972" y="550812"/>
                  <a:pt x="1205838" y="550880"/>
                  <a:pt x="1205771" y="550947"/>
                </a:cubicBezTo>
                <a:lnTo>
                  <a:pt x="1202413" y="554640"/>
                </a:lnTo>
                <a:cubicBezTo>
                  <a:pt x="1200869" y="556319"/>
                  <a:pt x="1198453" y="557057"/>
                  <a:pt x="1196237" y="556519"/>
                </a:cubicBezTo>
                <a:cubicBezTo>
                  <a:pt x="1194357" y="556117"/>
                  <a:pt x="1192477" y="555647"/>
                  <a:pt x="1190596" y="555177"/>
                </a:cubicBezTo>
                <a:cubicBezTo>
                  <a:pt x="1187172" y="554304"/>
                  <a:pt x="1183815" y="553364"/>
                  <a:pt x="1180524" y="552356"/>
                </a:cubicBezTo>
                <a:cubicBezTo>
                  <a:pt x="1178443" y="551752"/>
                  <a:pt x="1176361" y="551081"/>
                  <a:pt x="1174280" y="550409"/>
                </a:cubicBezTo>
                <a:cubicBezTo>
                  <a:pt x="1173474" y="550073"/>
                  <a:pt x="1172801" y="549536"/>
                  <a:pt x="1172398" y="548798"/>
                </a:cubicBezTo>
                <a:cubicBezTo>
                  <a:pt x="1172197" y="548529"/>
                  <a:pt x="1171995" y="548194"/>
                  <a:pt x="1171928" y="547791"/>
                </a:cubicBezTo>
                <a:cubicBezTo>
                  <a:pt x="1171659" y="546851"/>
                  <a:pt x="1171391" y="545575"/>
                  <a:pt x="1170988" y="544232"/>
                </a:cubicBezTo>
                <a:cubicBezTo>
                  <a:pt x="1170585" y="542553"/>
                  <a:pt x="1170115" y="540673"/>
                  <a:pt x="1169712" y="538860"/>
                </a:cubicBezTo>
                <a:lnTo>
                  <a:pt x="1169108" y="536242"/>
                </a:lnTo>
                <a:cubicBezTo>
                  <a:pt x="1168906" y="535435"/>
                  <a:pt x="1168705" y="534630"/>
                  <a:pt x="1168571" y="533959"/>
                </a:cubicBezTo>
                <a:lnTo>
                  <a:pt x="1167362" y="528520"/>
                </a:lnTo>
                <a:cubicBezTo>
                  <a:pt x="1166959" y="526975"/>
                  <a:pt x="1166556" y="525363"/>
                  <a:pt x="1166086" y="523819"/>
                </a:cubicBezTo>
                <a:cubicBezTo>
                  <a:pt x="1166019" y="523483"/>
                  <a:pt x="1165952" y="523215"/>
                  <a:pt x="1165817" y="522946"/>
                </a:cubicBezTo>
                <a:cubicBezTo>
                  <a:pt x="1165482" y="521536"/>
                  <a:pt x="1165012" y="520059"/>
                  <a:pt x="1164475" y="518649"/>
                </a:cubicBezTo>
                <a:cubicBezTo>
                  <a:pt x="1163199" y="514754"/>
                  <a:pt x="1161722" y="510927"/>
                  <a:pt x="1159909" y="507301"/>
                </a:cubicBezTo>
                <a:cubicBezTo>
                  <a:pt x="1159237" y="505891"/>
                  <a:pt x="1158566" y="504548"/>
                  <a:pt x="1157827" y="503205"/>
                </a:cubicBezTo>
                <a:cubicBezTo>
                  <a:pt x="1156820" y="501459"/>
                  <a:pt x="1155813" y="499713"/>
                  <a:pt x="1154738" y="498102"/>
                </a:cubicBezTo>
                <a:cubicBezTo>
                  <a:pt x="1154000" y="497027"/>
                  <a:pt x="1153261" y="496020"/>
                  <a:pt x="1152522" y="495013"/>
                </a:cubicBezTo>
                <a:cubicBezTo>
                  <a:pt x="1152321" y="494677"/>
                  <a:pt x="1152053" y="494409"/>
                  <a:pt x="1151851" y="494140"/>
                </a:cubicBezTo>
                <a:cubicBezTo>
                  <a:pt x="1149031" y="490447"/>
                  <a:pt x="1145740" y="487022"/>
                  <a:pt x="1141980" y="484135"/>
                </a:cubicBezTo>
                <a:cubicBezTo>
                  <a:pt x="1134997" y="478763"/>
                  <a:pt x="1126872" y="475137"/>
                  <a:pt x="1119485" y="470370"/>
                </a:cubicBezTo>
                <a:cubicBezTo>
                  <a:pt x="1108876" y="463453"/>
                  <a:pt x="1100013" y="453918"/>
                  <a:pt x="1093701" y="442906"/>
                </a:cubicBezTo>
                <a:cubicBezTo>
                  <a:pt x="1091753" y="439414"/>
                  <a:pt x="1090008" y="435721"/>
                  <a:pt x="1089605" y="431692"/>
                </a:cubicBezTo>
                <a:cubicBezTo>
                  <a:pt x="1089135" y="426455"/>
                  <a:pt x="1091015" y="421284"/>
                  <a:pt x="1091418" y="415979"/>
                </a:cubicBezTo>
                <a:lnTo>
                  <a:pt x="1091418" y="415845"/>
                </a:lnTo>
                <a:cubicBezTo>
                  <a:pt x="1091820" y="410273"/>
                  <a:pt x="1089807" y="404766"/>
                  <a:pt x="1086046" y="400536"/>
                </a:cubicBezTo>
                <a:cubicBezTo>
                  <a:pt x="1080271" y="394090"/>
                  <a:pt x="1075302" y="386838"/>
                  <a:pt x="1069259" y="380459"/>
                </a:cubicBezTo>
                <a:cubicBezTo>
                  <a:pt x="1059254" y="369983"/>
                  <a:pt x="1046698" y="362396"/>
                  <a:pt x="1034275" y="354943"/>
                </a:cubicBezTo>
                <a:cubicBezTo>
                  <a:pt x="1020040" y="346415"/>
                  <a:pt x="1005670" y="337820"/>
                  <a:pt x="990361" y="331575"/>
                </a:cubicBezTo>
                <a:cubicBezTo>
                  <a:pt x="985861" y="329695"/>
                  <a:pt x="982504" y="325867"/>
                  <a:pt x="981832" y="321100"/>
                </a:cubicBezTo>
                <a:cubicBezTo>
                  <a:pt x="981363" y="317675"/>
                  <a:pt x="980960" y="314318"/>
                  <a:pt x="980624" y="310827"/>
                </a:cubicBezTo>
                <a:cubicBezTo>
                  <a:pt x="980289" y="307805"/>
                  <a:pt x="980087" y="304850"/>
                  <a:pt x="979818" y="301828"/>
                </a:cubicBezTo>
                <a:lnTo>
                  <a:pt x="979818" y="301560"/>
                </a:lnTo>
                <a:cubicBezTo>
                  <a:pt x="979348" y="295181"/>
                  <a:pt x="979147" y="288668"/>
                  <a:pt x="979147" y="282154"/>
                </a:cubicBezTo>
                <a:lnTo>
                  <a:pt x="979147" y="282020"/>
                </a:lnTo>
                <a:cubicBezTo>
                  <a:pt x="979147" y="274298"/>
                  <a:pt x="979482" y="266711"/>
                  <a:pt x="980087" y="259190"/>
                </a:cubicBezTo>
                <a:cubicBezTo>
                  <a:pt x="980423" y="254490"/>
                  <a:pt x="980893" y="249856"/>
                  <a:pt x="981564" y="245290"/>
                </a:cubicBezTo>
                <a:cubicBezTo>
                  <a:pt x="982504" y="237971"/>
                  <a:pt x="983713" y="230719"/>
                  <a:pt x="985257" y="223601"/>
                </a:cubicBezTo>
                <a:cubicBezTo>
                  <a:pt x="986735" y="216484"/>
                  <a:pt x="988481" y="209500"/>
                  <a:pt x="990562" y="202585"/>
                </a:cubicBezTo>
                <a:lnTo>
                  <a:pt x="990562" y="202450"/>
                </a:lnTo>
                <a:cubicBezTo>
                  <a:pt x="991368" y="199630"/>
                  <a:pt x="992241" y="196810"/>
                  <a:pt x="993181" y="194056"/>
                </a:cubicBezTo>
                <a:cubicBezTo>
                  <a:pt x="994859" y="189021"/>
                  <a:pt x="996673" y="184051"/>
                  <a:pt x="998553" y="179150"/>
                </a:cubicBezTo>
                <a:cubicBezTo>
                  <a:pt x="999492" y="176666"/>
                  <a:pt x="1000500" y="174248"/>
                  <a:pt x="1001507" y="171831"/>
                </a:cubicBezTo>
                <a:cubicBezTo>
                  <a:pt x="1001977" y="170756"/>
                  <a:pt x="1002514" y="169749"/>
                  <a:pt x="1002984" y="168675"/>
                </a:cubicBezTo>
                <a:cubicBezTo>
                  <a:pt x="1004663" y="164982"/>
                  <a:pt x="1006342" y="161289"/>
                  <a:pt x="1008154" y="157595"/>
                </a:cubicBezTo>
                <a:cubicBezTo>
                  <a:pt x="1009363" y="155245"/>
                  <a:pt x="1010505" y="152962"/>
                  <a:pt x="1011780" y="150612"/>
                </a:cubicBezTo>
                <a:cubicBezTo>
                  <a:pt x="1012989" y="148329"/>
                  <a:pt x="1014198" y="146046"/>
                  <a:pt x="1015541" y="143763"/>
                </a:cubicBezTo>
                <a:cubicBezTo>
                  <a:pt x="1016817" y="141480"/>
                  <a:pt x="1018093" y="139264"/>
                  <a:pt x="1019502" y="137048"/>
                </a:cubicBezTo>
                <a:cubicBezTo>
                  <a:pt x="1020846" y="134765"/>
                  <a:pt x="1022189" y="132549"/>
                  <a:pt x="1023599" y="130400"/>
                </a:cubicBezTo>
                <a:cubicBezTo>
                  <a:pt x="1029239" y="121671"/>
                  <a:pt x="1035349" y="113211"/>
                  <a:pt x="1041863" y="105153"/>
                </a:cubicBezTo>
                <a:cubicBezTo>
                  <a:pt x="1043474" y="103139"/>
                  <a:pt x="1045153" y="101124"/>
                  <a:pt x="1046832" y="99177"/>
                </a:cubicBezTo>
                <a:cubicBezTo>
                  <a:pt x="1049517" y="96088"/>
                  <a:pt x="1052271" y="92999"/>
                  <a:pt x="1055091" y="89977"/>
                </a:cubicBezTo>
                <a:cubicBezTo>
                  <a:pt x="1056635" y="88231"/>
                  <a:pt x="1058314" y="86553"/>
                  <a:pt x="1059925" y="84875"/>
                </a:cubicBezTo>
                <a:cubicBezTo>
                  <a:pt x="1061470" y="83263"/>
                  <a:pt x="1062947" y="81718"/>
                  <a:pt x="1064492" y="80241"/>
                </a:cubicBezTo>
                <a:cubicBezTo>
                  <a:pt x="1064760" y="80040"/>
                  <a:pt x="1065029" y="79771"/>
                  <a:pt x="1065297" y="79503"/>
                </a:cubicBezTo>
                <a:cubicBezTo>
                  <a:pt x="1066842" y="77958"/>
                  <a:pt x="1068386" y="76548"/>
                  <a:pt x="1069998" y="75071"/>
                </a:cubicBezTo>
                <a:cubicBezTo>
                  <a:pt x="1071676" y="73459"/>
                  <a:pt x="1073422" y="71915"/>
                  <a:pt x="1075235" y="70370"/>
                </a:cubicBezTo>
                <a:cubicBezTo>
                  <a:pt x="1078660" y="67349"/>
                  <a:pt x="1082219" y="64327"/>
                  <a:pt x="1085845" y="61440"/>
                </a:cubicBezTo>
                <a:cubicBezTo>
                  <a:pt x="1087859" y="59828"/>
                  <a:pt x="1089941" y="58216"/>
                  <a:pt x="1091955" y="56672"/>
                </a:cubicBezTo>
                <a:cubicBezTo>
                  <a:pt x="1095581" y="53986"/>
                  <a:pt x="1099274" y="51301"/>
                  <a:pt x="1103034" y="48748"/>
                </a:cubicBezTo>
                <a:cubicBezTo>
                  <a:pt x="1104982" y="47473"/>
                  <a:pt x="1106929" y="46130"/>
                  <a:pt x="1108943" y="44854"/>
                </a:cubicBezTo>
                <a:cubicBezTo>
                  <a:pt x="1110891" y="43578"/>
                  <a:pt x="1112905" y="42370"/>
                  <a:pt x="1114920" y="41094"/>
                </a:cubicBezTo>
                <a:cubicBezTo>
                  <a:pt x="1116934" y="39885"/>
                  <a:pt x="1118948" y="38676"/>
                  <a:pt x="1120963" y="37468"/>
                </a:cubicBezTo>
                <a:cubicBezTo>
                  <a:pt x="1123044" y="36326"/>
                  <a:pt x="1125059" y="35185"/>
                  <a:pt x="1127140" y="34043"/>
                </a:cubicBezTo>
                <a:cubicBezTo>
                  <a:pt x="1133385" y="30619"/>
                  <a:pt x="1139697" y="27463"/>
                  <a:pt x="1146211" y="24508"/>
                </a:cubicBezTo>
                <a:cubicBezTo>
                  <a:pt x="1148359" y="23568"/>
                  <a:pt x="1150575" y="22628"/>
                  <a:pt x="1152724" y="21688"/>
                </a:cubicBezTo>
                <a:cubicBezTo>
                  <a:pt x="1155141" y="20681"/>
                  <a:pt x="1157558" y="19674"/>
                  <a:pt x="1160043" y="18733"/>
                </a:cubicBezTo>
                <a:cubicBezTo>
                  <a:pt x="1165482" y="16652"/>
                  <a:pt x="1170988" y="14705"/>
                  <a:pt x="1176561" y="12959"/>
                </a:cubicBezTo>
                <a:cubicBezTo>
                  <a:pt x="1183410" y="10743"/>
                  <a:pt x="1190327" y="8863"/>
                  <a:pt x="1197377" y="7252"/>
                </a:cubicBezTo>
                <a:cubicBezTo>
                  <a:pt x="1197445" y="7185"/>
                  <a:pt x="1197511" y="7252"/>
                  <a:pt x="1197511" y="7252"/>
                </a:cubicBezTo>
                <a:cubicBezTo>
                  <a:pt x="1201742" y="6311"/>
                  <a:pt x="1205972" y="5439"/>
                  <a:pt x="1210202" y="4632"/>
                </a:cubicBezTo>
                <a:cubicBezTo>
                  <a:pt x="1214164" y="3894"/>
                  <a:pt x="1218193" y="3223"/>
                  <a:pt x="1222222" y="2685"/>
                </a:cubicBezTo>
                <a:cubicBezTo>
                  <a:pt x="1223296" y="2484"/>
                  <a:pt x="1224371" y="2350"/>
                  <a:pt x="1225445" y="2282"/>
                </a:cubicBezTo>
                <a:cubicBezTo>
                  <a:pt x="1227460" y="1947"/>
                  <a:pt x="1229540" y="1745"/>
                  <a:pt x="1231623" y="1544"/>
                </a:cubicBezTo>
                <a:cubicBezTo>
                  <a:pt x="1233032" y="1343"/>
                  <a:pt x="1234577" y="1208"/>
                  <a:pt x="1236054" y="1141"/>
                </a:cubicBezTo>
                <a:cubicBezTo>
                  <a:pt x="1238203" y="939"/>
                  <a:pt x="1240419" y="738"/>
                  <a:pt x="1242635" y="604"/>
                </a:cubicBezTo>
                <a:cubicBezTo>
                  <a:pt x="1244783" y="469"/>
                  <a:pt x="1246999" y="335"/>
                  <a:pt x="1249215" y="268"/>
                </a:cubicBezTo>
                <a:cubicBezTo>
                  <a:pt x="1251229" y="201"/>
                  <a:pt x="1253311" y="67"/>
                  <a:pt x="1255325" y="67"/>
                </a:cubicBezTo>
                <a:cubicBezTo>
                  <a:pt x="1257205" y="0"/>
                  <a:pt x="1259153" y="0"/>
                  <a:pt x="1261100" y="0"/>
                </a:cubicBezTo>
                <a:cubicBezTo>
                  <a:pt x="1268218" y="0"/>
                  <a:pt x="1275335" y="268"/>
                  <a:pt x="1282319" y="805"/>
                </a:cubicBezTo>
                <a:cubicBezTo>
                  <a:pt x="1284468" y="939"/>
                  <a:pt x="1286549" y="1141"/>
                  <a:pt x="1288698" y="1343"/>
                </a:cubicBezTo>
                <a:cubicBezTo>
                  <a:pt x="1293466" y="1813"/>
                  <a:pt x="1298166" y="2350"/>
                  <a:pt x="1302799" y="3089"/>
                </a:cubicBezTo>
                <a:cubicBezTo>
                  <a:pt x="1304813" y="3357"/>
                  <a:pt x="1306761" y="3693"/>
                  <a:pt x="1308708" y="4028"/>
                </a:cubicBezTo>
                <a:cubicBezTo>
                  <a:pt x="1309447" y="4095"/>
                  <a:pt x="1310252" y="4297"/>
                  <a:pt x="1311058" y="4431"/>
                </a:cubicBezTo>
                <a:cubicBezTo>
                  <a:pt x="1312804" y="4767"/>
                  <a:pt x="1314484" y="5103"/>
                  <a:pt x="1316230" y="5439"/>
                </a:cubicBezTo>
                <a:cubicBezTo>
                  <a:pt x="1316431" y="5506"/>
                  <a:pt x="1316566" y="5573"/>
                  <a:pt x="1316767" y="5640"/>
                </a:cubicBezTo>
                <a:cubicBezTo>
                  <a:pt x="1317035" y="5707"/>
                  <a:pt x="1317237" y="5707"/>
                  <a:pt x="1317506" y="5774"/>
                </a:cubicBezTo>
                <a:lnTo>
                  <a:pt x="1317572" y="5774"/>
                </a:lnTo>
                <a:cubicBezTo>
                  <a:pt x="1320526" y="6781"/>
                  <a:pt x="1322742" y="9132"/>
                  <a:pt x="1323615" y="12086"/>
                </a:cubicBezTo>
                <a:cubicBezTo>
                  <a:pt x="1326166" y="20345"/>
                  <a:pt x="1330262" y="35454"/>
                  <a:pt x="1327711" y="42302"/>
                </a:cubicBezTo>
                <a:close/>
                <a:moveTo>
                  <a:pt x="993114" y="194057"/>
                </a:moveTo>
                <a:cubicBezTo>
                  <a:pt x="1019503" y="113479"/>
                  <a:pt x="1081211" y="48883"/>
                  <a:pt x="1160043" y="18733"/>
                </a:cubicBezTo>
                <a:cubicBezTo>
                  <a:pt x="1081748" y="49152"/>
                  <a:pt x="1019704" y="113681"/>
                  <a:pt x="993114" y="194057"/>
                </a:cubicBezTo>
                <a:close/>
                <a:moveTo>
                  <a:pt x="1525260" y="252946"/>
                </a:moveTo>
                <a:cubicBezTo>
                  <a:pt x="1514786" y="236159"/>
                  <a:pt x="1494036" y="228236"/>
                  <a:pt x="1482353" y="212255"/>
                </a:cubicBezTo>
                <a:cubicBezTo>
                  <a:pt x="1480338" y="209501"/>
                  <a:pt x="1478391" y="206413"/>
                  <a:pt x="1475168" y="205405"/>
                </a:cubicBezTo>
                <a:cubicBezTo>
                  <a:pt x="1473422" y="204868"/>
                  <a:pt x="1471475" y="205070"/>
                  <a:pt x="1469662" y="205338"/>
                </a:cubicBezTo>
                <a:cubicBezTo>
                  <a:pt x="1463753" y="206009"/>
                  <a:pt x="1457911" y="206748"/>
                  <a:pt x="1452002" y="207487"/>
                </a:cubicBezTo>
                <a:cubicBezTo>
                  <a:pt x="1448510" y="207889"/>
                  <a:pt x="1444885" y="208360"/>
                  <a:pt x="1441863" y="210172"/>
                </a:cubicBezTo>
                <a:cubicBezTo>
                  <a:pt x="1432462" y="215679"/>
                  <a:pt x="1433402" y="230048"/>
                  <a:pt x="1426083" y="238107"/>
                </a:cubicBezTo>
                <a:cubicBezTo>
                  <a:pt x="1420107" y="244821"/>
                  <a:pt x="1409833" y="245627"/>
                  <a:pt x="1401037" y="243948"/>
                </a:cubicBezTo>
                <a:cubicBezTo>
                  <a:pt x="1399157" y="243545"/>
                  <a:pt x="1397143" y="243008"/>
                  <a:pt x="1396068" y="241396"/>
                </a:cubicBezTo>
                <a:cubicBezTo>
                  <a:pt x="1395464" y="240389"/>
                  <a:pt x="1395330" y="239181"/>
                  <a:pt x="1395195" y="238039"/>
                </a:cubicBezTo>
                <a:cubicBezTo>
                  <a:pt x="1394456" y="231391"/>
                  <a:pt x="1393785" y="224744"/>
                  <a:pt x="1393047" y="218096"/>
                </a:cubicBezTo>
                <a:cubicBezTo>
                  <a:pt x="1392912" y="216351"/>
                  <a:pt x="1392710" y="214470"/>
                  <a:pt x="1393651" y="213060"/>
                </a:cubicBezTo>
                <a:cubicBezTo>
                  <a:pt x="1394658" y="211516"/>
                  <a:pt x="1396605" y="210844"/>
                  <a:pt x="1398351" y="210442"/>
                </a:cubicBezTo>
                <a:cubicBezTo>
                  <a:pt x="1402447" y="209434"/>
                  <a:pt x="1406677" y="208830"/>
                  <a:pt x="1410907" y="208696"/>
                </a:cubicBezTo>
                <a:cubicBezTo>
                  <a:pt x="1414735" y="208561"/>
                  <a:pt x="1417354" y="204667"/>
                  <a:pt x="1415809" y="201242"/>
                </a:cubicBezTo>
                <a:cubicBezTo>
                  <a:pt x="1415809" y="201108"/>
                  <a:pt x="1415809" y="201041"/>
                  <a:pt x="1415675" y="200974"/>
                </a:cubicBezTo>
                <a:cubicBezTo>
                  <a:pt x="1412721" y="194460"/>
                  <a:pt x="1413124" y="186940"/>
                  <a:pt x="1417354" y="181165"/>
                </a:cubicBezTo>
                <a:cubicBezTo>
                  <a:pt x="1418763" y="179151"/>
                  <a:pt x="1419973" y="176868"/>
                  <a:pt x="1420778" y="174652"/>
                </a:cubicBezTo>
                <a:cubicBezTo>
                  <a:pt x="1423062" y="168205"/>
                  <a:pt x="1424874" y="160685"/>
                  <a:pt x="1430850" y="157395"/>
                </a:cubicBezTo>
                <a:cubicBezTo>
                  <a:pt x="1435148" y="155112"/>
                  <a:pt x="1440251" y="155716"/>
                  <a:pt x="1445086" y="155649"/>
                </a:cubicBezTo>
                <a:cubicBezTo>
                  <a:pt x="1450055" y="155582"/>
                  <a:pt x="1455091" y="154709"/>
                  <a:pt x="1459321" y="152157"/>
                </a:cubicBezTo>
                <a:cubicBezTo>
                  <a:pt x="1463551" y="149605"/>
                  <a:pt x="1466842" y="145174"/>
                  <a:pt x="1467111" y="140205"/>
                </a:cubicBezTo>
                <a:cubicBezTo>
                  <a:pt x="1467580" y="129797"/>
                  <a:pt x="1455829" y="123485"/>
                  <a:pt x="1451129" y="114218"/>
                </a:cubicBezTo>
                <a:cubicBezTo>
                  <a:pt x="1449115" y="110391"/>
                  <a:pt x="1448443" y="105959"/>
                  <a:pt x="1446294" y="102266"/>
                </a:cubicBezTo>
                <a:cubicBezTo>
                  <a:pt x="1444146" y="98506"/>
                  <a:pt x="1435685" y="87292"/>
                  <a:pt x="1435752" y="96760"/>
                </a:cubicBezTo>
                <a:cubicBezTo>
                  <a:pt x="1434947" y="104079"/>
                  <a:pt x="1436894" y="111533"/>
                  <a:pt x="1440990" y="117576"/>
                </a:cubicBezTo>
                <a:cubicBezTo>
                  <a:pt x="1443206" y="120799"/>
                  <a:pt x="1446093" y="123552"/>
                  <a:pt x="1448107" y="126910"/>
                </a:cubicBezTo>
                <a:cubicBezTo>
                  <a:pt x="1450122" y="130199"/>
                  <a:pt x="1451331" y="134430"/>
                  <a:pt x="1449853" y="138056"/>
                </a:cubicBezTo>
                <a:cubicBezTo>
                  <a:pt x="1449383" y="139198"/>
                  <a:pt x="1448510" y="140339"/>
                  <a:pt x="1447235" y="140541"/>
                </a:cubicBezTo>
                <a:cubicBezTo>
                  <a:pt x="1446496" y="140608"/>
                  <a:pt x="1445757" y="140339"/>
                  <a:pt x="1445019" y="140070"/>
                </a:cubicBezTo>
                <a:cubicBezTo>
                  <a:pt x="1436827" y="136780"/>
                  <a:pt x="1428634" y="133557"/>
                  <a:pt x="1420442" y="130334"/>
                </a:cubicBezTo>
                <a:cubicBezTo>
                  <a:pt x="1418562" y="129595"/>
                  <a:pt x="1416615" y="128790"/>
                  <a:pt x="1415138" y="127380"/>
                </a:cubicBezTo>
                <a:cubicBezTo>
                  <a:pt x="1412183" y="124493"/>
                  <a:pt x="1411915" y="119792"/>
                  <a:pt x="1412855" y="115830"/>
                </a:cubicBezTo>
                <a:cubicBezTo>
                  <a:pt x="1413862" y="111801"/>
                  <a:pt x="1415876" y="108175"/>
                  <a:pt x="1416884" y="104146"/>
                </a:cubicBezTo>
                <a:cubicBezTo>
                  <a:pt x="1419234" y="94746"/>
                  <a:pt x="1415742" y="84540"/>
                  <a:pt x="1418629" y="75340"/>
                </a:cubicBezTo>
                <a:cubicBezTo>
                  <a:pt x="1419570" y="72385"/>
                  <a:pt x="1422524" y="62447"/>
                  <a:pt x="1423532" y="56136"/>
                </a:cubicBezTo>
                <a:cubicBezTo>
                  <a:pt x="1423867" y="54188"/>
                  <a:pt x="1426083" y="53249"/>
                  <a:pt x="1427627" y="54390"/>
                </a:cubicBezTo>
                <a:cubicBezTo>
                  <a:pt x="1395464" y="30821"/>
                  <a:pt x="1358062" y="13967"/>
                  <a:pt x="1317572" y="5842"/>
                </a:cubicBezTo>
                <a:cubicBezTo>
                  <a:pt x="1320527" y="6783"/>
                  <a:pt x="1322742" y="9132"/>
                  <a:pt x="1323615" y="12086"/>
                </a:cubicBezTo>
                <a:cubicBezTo>
                  <a:pt x="1326166" y="20345"/>
                  <a:pt x="1330262" y="35454"/>
                  <a:pt x="1327711" y="42302"/>
                </a:cubicBezTo>
                <a:cubicBezTo>
                  <a:pt x="1322876" y="55397"/>
                  <a:pt x="1311125" y="64528"/>
                  <a:pt x="1299509" y="72250"/>
                </a:cubicBezTo>
                <a:cubicBezTo>
                  <a:pt x="1287959" y="80040"/>
                  <a:pt x="1275537" y="87560"/>
                  <a:pt x="1268017" y="99311"/>
                </a:cubicBezTo>
                <a:cubicBezTo>
                  <a:pt x="1264525" y="104750"/>
                  <a:pt x="1262309" y="110928"/>
                  <a:pt x="1258884" y="116433"/>
                </a:cubicBezTo>
                <a:cubicBezTo>
                  <a:pt x="1255527" y="121940"/>
                  <a:pt x="1250625" y="127043"/>
                  <a:pt x="1244246" y="128386"/>
                </a:cubicBezTo>
                <a:cubicBezTo>
                  <a:pt x="1238002" y="129662"/>
                  <a:pt x="1231488" y="127043"/>
                  <a:pt x="1226653" y="122947"/>
                </a:cubicBezTo>
                <a:cubicBezTo>
                  <a:pt x="1221886" y="118784"/>
                  <a:pt x="1218461" y="113278"/>
                  <a:pt x="1215238" y="107772"/>
                </a:cubicBezTo>
                <a:cubicBezTo>
                  <a:pt x="1211276" y="101124"/>
                  <a:pt x="1207382" y="93604"/>
                  <a:pt x="1208725" y="86016"/>
                </a:cubicBezTo>
                <a:cubicBezTo>
                  <a:pt x="1209665" y="80644"/>
                  <a:pt x="1213089" y="76078"/>
                  <a:pt x="1214970" y="70975"/>
                </a:cubicBezTo>
                <a:cubicBezTo>
                  <a:pt x="1217857" y="63253"/>
                  <a:pt x="1217051" y="54188"/>
                  <a:pt x="1212754" y="47137"/>
                </a:cubicBezTo>
                <a:cubicBezTo>
                  <a:pt x="1211209" y="44585"/>
                  <a:pt x="1209195" y="42168"/>
                  <a:pt x="1206509" y="40892"/>
                </a:cubicBezTo>
                <a:cubicBezTo>
                  <a:pt x="1203823" y="39617"/>
                  <a:pt x="1200734" y="39550"/>
                  <a:pt x="1197780" y="39483"/>
                </a:cubicBezTo>
                <a:cubicBezTo>
                  <a:pt x="1193751" y="39483"/>
                  <a:pt x="1189722" y="39348"/>
                  <a:pt x="1185694" y="39214"/>
                </a:cubicBezTo>
                <a:cubicBezTo>
                  <a:pt x="1182336" y="39147"/>
                  <a:pt x="1178911" y="39147"/>
                  <a:pt x="1176024" y="40691"/>
                </a:cubicBezTo>
                <a:cubicBezTo>
                  <a:pt x="1170786" y="43578"/>
                  <a:pt x="1169510" y="50830"/>
                  <a:pt x="1171256" y="56538"/>
                </a:cubicBezTo>
                <a:cubicBezTo>
                  <a:pt x="1173002" y="62178"/>
                  <a:pt x="1177031" y="66879"/>
                  <a:pt x="1180456" y="71713"/>
                </a:cubicBezTo>
                <a:cubicBezTo>
                  <a:pt x="1183881" y="76615"/>
                  <a:pt x="1186902" y="82322"/>
                  <a:pt x="1186096" y="88231"/>
                </a:cubicBezTo>
                <a:cubicBezTo>
                  <a:pt x="1185492" y="92865"/>
                  <a:pt x="1182672" y="96827"/>
                  <a:pt x="1179785" y="100519"/>
                </a:cubicBezTo>
                <a:cubicBezTo>
                  <a:pt x="1175957" y="105422"/>
                  <a:pt x="1171726" y="110323"/>
                  <a:pt x="1166019" y="112808"/>
                </a:cubicBezTo>
                <a:cubicBezTo>
                  <a:pt x="1160379" y="115225"/>
                  <a:pt x="1152858" y="114486"/>
                  <a:pt x="1149165" y="109518"/>
                </a:cubicBezTo>
                <a:cubicBezTo>
                  <a:pt x="1144330" y="103072"/>
                  <a:pt x="1148158" y="93604"/>
                  <a:pt x="1145472" y="86016"/>
                </a:cubicBezTo>
                <a:cubicBezTo>
                  <a:pt x="1145203" y="85143"/>
                  <a:pt x="1144733" y="84203"/>
                  <a:pt x="1143928" y="83733"/>
                </a:cubicBezTo>
                <a:cubicBezTo>
                  <a:pt x="1143121" y="83263"/>
                  <a:pt x="1142047" y="83330"/>
                  <a:pt x="1141107" y="83397"/>
                </a:cubicBezTo>
                <a:cubicBezTo>
                  <a:pt x="1129088" y="84471"/>
                  <a:pt x="1116196" y="85881"/>
                  <a:pt x="1107265" y="93939"/>
                </a:cubicBezTo>
                <a:cubicBezTo>
                  <a:pt x="1102900" y="97901"/>
                  <a:pt x="1099744" y="103206"/>
                  <a:pt x="1095044" y="106765"/>
                </a:cubicBezTo>
                <a:cubicBezTo>
                  <a:pt x="1089269" y="111129"/>
                  <a:pt x="1081211" y="112875"/>
                  <a:pt x="1077652" y="119120"/>
                </a:cubicBezTo>
                <a:cubicBezTo>
                  <a:pt x="1074564" y="124625"/>
                  <a:pt x="1076444" y="131878"/>
                  <a:pt x="1080473" y="136780"/>
                </a:cubicBezTo>
                <a:cubicBezTo>
                  <a:pt x="1084435" y="141681"/>
                  <a:pt x="1090209" y="144770"/>
                  <a:pt x="1095849" y="147725"/>
                </a:cubicBezTo>
                <a:cubicBezTo>
                  <a:pt x="1099140" y="149403"/>
                  <a:pt x="1102699" y="151216"/>
                  <a:pt x="1106392" y="150747"/>
                </a:cubicBezTo>
                <a:cubicBezTo>
                  <a:pt x="1113846" y="149672"/>
                  <a:pt x="1116800" y="140607"/>
                  <a:pt x="1117874" y="133087"/>
                </a:cubicBezTo>
                <a:cubicBezTo>
                  <a:pt x="1118948" y="125633"/>
                  <a:pt x="1121030" y="116501"/>
                  <a:pt x="1128282" y="114486"/>
                </a:cubicBezTo>
                <a:cubicBezTo>
                  <a:pt x="1134325" y="112808"/>
                  <a:pt x="1140369" y="117307"/>
                  <a:pt x="1144129" y="122275"/>
                </a:cubicBezTo>
                <a:cubicBezTo>
                  <a:pt x="1145404" y="123954"/>
                  <a:pt x="1146680" y="125767"/>
                  <a:pt x="1148493" y="126842"/>
                </a:cubicBezTo>
                <a:cubicBezTo>
                  <a:pt x="1151716" y="128722"/>
                  <a:pt x="1155746" y="127647"/>
                  <a:pt x="1159505" y="127715"/>
                </a:cubicBezTo>
                <a:cubicBezTo>
                  <a:pt x="1166825" y="127849"/>
                  <a:pt x="1173271" y="132213"/>
                  <a:pt x="1179247" y="136511"/>
                </a:cubicBezTo>
                <a:cubicBezTo>
                  <a:pt x="1183477" y="139465"/>
                  <a:pt x="1187708" y="142487"/>
                  <a:pt x="1191132" y="146381"/>
                </a:cubicBezTo>
                <a:cubicBezTo>
                  <a:pt x="1196437" y="152357"/>
                  <a:pt x="1199391" y="160012"/>
                  <a:pt x="1202279" y="167533"/>
                </a:cubicBezTo>
                <a:cubicBezTo>
                  <a:pt x="1203891" y="171763"/>
                  <a:pt x="1205569" y="176128"/>
                  <a:pt x="1205838" y="180694"/>
                </a:cubicBezTo>
                <a:cubicBezTo>
                  <a:pt x="1206039" y="183850"/>
                  <a:pt x="1205367" y="187409"/>
                  <a:pt x="1202950" y="189490"/>
                </a:cubicBezTo>
                <a:cubicBezTo>
                  <a:pt x="1198250" y="193586"/>
                  <a:pt x="1191132" y="189960"/>
                  <a:pt x="1184887" y="189155"/>
                </a:cubicBezTo>
                <a:cubicBezTo>
                  <a:pt x="1177098" y="188147"/>
                  <a:pt x="1169578" y="192176"/>
                  <a:pt x="1162729" y="196004"/>
                </a:cubicBezTo>
                <a:cubicBezTo>
                  <a:pt x="1146882" y="204935"/>
                  <a:pt x="1133385" y="220110"/>
                  <a:pt x="1115658" y="223266"/>
                </a:cubicBezTo>
                <a:cubicBezTo>
                  <a:pt x="1109548" y="224407"/>
                  <a:pt x="1102632" y="230518"/>
                  <a:pt x="1100214" y="236292"/>
                </a:cubicBezTo>
                <a:cubicBezTo>
                  <a:pt x="1098401" y="240590"/>
                  <a:pt x="1096991" y="245089"/>
                  <a:pt x="1094104" y="248782"/>
                </a:cubicBezTo>
                <a:cubicBezTo>
                  <a:pt x="1091015" y="252677"/>
                  <a:pt x="1086516" y="255228"/>
                  <a:pt x="1083092" y="258787"/>
                </a:cubicBezTo>
                <a:cubicBezTo>
                  <a:pt x="1076511" y="265636"/>
                  <a:pt x="1074228" y="276245"/>
                  <a:pt x="1077384" y="285176"/>
                </a:cubicBezTo>
                <a:cubicBezTo>
                  <a:pt x="1078861" y="289406"/>
                  <a:pt x="1081413" y="294308"/>
                  <a:pt x="1078861" y="298001"/>
                </a:cubicBezTo>
                <a:cubicBezTo>
                  <a:pt x="1078660" y="298202"/>
                  <a:pt x="1078459" y="298472"/>
                  <a:pt x="1078190" y="298673"/>
                </a:cubicBezTo>
                <a:cubicBezTo>
                  <a:pt x="1077719" y="298941"/>
                  <a:pt x="1077048" y="298941"/>
                  <a:pt x="1076444" y="298874"/>
                </a:cubicBezTo>
                <a:cubicBezTo>
                  <a:pt x="1068453" y="297800"/>
                  <a:pt x="1062410" y="291354"/>
                  <a:pt x="1057441" y="284975"/>
                </a:cubicBezTo>
                <a:cubicBezTo>
                  <a:pt x="1054554" y="281147"/>
                  <a:pt x="1051532" y="277118"/>
                  <a:pt x="1047100" y="275372"/>
                </a:cubicBezTo>
                <a:cubicBezTo>
                  <a:pt x="1042534" y="273559"/>
                  <a:pt x="1037364" y="274567"/>
                  <a:pt x="1032798" y="276380"/>
                </a:cubicBezTo>
                <a:cubicBezTo>
                  <a:pt x="1026151" y="278999"/>
                  <a:pt x="1019771" y="283631"/>
                  <a:pt x="1017689" y="290481"/>
                </a:cubicBezTo>
                <a:cubicBezTo>
                  <a:pt x="1016817" y="293234"/>
                  <a:pt x="1016750" y="296256"/>
                  <a:pt x="1016750" y="299210"/>
                </a:cubicBezTo>
                <a:cubicBezTo>
                  <a:pt x="1016817" y="303843"/>
                  <a:pt x="1017152" y="308544"/>
                  <a:pt x="1017689" y="313177"/>
                </a:cubicBezTo>
                <a:cubicBezTo>
                  <a:pt x="1018294" y="317474"/>
                  <a:pt x="1019234" y="322107"/>
                  <a:pt x="1022256" y="325196"/>
                </a:cubicBezTo>
                <a:cubicBezTo>
                  <a:pt x="1024942" y="328016"/>
                  <a:pt x="1029239" y="329225"/>
                  <a:pt x="1032999" y="328217"/>
                </a:cubicBezTo>
                <a:cubicBezTo>
                  <a:pt x="1036558" y="327345"/>
                  <a:pt x="1039378" y="324726"/>
                  <a:pt x="1042803" y="323249"/>
                </a:cubicBezTo>
                <a:cubicBezTo>
                  <a:pt x="1046161" y="321771"/>
                  <a:pt x="1050861" y="321906"/>
                  <a:pt x="1052540" y="325129"/>
                </a:cubicBezTo>
                <a:cubicBezTo>
                  <a:pt x="1053748" y="327345"/>
                  <a:pt x="1053009" y="330098"/>
                  <a:pt x="1051800" y="332247"/>
                </a:cubicBezTo>
                <a:cubicBezTo>
                  <a:pt x="1050592" y="334396"/>
                  <a:pt x="1048913" y="336343"/>
                  <a:pt x="1048108" y="338693"/>
                </a:cubicBezTo>
                <a:cubicBezTo>
                  <a:pt x="1047302" y="341043"/>
                  <a:pt x="1048242" y="344199"/>
                  <a:pt x="1050391" y="345542"/>
                </a:cubicBezTo>
                <a:cubicBezTo>
                  <a:pt x="1057307" y="343930"/>
                  <a:pt x="1062612" y="351652"/>
                  <a:pt x="1064827" y="358367"/>
                </a:cubicBezTo>
                <a:cubicBezTo>
                  <a:pt x="1067043" y="365149"/>
                  <a:pt x="1070334" y="371394"/>
                  <a:pt x="1076444" y="375087"/>
                </a:cubicBezTo>
                <a:cubicBezTo>
                  <a:pt x="1080069" y="377303"/>
                  <a:pt x="1088598" y="384353"/>
                  <a:pt x="1091955" y="376564"/>
                </a:cubicBezTo>
                <a:cubicBezTo>
                  <a:pt x="1093365" y="374348"/>
                  <a:pt x="1095312" y="372603"/>
                  <a:pt x="1097797" y="371528"/>
                </a:cubicBezTo>
                <a:cubicBezTo>
                  <a:pt x="1100819" y="370185"/>
                  <a:pt x="1104176" y="370118"/>
                  <a:pt x="1107466" y="370118"/>
                </a:cubicBezTo>
                <a:cubicBezTo>
                  <a:pt x="1113644" y="370118"/>
                  <a:pt x="1119754" y="370252"/>
                  <a:pt x="1125931" y="370454"/>
                </a:cubicBezTo>
                <a:cubicBezTo>
                  <a:pt x="1132915" y="370790"/>
                  <a:pt x="1140302" y="371326"/>
                  <a:pt x="1146278" y="374953"/>
                </a:cubicBezTo>
                <a:cubicBezTo>
                  <a:pt x="1149031" y="376631"/>
                  <a:pt x="1151313" y="378847"/>
                  <a:pt x="1154000" y="380593"/>
                </a:cubicBezTo>
                <a:cubicBezTo>
                  <a:pt x="1162595" y="386167"/>
                  <a:pt x="1173539" y="385897"/>
                  <a:pt x="1183679" y="387643"/>
                </a:cubicBezTo>
                <a:cubicBezTo>
                  <a:pt x="1193751" y="389456"/>
                  <a:pt x="1204897" y="395164"/>
                  <a:pt x="1206308" y="405303"/>
                </a:cubicBezTo>
                <a:cubicBezTo>
                  <a:pt x="1206778" y="408594"/>
                  <a:pt x="1206241" y="412220"/>
                  <a:pt x="1208322" y="414771"/>
                </a:cubicBezTo>
                <a:cubicBezTo>
                  <a:pt x="1209732" y="416584"/>
                  <a:pt x="1212150" y="417256"/>
                  <a:pt x="1214365" y="417725"/>
                </a:cubicBezTo>
                <a:cubicBezTo>
                  <a:pt x="1224236" y="419874"/>
                  <a:pt x="1234375" y="419874"/>
                  <a:pt x="1244381" y="421217"/>
                </a:cubicBezTo>
                <a:cubicBezTo>
                  <a:pt x="1254385" y="422560"/>
                  <a:pt x="1264659" y="425515"/>
                  <a:pt x="1271844" y="432565"/>
                </a:cubicBezTo>
                <a:cubicBezTo>
                  <a:pt x="1274463" y="435117"/>
                  <a:pt x="1276611" y="438273"/>
                  <a:pt x="1277283" y="441899"/>
                </a:cubicBezTo>
                <a:cubicBezTo>
                  <a:pt x="1279096" y="451501"/>
                  <a:pt x="1270098" y="459290"/>
                  <a:pt x="1265062" y="467683"/>
                </a:cubicBezTo>
                <a:cubicBezTo>
                  <a:pt x="1262175" y="472585"/>
                  <a:pt x="1260429" y="478293"/>
                  <a:pt x="1258079" y="483463"/>
                </a:cubicBezTo>
                <a:cubicBezTo>
                  <a:pt x="1257071" y="485679"/>
                  <a:pt x="1255930" y="487828"/>
                  <a:pt x="1254520" y="489842"/>
                </a:cubicBezTo>
                <a:cubicBezTo>
                  <a:pt x="1253916" y="490782"/>
                  <a:pt x="1253176" y="491655"/>
                  <a:pt x="1252371" y="492528"/>
                </a:cubicBezTo>
                <a:cubicBezTo>
                  <a:pt x="1248007" y="497094"/>
                  <a:pt x="1241896" y="499780"/>
                  <a:pt x="1237800" y="504481"/>
                </a:cubicBezTo>
                <a:cubicBezTo>
                  <a:pt x="1232294" y="510725"/>
                  <a:pt x="1231085" y="519589"/>
                  <a:pt x="1227123" y="526975"/>
                </a:cubicBezTo>
                <a:cubicBezTo>
                  <a:pt x="1226586" y="527983"/>
                  <a:pt x="1226049" y="528922"/>
                  <a:pt x="1225445" y="529796"/>
                </a:cubicBezTo>
                <a:cubicBezTo>
                  <a:pt x="1224975" y="530467"/>
                  <a:pt x="1224572" y="531138"/>
                  <a:pt x="1224035" y="531810"/>
                </a:cubicBezTo>
                <a:cubicBezTo>
                  <a:pt x="1224035" y="532011"/>
                  <a:pt x="1223833" y="532146"/>
                  <a:pt x="1223632" y="532347"/>
                </a:cubicBezTo>
                <a:cubicBezTo>
                  <a:pt x="1223162" y="533085"/>
                  <a:pt x="1222557" y="533824"/>
                  <a:pt x="1221953" y="534496"/>
                </a:cubicBezTo>
                <a:cubicBezTo>
                  <a:pt x="1221348" y="535301"/>
                  <a:pt x="1220677" y="536040"/>
                  <a:pt x="1220006" y="536779"/>
                </a:cubicBezTo>
                <a:cubicBezTo>
                  <a:pt x="1215574" y="541613"/>
                  <a:pt x="1210471" y="545911"/>
                  <a:pt x="1205972" y="550745"/>
                </a:cubicBezTo>
                <a:cubicBezTo>
                  <a:pt x="1205972" y="550812"/>
                  <a:pt x="1205838" y="550880"/>
                  <a:pt x="1205771" y="550947"/>
                </a:cubicBezTo>
                <a:lnTo>
                  <a:pt x="1202413" y="554640"/>
                </a:lnTo>
                <a:cubicBezTo>
                  <a:pt x="1200869" y="556319"/>
                  <a:pt x="1198453" y="557057"/>
                  <a:pt x="1196237" y="556519"/>
                </a:cubicBezTo>
                <a:cubicBezTo>
                  <a:pt x="1217053" y="561422"/>
                  <a:pt x="1238808" y="564040"/>
                  <a:pt x="1261102" y="564040"/>
                </a:cubicBezTo>
                <a:cubicBezTo>
                  <a:pt x="1293467" y="564040"/>
                  <a:pt x="1324624" y="558601"/>
                  <a:pt x="1353564" y="548462"/>
                </a:cubicBezTo>
                <a:lnTo>
                  <a:pt x="1353631" y="548462"/>
                </a:lnTo>
                <a:cubicBezTo>
                  <a:pt x="1377804" y="540135"/>
                  <a:pt x="1400434" y="528587"/>
                  <a:pt x="1421048" y="514351"/>
                </a:cubicBezTo>
                <a:cubicBezTo>
                  <a:pt x="1420242" y="514754"/>
                  <a:pt x="1419234" y="514218"/>
                  <a:pt x="1419234" y="513345"/>
                </a:cubicBezTo>
                <a:lnTo>
                  <a:pt x="1419234" y="512203"/>
                </a:lnTo>
                <a:cubicBezTo>
                  <a:pt x="1419234" y="510390"/>
                  <a:pt x="1419436" y="508577"/>
                  <a:pt x="1419771" y="506697"/>
                </a:cubicBezTo>
                <a:cubicBezTo>
                  <a:pt x="1421450" y="497363"/>
                  <a:pt x="1426754" y="488500"/>
                  <a:pt x="1432529" y="480778"/>
                </a:cubicBezTo>
                <a:cubicBezTo>
                  <a:pt x="1440385" y="470236"/>
                  <a:pt x="1449652" y="460231"/>
                  <a:pt x="1453479" y="447674"/>
                </a:cubicBezTo>
                <a:cubicBezTo>
                  <a:pt x="1456232" y="438878"/>
                  <a:pt x="1456031" y="429477"/>
                  <a:pt x="1455897" y="420278"/>
                </a:cubicBezTo>
                <a:cubicBezTo>
                  <a:pt x="1455695" y="409870"/>
                  <a:pt x="1454755" y="397985"/>
                  <a:pt x="1446496" y="391808"/>
                </a:cubicBezTo>
                <a:cubicBezTo>
                  <a:pt x="1439311" y="386369"/>
                  <a:pt x="1429172" y="387375"/>
                  <a:pt x="1420442" y="389726"/>
                </a:cubicBezTo>
                <a:cubicBezTo>
                  <a:pt x="1411781" y="392009"/>
                  <a:pt x="1402917" y="395433"/>
                  <a:pt x="1393986" y="393822"/>
                </a:cubicBezTo>
                <a:cubicBezTo>
                  <a:pt x="1385392" y="392345"/>
                  <a:pt x="1378140" y="386234"/>
                  <a:pt x="1373439" y="378915"/>
                </a:cubicBezTo>
                <a:cubicBezTo>
                  <a:pt x="1368739" y="371596"/>
                  <a:pt x="1366254" y="363068"/>
                  <a:pt x="1364173" y="354541"/>
                </a:cubicBezTo>
                <a:cubicBezTo>
                  <a:pt x="1359943" y="337015"/>
                  <a:pt x="1359002" y="317609"/>
                  <a:pt x="1368940" y="302501"/>
                </a:cubicBezTo>
                <a:cubicBezTo>
                  <a:pt x="1374043" y="294712"/>
                  <a:pt x="1382840" y="290280"/>
                  <a:pt x="1389488" y="283699"/>
                </a:cubicBezTo>
                <a:cubicBezTo>
                  <a:pt x="1399627" y="273694"/>
                  <a:pt x="1405469" y="258385"/>
                  <a:pt x="1418831" y="253416"/>
                </a:cubicBezTo>
                <a:cubicBezTo>
                  <a:pt x="1428634" y="249790"/>
                  <a:pt x="1440318" y="252879"/>
                  <a:pt x="1449518" y="247842"/>
                </a:cubicBezTo>
                <a:cubicBezTo>
                  <a:pt x="1451868" y="246500"/>
                  <a:pt x="1454016" y="244687"/>
                  <a:pt x="1456568" y="243746"/>
                </a:cubicBezTo>
                <a:cubicBezTo>
                  <a:pt x="1459120" y="242807"/>
                  <a:pt x="1462477" y="243075"/>
                  <a:pt x="1464021" y="245291"/>
                </a:cubicBezTo>
                <a:cubicBezTo>
                  <a:pt x="1465230" y="247037"/>
                  <a:pt x="1465029" y="249320"/>
                  <a:pt x="1465163" y="251468"/>
                </a:cubicBezTo>
                <a:cubicBezTo>
                  <a:pt x="1465834" y="260467"/>
                  <a:pt x="1474295" y="267181"/>
                  <a:pt x="1483025" y="269598"/>
                </a:cubicBezTo>
                <a:cubicBezTo>
                  <a:pt x="1491754" y="271948"/>
                  <a:pt x="1500953" y="271143"/>
                  <a:pt x="1509951" y="271747"/>
                </a:cubicBezTo>
                <a:cubicBezTo>
                  <a:pt x="1516128" y="272150"/>
                  <a:pt x="1523582" y="272553"/>
                  <a:pt x="1526939" y="267450"/>
                </a:cubicBezTo>
                <a:cubicBezTo>
                  <a:pt x="1529826" y="263152"/>
                  <a:pt x="1527946" y="257310"/>
                  <a:pt x="1525260" y="252946"/>
                </a:cubicBezTo>
                <a:close/>
                <a:moveTo>
                  <a:pt x="1133721" y="344803"/>
                </a:moveTo>
                <a:cubicBezTo>
                  <a:pt x="1138758" y="346616"/>
                  <a:pt x="1141443" y="344266"/>
                  <a:pt x="1138757" y="339565"/>
                </a:cubicBezTo>
                <a:cubicBezTo>
                  <a:pt x="1136474" y="335469"/>
                  <a:pt x="1132579" y="332917"/>
                  <a:pt x="1128148" y="331641"/>
                </a:cubicBezTo>
                <a:cubicBezTo>
                  <a:pt x="1122977" y="330098"/>
                  <a:pt x="1117539" y="330098"/>
                  <a:pt x="1112301" y="328956"/>
                </a:cubicBezTo>
                <a:cubicBezTo>
                  <a:pt x="1108138" y="328083"/>
                  <a:pt x="1104176" y="326471"/>
                  <a:pt x="1100550" y="324256"/>
                </a:cubicBezTo>
                <a:cubicBezTo>
                  <a:pt x="1094842" y="320697"/>
                  <a:pt x="1090075" y="315660"/>
                  <a:pt x="1083763" y="313377"/>
                </a:cubicBezTo>
                <a:cubicBezTo>
                  <a:pt x="1078257" y="311363"/>
                  <a:pt x="1071945" y="311766"/>
                  <a:pt x="1066708" y="314519"/>
                </a:cubicBezTo>
                <a:cubicBezTo>
                  <a:pt x="1065634" y="315123"/>
                  <a:pt x="1064358" y="316198"/>
                  <a:pt x="1064827" y="317406"/>
                </a:cubicBezTo>
                <a:cubicBezTo>
                  <a:pt x="1064962" y="317742"/>
                  <a:pt x="1065231" y="318011"/>
                  <a:pt x="1065432" y="318279"/>
                </a:cubicBezTo>
                <a:cubicBezTo>
                  <a:pt x="1070199" y="322980"/>
                  <a:pt x="1077989" y="322443"/>
                  <a:pt x="1083696" y="325732"/>
                </a:cubicBezTo>
                <a:cubicBezTo>
                  <a:pt x="1088464" y="328553"/>
                  <a:pt x="1091351" y="333791"/>
                  <a:pt x="1095783" y="337148"/>
                </a:cubicBezTo>
                <a:cubicBezTo>
                  <a:pt x="1098468" y="339229"/>
                  <a:pt x="1101692" y="340505"/>
                  <a:pt x="1105049" y="340908"/>
                </a:cubicBezTo>
                <a:cubicBezTo>
                  <a:pt x="1109078" y="341378"/>
                  <a:pt x="1113107" y="340572"/>
                  <a:pt x="1117136" y="340707"/>
                </a:cubicBezTo>
                <a:cubicBezTo>
                  <a:pt x="1122843" y="340908"/>
                  <a:pt x="1128282" y="342922"/>
                  <a:pt x="1133721" y="344803"/>
                </a:cubicBezTo>
                <a:close/>
                <a:moveTo>
                  <a:pt x="1388212" y="157999"/>
                </a:moveTo>
                <a:cubicBezTo>
                  <a:pt x="1390293" y="156051"/>
                  <a:pt x="1393651" y="156924"/>
                  <a:pt x="1396269" y="158066"/>
                </a:cubicBezTo>
                <a:cubicBezTo>
                  <a:pt x="1397545" y="158670"/>
                  <a:pt x="1398821" y="159274"/>
                  <a:pt x="1399627" y="160349"/>
                </a:cubicBezTo>
                <a:cubicBezTo>
                  <a:pt x="1400567" y="161557"/>
                  <a:pt x="1400769" y="163169"/>
                  <a:pt x="1400970" y="164646"/>
                </a:cubicBezTo>
                <a:cubicBezTo>
                  <a:pt x="1401373" y="167735"/>
                  <a:pt x="1401507" y="173509"/>
                  <a:pt x="1404797" y="174852"/>
                </a:cubicBezTo>
                <a:cubicBezTo>
                  <a:pt x="1408222" y="176129"/>
                  <a:pt x="1412251" y="173107"/>
                  <a:pt x="1413325" y="170018"/>
                </a:cubicBezTo>
                <a:cubicBezTo>
                  <a:pt x="1414601" y="166325"/>
                  <a:pt x="1413325" y="162162"/>
                  <a:pt x="1411042" y="159073"/>
                </a:cubicBezTo>
                <a:cubicBezTo>
                  <a:pt x="1408759" y="155917"/>
                  <a:pt x="1405536" y="153566"/>
                  <a:pt x="1402582" y="151082"/>
                </a:cubicBezTo>
                <a:cubicBezTo>
                  <a:pt x="1399023" y="148128"/>
                  <a:pt x="1395598" y="144905"/>
                  <a:pt x="1392778" y="141144"/>
                </a:cubicBezTo>
                <a:cubicBezTo>
                  <a:pt x="1391435" y="139264"/>
                  <a:pt x="1390159" y="137250"/>
                  <a:pt x="1388547" y="135571"/>
                </a:cubicBezTo>
                <a:cubicBezTo>
                  <a:pt x="1387540" y="134363"/>
                  <a:pt x="1386197" y="133355"/>
                  <a:pt x="1384721" y="133019"/>
                </a:cubicBezTo>
                <a:cubicBezTo>
                  <a:pt x="1383176" y="132751"/>
                  <a:pt x="1381363" y="133355"/>
                  <a:pt x="1380691" y="134765"/>
                </a:cubicBezTo>
                <a:cubicBezTo>
                  <a:pt x="1380020" y="136176"/>
                  <a:pt x="1380692" y="137922"/>
                  <a:pt x="1381698" y="139197"/>
                </a:cubicBezTo>
                <a:cubicBezTo>
                  <a:pt x="1382639" y="140473"/>
                  <a:pt x="1383981" y="141547"/>
                  <a:pt x="1384721" y="142957"/>
                </a:cubicBezTo>
                <a:cubicBezTo>
                  <a:pt x="1386533" y="146315"/>
                  <a:pt x="1384183" y="151149"/>
                  <a:pt x="1380422" y="151821"/>
                </a:cubicBezTo>
                <a:cubicBezTo>
                  <a:pt x="1379617" y="151955"/>
                  <a:pt x="1378811" y="151955"/>
                  <a:pt x="1378005" y="152224"/>
                </a:cubicBezTo>
                <a:cubicBezTo>
                  <a:pt x="1376595" y="152828"/>
                  <a:pt x="1375789" y="154305"/>
                  <a:pt x="1375387" y="155783"/>
                </a:cubicBezTo>
                <a:cubicBezTo>
                  <a:pt x="1374513" y="158804"/>
                  <a:pt x="1374715" y="162363"/>
                  <a:pt x="1376864" y="164713"/>
                </a:cubicBezTo>
                <a:cubicBezTo>
                  <a:pt x="1378946" y="167063"/>
                  <a:pt x="1383176" y="167399"/>
                  <a:pt x="1385123" y="164982"/>
                </a:cubicBezTo>
                <a:cubicBezTo>
                  <a:pt x="1386668" y="162900"/>
                  <a:pt x="1386399" y="159745"/>
                  <a:pt x="1388212" y="157999"/>
                </a:cubicBezTo>
                <a:close/>
                <a:moveTo>
                  <a:pt x="1133721" y="344803"/>
                </a:moveTo>
                <a:cubicBezTo>
                  <a:pt x="1138758" y="346616"/>
                  <a:pt x="1141443" y="344266"/>
                  <a:pt x="1138757" y="339565"/>
                </a:cubicBezTo>
                <a:cubicBezTo>
                  <a:pt x="1136474" y="335469"/>
                  <a:pt x="1132579" y="332917"/>
                  <a:pt x="1128148" y="331641"/>
                </a:cubicBezTo>
                <a:cubicBezTo>
                  <a:pt x="1122977" y="330098"/>
                  <a:pt x="1117539" y="330098"/>
                  <a:pt x="1112301" y="328956"/>
                </a:cubicBezTo>
                <a:cubicBezTo>
                  <a:pt x="1108138" y="328083"/>
                  <a:pt x="1104176" y="326471"/>
                  <a:pt x="1100550" y="324256"/>
                </a:cubicBezTo>
                <a:cubicBezTo>
                  <a:pt x="1094842" y="320697"/>
                  <a:pt x="1090075" y="315660"/>
                  <a:pt x="1083763" y="313377"/>
                </a:cubicBezTo>
                <a:cubicBezTo>
                  <a:pt x="1078257" y="311363"/>
                  <a:pt x="1071945" y="311766"/>
                  <a:pt x="1066708" y="314519"/>
                </a:cubicBezTo>
                <a:cubicBezTo>
                  <a:pt x="1065634" y="315123"/>
                  <a:pt x="1064358" y="316198"/>
                  <a:pt x="1064827" y="317406"/>
                </a:cubicBezTo>
                <a:cubicBezTo>
                  <a:pt x="1064962" y="317742"/>
                  <a:pt x="1065231" y="318011"/>
                  <a:pt x="1065432" y="318279"/>
                </a:cubicBezTo>
                <a:cubicBezTo>
                  <a:pt x="1070199" y="322980"/>
                  <a:pt x="1077989" y="322443"/>
                  <a:pt x="1083696" y="325732"/>
                </a:cubicBezTo>
                <a:cubicBezTo>
                  <a:pt x="1088464" y="328553"/>
                  <a:pt x="1091351" y="333791"/>
                  <a:pt x="1095783" y="337148"/>
                </a:cubicBezTo>
                <a:cubicBezTo>
                  <a:pt x="1098468" y="339229"/>
                  <a:pt x="1101692" y="340505"/>
                  <a:pt x="1105049" y="340908"/>
                </a:cubicBezTo>
                <a:cubicBezTo>
                  <a:pt x="1109078" y="341378"/>
                  <a:pt x="1113107" y="340572"/>
                  <a:pt x="1117136" y="340707"/>
                </a:cubicBezTo>
                <a:cubicBezTo>
                  <a:pt x="1122843" y="340908"/>
                  <a:pt x="1128282" y="342922"/>
                  <a:pt x="1133721" y="344803"/>
                </a:cubicBezTo>
                <a:close/>
                <a:moveTo>
                  <a:pt x="1413325" y="170018"/>
                </a:moveTo>
                <a:cubicBezTo>
                  <a:pt x="1414601" y="166325"/>
                  <a:pt x="1413325" y="162162"/>
                  <a:pt x="1411042" y="159073"/>
                </a:cubicBezTo>
                <a:cubicBezTo>
                  <a:pt x="1408759" y="155917"/>
                  <a:pt x="1405536" y="153566"/>
                  <a:pt x="1402582" y="151082"/>
                </a:cubicBezTo>
                <a:cubicBezTo>
                  <a:pt x="1399023" y="148128"/>
                  <a:pt x="1395598" y="144905"/>
                  <a:pt x="1392778" y="141144"/>
                </a:cubicBezTo>
                <a:cubicBezTo>
                  <a:pt x="1391435" y="139264"/>
                  <a:pt x="1390159" y="137250"/>
                  <a:pt x="1388547" y="135571"/>
                </a:cubicBezTo>
                <a:cubicBezTo>
                  <a:pt x="1387540" y="134363"/>
                  <a:pt x="1386197" y="133355"/>
                  <a:pt x="1384721" y="133019"/>
                </a:cubicBezTo>
                <a:cubicBezTo>
                  <a:pt x="1383176" y="132751"/>
                  <a:pt x="1381363" y="133355"/>
                  <a:pt x="1380691" y="134765"/>
                </a:cubicBezTo>
                <a:cubicBezTo>
                  <a:pt x="1380020" y="136176"/>
                  <a:pt x="1380692" y="137922"/>
                  <a:pt x="1381698" y="139197"/>
                </a:cubicBezTo>
                <a:cubicBezTo>
                  <a:pt x="1382639" y="140473"/>
                  <a:pt x="1383981" y="141547"/>
                  <a:pt x="1384721" y="142957"/>
                </a:cubicBezTo>
                <a:cubicBezTo>
                  <a:pt x="1386533" y="146315"/>
                  <a:pt x="1384183" y="151149"/>
                  <a:pt x="1380422" y="151821"/>
                </a:cubicBezTo>
                <a:cubicBezTo>
                  <a:pt x="1379617" y="151955"/>
                  <a:pt x="1378811" y="151955"/>
                  <a:pt x="1378005" y="152224"/>
                </a:cubicBezTo>
                <a:cubicBezTo>
                  <a:pt x="1376595" y="152828"/>
                  <a:pt x="1375789" y="154305"/>
                  <a:pt x="1375387" y="155783"/>
                </a:cubicBezTo>
                <a:cubicBezTo>
                  <a:pt x="1374513" y="158804"/>
                  <a:pt x="1374715" y="162363"/>
                  <a:pt x="1376864" y="164713"/>
                </a:cubicBezTo>
                <a:cubicBezTo>
                  <a:pt x="1378946" y="167063"/>
                  <a:pt x="1383176" y="167399"/>
                  <a:pt x="1385123" y="164982"/>
                </a:cubicBezTo>
                <a:cubicBezTo>
                  <a:pt x="1386668" y="162900"/>
                  <a:pt x="1386399" y="159745"/>
                  <a:pt x="1388212" y="157999"/>
                </a:cubicBezTo>
                <a:cubicBezTo>
                  <a:pt x="1390293" y="156051"/>
                  <a:pt x="1393651" y="156924"/>
                  <a:pt x="1396269" y="158066"/>
                </a:cubicBezTo>
                <a:cubicBezTo>
                  <a:pt x="1397545" y="158670"/>
                  <a:pt x="1398821" y="159274"/>
                  <a:pt x="1399627" y="160349"/>
                </a:cubicBezTo>
                <a:cubicBezTo>
                  <a:pt x="1400567" y="161557"/>
                  <a:pt x="1400769" y="163169"/>
                  <a:pt x="1400970" y="164646"/>
                </a:cubicBezTo>
                <a:cubicBezTo>
                  <a:pt x="1401373" y="167735"/>
                  <a:pt x="1401507" y="173509"/>
                  <a:pt x="1404797" y="174852"/>
                </a:cubicBezTo>
                <a:cubicBezTo>
                  <a:pt x="1408222" y="176129"/>
                  <a:pt x="1412251" y="173107"/>
                  <a:pt x="1413325" y="170018"/>
                </a:cubicBezTo>
                <a:close/>
                <a:moveTo>
                  <a:pt x="1543122" y="282020"/>
                </a:moveTo>
                <a:cubicBezTo>
                  <a:pt x="1543122" y="284908"/>
                  <a:pt x="1543055" y="287862"/>
                  <a:pt x="1542988" y="290749"/>
                </a:cubicBezTo>
                <a:cubicBezTo>
                  <a:pt x="1542988" y="293637"/>
                  <a:pt x="1542787" y="296524"/>
                  <a:pt x="1542585" y="299411"/>
                </a:cubicBezTo>
                <a:cubicBezTo>
                  <a:pt x="1542450" y="301359"/>
                  <a:pt x="1542316" y="303306"/>
                  <a:pt x="1542182" y="305253"/>
                </a:cubicBezTo>
                <a:cubicBezTo>
                  <a:pt x="1542182" y="305387"/>
                  <a:pt x="1542182" y="305522"/>
                  <a:pt x="1542115" y="305656"/>
                </a:cubicBezTo>
                <a:cubicBezTo>
                  <a:pt x="1542115" y="306529"/>
                  <a:pt x="1541981" y="307402"/>
                  <a:pt x="1541913" y="308274"/>
                </a:cubicBezTo>
                <a:cubicBezTo>
                  <a:pt x="1541846" y="309148"/>
                  <a:pt x="1541712" y="310020"/>
                  <a:pt x="1541645" y="310827"/>
                </a:cubicBezTo>
                <a:cubicBezTo>
                  <a:pt x="1540705" y="320630"/>
                  <a:pt x="1539161" y="330299"/>
                  <a:pt x="1537213" y="339767"/>
                </a:cubicBezTo>
                <a:cubicBezTo>
                  <a:pt x="1536811" y="341714"/>
                  <a:pt x="1536340" y="343729"/>
                  <a:pt x="1535870" y="345743"/>
                </a:cubicBezTo>
                <a:cubicBezTo>
                  <a:pt x="1535467" y="347623"/>
                  <a:pt x="1534998" y="349503"/>
                  <a:pt x="1534528" y="351384"/>
                </a:cubicBezTo>
                <a:cubicBezTo>
                  <a:pt x="1534528" y="351585"/>
                  <a:pt x="1534460" y="351853"/>
                  <a:pt x="1534393" y="352055"/>
                </a:cubicBezTo>
                <a:cubicBezTo>
                  <a:pt x="1534258" y="352593"/>
                  <a:pt x="1534124" y="353062"/>
                  <a:pt x="1533923" y="353599"/>
                </a:cubicBezTo>
                <a:cubicBezTo>
                  <a:pt x="1533184" y="356554"/>
                  <a:pt x="1532379" y="359441"/>
                  <a:pt x="1531506" y="362328"/>
                </a:cubicBezTo>
                <a:cubicBezTo>
                  <a:pt x="1530499" y="365753"/>
                  <a:pt x="1529424" y="369111"/>
                  <a:pt x="1528283" y="372468"/>
                </a:cubicBezTo>
                <a:cubicBezTo>
                  <a:pt x="1527544" y="374684"/>
                  <a:pt x="1526806" y="376833"/>
                  <a:pt x="1525999" y="378981"/>
                </a:cubicBezTo>
                <a:cubicBezTo>
                  <a:pt x="1524791" y="382339"/>
                  <a:pt x="1523448" y="385696"/>
                  <a:pt x="1522105" y="389054"/>
                </a:cubicBezTo>
                <a:cubicBezTo>
                  <a:pt x="1522038" y="389255"/>
                  <a:pt x="1521971" y="389456"/>
                  <a:pt x="1521836" y="389658"/>
                </a:cubicBezTo>
                <a:cubicBezTo>
                  <a:pt x="1521165" y="391404"/>
                  <a:pt x="1520359" y="393150"/>
                  <a:pt x="1519620" y="394895"/>
                </a:cubicBezTo>
                <a:cubicBezTo>
                  <a:pt x="1518882" y="396641"/>
                  <a:pt x="1518076" y="398387"/>
                  <a:pt x="1517271" y="400065"/>
                </a:cubicBezTo>
                <a:cubicBezTo>
                  <a:pt x="1515927" y="403155"/>
                  <a:pt x="1514450" y="406176"/>
                  <a:pt x="1512906" y="409131"/>
                </a:cubicBezTo>
                <a:cubicBezTo>
                  <a:pt x="1511026" y="412891"/>
                  <a:pt x="1509078" y="416651"/>
                  <a:pt x="1506997" y="420278"/>
                </a:cubicBezTo>
                <a:cubicBezTo>
                  <a:pt x="1506124" y="421821"/>
                  <a:pt x="1505251" y="423299"/>
                  <a:pt x="1504311" y="424843"/>
                </a:cubicBezTo>
                <a:cubicBezTo>
                  <a:pt x="1502498" y="427932"/>
                  <a:pt x="1500618" y="431021"/>
                  <a:pt x="1498671" y="434042"/>
                </a:cubicBezTo>
                <a:cubicBezTo>
                  <a:pt x="1496253" y="437870"/>
                  <a:pt x="1493701" y="441630"/>
                  <a:pt x="1491083" y="445323"/>
                </a:cubicBezTo>
                <a:cubicBezTo>
                  <a:pt x="1488464" y="448949"/>
                  <a:pt x="1485778" y="452575"/>
                  <a:pt x="1483025" y="456067"/>
                </a:cubicBezTo>
                <a:cubicBezTo>
                  <a:pt x="1482958" y="456134"/>
                  <a:pt x="1482891" y="456202"/>
                  <a:pt x="1482891" y="456269"/>
                </a:cubicBezTo>
                <a:cubicBezTo>
                  <a:pt x="1480473" y="459357"/>
                  <a:pt x="1477989" y="462312"/>
                  <a:pt x="1475504" y="465266"/>
                </a:cubicBezTo>
                <a:cubicBezTo>
                  <a:pt x="1474766" y="466139"/>
                  <a:pt x="1474027" y="466945"/>
                  <a:pt x="1473289" y="467750"/>
                </a:cubicBezTo>
                <a:cubicBezTo>
                  <a:pt x="1470670" y="470772"/>
                  <a:pt x="1467984" y="473727"/>
                  <a:pt x="1465231" y="476614"/>
                </a:cubicBezTo>
                <a:cubicBezTo>
                  <a:pt x="1465030" y="476816"/>
                  <a:pt x="1464828" y="477017"/>
                  <a:pt x="1464627" y="477286"/>
                </a:cubicBezTo>
                <a:cubicBezTo>
                  <a:pt x="1463149" y="478763"/>
                  <a:pt x="1461672" y="480240"/>
                  <a:pt x="1460195" y="481717"/>
                </a:cubicBezTo>
                <a:cubicBezTo>
                  <a:pt x="1458718" y="483262"/>
                  <a:pt x="1457240" y="484739"/>
                  <a:pt x="1455696" y="486149"/>
                </a:cubicBezTo>
                <a:cubicBezTo>
                  <a:pt x="1454084" y="487760"/>
                  <a:pt x="1452405" y="489238"/>
                  <a:pt x="1450727" y="490782"/>
                </a:cubicBezTo>
                <a:cubicBezTo>
                  <a:pt x="1449049" y="492327"/>
                  <a:pt x="1447370" y="493804"/>
                  <a:pt x="1445691" y="495281"/>
                </a:cubicBezTo>
                <a:cubicBezTo>
                  <a:pt x="1443945" y="496759"/>
                  <a:pt x="1442266" y="498236"/>
                  <a:pt x="1440520" y="499646"/>
                </a:cubicBezTo>
                <a:cubicBezTo>
                  <a:pt x="1437029" y="502533"/>
                  <a:pt x="1433470" y="505286"/>
                  <a:pt x="1429844" y="508040"/>
                </a:cubicBezTo>
                <a:cubicBezTo>
                  <a:pt x="1429240" y="508442"/>
                  <a:pt x="1428635" y="508912"/>
                  <a:pt x="1428031" y="509382"/>
                </a:cubicBezTo>
                <a:cubicBezTo>
                  <a:pt x="1426890" y="510255"/>
                  <a:pt x="1425681" y="511061"/>
                  <a:pt x="1424540" y="511866"/>
                </a:cubicBezTo>
                <a:cubicBezTo>
                  <a:pt x="1424540" y="511866"/>
                  <a:pt x="1423667" y="512538"/>
                  <a:pt x="1423465" y="512673"/>
                </a:cubicBezTo>
                <a:cubicBezTo>
                  <a:pt x="1422659" y="513210"/>
                  <a:pt x="1421853" y="513814"/>
                  <a:pt x="1421048" y="514351"/>
                </a:cubicBezTo>
                <a:cubicBezTo>
                  <a:pt x="1420242" y="514754"/>
                  <a:pt x="1419234" y="514218"/>
                  <a:pt x="1419234" y="513345"/>
                </a:cubicBezTo>
                <a:lnTo>
                  <a:pt x="1419234" y="512203"/>
                </a:lnTo>
                <a:cubicBezTo>
                  <a:pt x="1419234" y="510390"/>
                  <a:pt x="1419436" y="508577"/>
                  <a:pt x="1419771" y="506697"/>
                </a:cubicBezTo>
                <a:cubicBezTo>
                  <a:pt x="1421450" y="497363"/>
                  <a:pt x="1426754" y="488500"/>
                  <a:pt x="1432529" y="480778"/>
                </a:cubicBezTo>
                <a:cubicBezTo>
                  <a:pt x="1440385" y="470236"/>
                  <a:pt x="1449652" y="460231"/>
                  <a:pt x="1453479" y="447674"/>
                </a:cubicBezTo>
                <a:cubicBezTo>
                  <a:pt x="1456232" y="438878"/>
                  <a:pt x="1456031" y="429477"/>
                  <a:pt x="1455897" y="420278"/>
                </a:cubicBezTo>
                <a:cubicBezTo>
                  <a:pt x="1455695" y="409870"/>
                  <a:pt x="1454755" y="397985"/>
                  <a:pt x="1446496" y="391808"/>
                </a:cubicBezTo>
                <a:cubicBezTo>
                  <a:pt x="1439311" y="386369"/>
                  <a:pt x="1429172" y="387375"/>
                  <a:pt x="1420442" y="389726"/>
                </a:cubicBezTo>
                <a:cubicBezTo>
                  <a:pt x="1411781" y="392009"/>
                  <a:pt x="1402917" y="395433"/>
                  <a:pt x="1393986" y="393822"/>
                </a:cubicBezTo>
                <a:cubicBezTo>
                  <a:pt x="1385392" y="392345"/>
                  <a:pt x="1378140" y="386234"/>
                  <a:pt x="1373439" y="378915"/>
                </a:cubicBezTo>
                <a:cubicBezTo>
                  <a:pt x="1368739" y="371596"/>
                  <a:pt x="1366254" y="363068"/>
                  <a:pt x="1364173" y="354541"/>
                </a:cubicBezTo>
                <a:cubicBezTo>
                  <a:pt x="1359943" y="337015"/>
                  <a:pt x="1359002" y="317609"/>
                  <a:pt x="1368940" y="302501"/>
                </a:cubicBezTo>
                <a:cubicBezTo>
                  <a:pt x="1374043" y="294712"/>
                  <a:pt x="1382840" y="290280"/>
                  <a:pt x="1389488" y="283699"/>
                </a:cubicBezTo>
                <a:cubicBezTo>
                  <a:pt x="1399627" y="273694"/>
                  <a:pt x="1405469" y="258385"/>
                  <a:pt x="1418831" y="253416"/>
                </a:cubicBezTo>
                <a:cubicBezTo>
                  <a:pt x="1428634" y="249790"/>
                  <a:pt x="1440318" y="252879"/>
                  <a:pt x="1449518" y="247842"/>
                </a:cubicBezTo>
                <a:cubicBezTo>
                  <a:pt x="1451868" y="246500"/>
                  <a:pt x="1454016" y="244687"/>
                  <a:pt x="1456568" y="243746"/>
                </a:cubicBezTo>
                <a:cubicBezTo>
                  <a:pt x="1459120" y="242807"/>
                  <a:pt x="1462477" y="243075"/>
                  <a:pt x="1464021" y="245291"/>
                </a:cubicBezTo>
                <a:cubicBezTo>
                  <a:pt x="1465230" y="247037"/>
                  <a:pt x="1465029" y="249320"/>
                  <a:pt x="1465163" y="251468"/>
                </a:cubicBezTo>
                <a:cubicBezTo>
                  <a:pt x="1465834" y="260467"/>
                  <a:pt x="1474295" y="267181"/>
                  <a:pt x="1483025" y="269598"/>
                </a:cubicBezTo>
                <a:cubicBezTo>
                  <a:pt x="1491754" y="271948"/>
                  <a:pt x="1500953" y="271143"/>
                  <a:pt x="1509951" y="271747"/>
                </a:cubicBezTo>
                <a:cubicBezTo>
                  <a:pt x="1516128" y="272150"/>
                  <a:pt x="1523582" y="272553"/>
                  <a:pt x="1526939" y="267450"/>
                </a:cubicBezTo>
                <a:cubicBezTo>
                  <a:pt x="1529826" y="263152"/>
                  <a:pt x="1527946" y="257310"/>
                  <a:pt x="1525260" y="252946"/>
                </a:cubicBezTo>
                <a:cubicBezTo>
                  <a:pt x="1514786" y="236159"/>
                  <a:pt x="1494036" y="228236"/>
                  <a:pt x="1482353" y="212255"/>
                </a:cubicBezTo>
                <a:cubicBezTo>
                  <a:pt x="1480338" y="209501"/>
                  <a:pt x="1478391" y="206413"/>
                  <a:pt x="1475168" y="205405"/>
                </a:cubicBezTo>
                <a:cubicBezTo>
                  <a:pt x="1473422" y="204868"/>
                  <a:pt x="1471475" y="205070"/>
                  <a:pt x="1469662" y="205338"/>
                </a:cubicBezTo>
                <a:cubicBezTo>
                  <a:pt x="1463753" y="206009"/>
                  <a:pt x="1457911" y="206748"/>
                  <a:pt x="1452002" y="207487"/>
                </a:cubicBezTo>
                <a:cubicBezTo>
                  <a:pt x="1448510" y="207889"/>
                  <a:pt x="1444885" y="208360"/>
                  <a:pt x="1441863" y="210172"/>
                </a:cubicBezTo>
                <a:cubicBezTo>
                  <a:pt x="1432462" y="215679"/>
                  <a:pt x="1433402" y="230048"/>
                  <a:pt x="1426083" y="238107"/>
                </a:cubicBezTo>
                <a:cubicBezTo>
                  <a:pt x="1420107" y="244821"/>
                  <a:pt x="1409833" y="245627"/>
                  <a:pt x="1401037" y="243948"/>
                </a:cubicBezTo>
                <a:cubicBezTo>
                  <a:pt x="1399157" y="243545"/>
                  <a:pt x="1397143" y="243008"/>
                  <a:pt x="1396068" y="241396"/>
                </a:cubicBezTo>
                <a:cubicBezTo>
                  <a:pt x="1395464" y="240389"/>
                  <a:pt x="1395330" y="239181"/>
                  <a:pt x="1395195" y="238039"/>
                </a:cubicBezTo>
                <a:cubicBezTo>
                  <a:pt x="1394456" y="231391"/>
                  <a:pt x="1393785" y="224744"/>
                  <a:pt x="1393047" y="218096"/>
                </a:cubicBezTo>
                <a:cubicBezTo>
                  <a:pt x="1392912" y="216351"/>
                  <a:pt x="1392710" y="214470"/>
                  <a:pt x="1393651" y="213060"/>
                </a:cubicBezTo>
                <a:cubicBezTo>
                  <a:pt x="1394658" y="211516"/>
                  <a:pt x="1396605" y="210844"/>
                  <a:pt x="1398351" y="210442"/>
                </a:cubicBezTo>
                <a:cubicBezTo>
                  <a:pt x="1402447" y="209434"/>
                  <a:pt x="1406677" y="208830"/>
                  <a:pt x="1410907" y="208696"/>
                </a:cubicBezTo>
                <a:cubicBezTo>
                  <a:pt x="1414735" y="208561"/>
                  <a:pt x="1417354" y="204667"/>
                  <a:pt x="1415809" y="201242"/>
                </a:cubicBezTo>
                <a:cubicBezTo>
                  <a:pt x="1415809" y="201108"/>
                  <a:pt x="1415809" y="201041"/>
                  <a:pt x="1415675" y="200974"/>
                </a:cubicBezTo>
                <a:cubicBezTo>
                  <a:pt x="1412721" y="194460"/>
                  <a:pt x="1413124" y="186940"/>
                  <a:pt x="1417354" y="181165"/>
                </a:cubicBezTo>
                <a:cubicBezTo>
                  <a:pt x="1418763" y="179151"/>
                  <a:pt x="1419973" y="176868"/>
                  <a:pt x="1420778" y="174652"/>
                </a:cubicBezTo>
                <a:cubicBezTo>
                  <a:pt x="1423062" y="168205"/>
                  <a:pt x="1424874" y="160685"/>
                  <a:pt x="1430850" y="157395"/>
                </a:cubicBezTo>
                <a:cubicBezTo>
                  <a:pt x="1435148" y="155112"/>
                  <a:pt x="1440251" y="155716"/>
                  <a:pt x="1445086" y="155649"/>
                </a:cubicBezTo>
                <a:cubicBezTo>
                  <a:pt x="1450055" y="155582"/>
                  <a:pt x="1455091" y="154709"/>
                  <a:pt x="1459321" y="152157"/>
                </a:cubicBezTo>
                <a:cubicBezTo>
                  <a:pt x="1463551" y="149605"/>
                  <a:pt x="1466842" y="145174"/>
                  <a:pt x="1467111" y="140205"/>
                </a:cubicBezTo>
                <a:cubicBezTo>
                  <a:pt x="1467580" y="129797"/>
                  <a:pt x="1455829" y="123485"/>
                  <a:pt x="1451129" y="114218"/>
                </a:cubicBezTo>
                <a:cubicBezTo>
                  <a:pt x="1449115" y="110391"/>
                  <a:pt x="1448443" y="105959"/>
                  <a:pt x="1446294" y="102266"/>
                </a:cubicBezTo>
                <a:cubicBezTo>
                  <a:pt x="1444146" y="98506"/>
                  <a:pt x="1435685" y="87292"/>
                  <a:pt x="1435752" y="96760"/>
                </a:cubicBezTo>
                <a:cubicBezTo>
                  <a:pt x="1434947" y="104079"/>
                  <a:pt x="1436894" y="111533"/>
                  <a:pt x="1440990" y="117576"/>
                </a:cubicBezTo>
                <a:cubicBezTo>
                  <a:pt x="1443206" y="120799"/>
                  <a:pt x="1446093" y="123552"/>
                  <a:pt x="1448107" y="126910"/>
                </a:cubicBezTo>
                <a:cubicBezTo>
                  <a:pt x="1450122" y="130199"/>
                  <a:pt x="1451331" y="134430"/>
                  <a:pt x="1449853" y="138056"/>
                </a:cubicBezTo>
                <a:cubicBezTo>
                  <a:pt x="1449383" y="139198"/>
                  <a:pt x="1448510" y="140339"/>
                  <a:pt x="1447235" y="140541"/>
                </a:cubicBezTo>
                <a:cubicBezTo>
                  <a:pt x="1446496" y="140608"/>
                  <a:pt x="1445757" y="140339"/>
                  <a:pt x="1445019" y="140070"/>
                </a:cubicBezTo>
                <a:cubicBezTo>
                  <a:pt x="1436827" y="136780"/>
                  <a:pt x="1428634" y="133557"/>
                  <a:pt x="1420442" y="130334"/>
                </a:cubicBezTo>
                <a:cubicBezTo>
                  <a:pt x="1418562" y="129595"/>
                  <a:pt x="1416615" y="128790"/>
                  <a:pt x="1415138" y="127380"/>
                </a:cubicBezTo>
                <a:cubicBezTo>
                  <a:pt x="1412183" y="124493"/>
                  <a:pt x="1411915" y="119792"/>
                  <a:pt x="1412855" y="115830"/>
                </a:cubicBezTo>
                <a:cubicBezTo>
                  <a:pt x="1413862" y="111801"/>
                  <a:pt x="1415876" y="108175"/>
                  <a:pt x="1416884" y="104146"/>
                </a:cubicBezTo>
                <a:cubicBezTo>
                  <a:pt x="1419234" y="94746"/>
                  <a:pt x="1415742" y="84540"/>
                  <a:pt x="1418629" y="75340"/>
                </a:cubicBezTo>
                <a:cubicBezTo>
                  <a:pt x="1419570" y="72385"/>
                  <a:pt x="1422524" y="62447"/>
                  <a:pt x="1423532" y="56136"/>
                </a:cubicBezTo>
                <a:cubicBezTo>
                  <a:pt x="1423867" y="54188"/>
                  <a:pt x="1426083" y="53249"/>
                  <a:pt x="1427627" y="54390"/>
                </a:cubicBezTo>
                <a:cubicBezTo>
                  <a:pt x="1431992" y="57613"/>
                  <a:pt x="1436290" y="60902"/>
                  <a:pt x="1440520" y="64394"/>
                </a:cubicBezTo>
                <a:cubicBezTo>
                  <a:pt x="1442602" y="66140"/>
                  <a:pt x="1444617" y="67886"/>
                  <a:pt x="1446631" y="69632"/>
                </a:cubicBezTo>
                <a:cubicBezTo>
                  <a:pt x="1454823" y="76749"/>
                  <a:pt x="1462545" y="84337"/>
                  <a:pt x="1469864" y="92395"/>
                </a:cubicBezTo>
                <a:cubicBezTo>
                  <a:pt x="1471677" y="94409"/>
                  <a:pt x="1473423" y="96423"/>
                  <a:pt x="1475169" y="98438"/>
                </a:cubicBezTo>
                <a:cubicBezTo>
                  <a:pt x="1476848" y="100318"/>
                  <a:pt x="1478459" y="102265"/>
                  <a:pt x="1480003" y="104213"/>
                </a:cubicBezTo>
                <a:cubicBezTo>
                  <a:pt x="1486718" y="112405"/>
                  <a:pt x="1492963" y="121067"/>
                  <a:pt x="1498671" y="129997"/>
                </a:cubicBezTo>
                <a:cubicBezTo>
                  <a:pt x="1499543" y="131341"/>
                  <a:pt x="1500349" y="132616"/>
                  <a:pt x="1501155" y="133959"/>
                </a:cubicBezTo>
                <a:cubicBezTo>
                  <a:pt x="1502028" y="135302"/>
                  <a:pt x="1502834" y="136645"/>
                  <a:pt x="1503639" y="138055"/>
                </a:cubicBezTo>
                <a:cubicBezTo>
                  <a:pt x="1505050" y="140405"/>
                  <a:pt x="1506392" y="142755"/>
                  <a:pt x="1507735" y="145173"/>
                </a:cubicBezTo>
                <a:cubicBezTo>
                  <a:pt x="1508944" y="147389"/>
                  <a:pt x="1510153" y="149605"/>
                  <a:pt x="1511294" y="151821"/>
                </a:cubicBezTo>
                <a:cubicBezTo>
                  <a:pt x="1512503" y="154036"/>
                  <a:pt x="1513644" y="156319"/>
                  <a:pt x="1514719" y="158535"/>
                </a:cubicBezTo>
                <a:cubicBezTo>
                  <a:pt x="1515860" y="160819"/>
                  <a:pt x="1516935" y="163102"/>
                  <a:pt x="1517942" y="165384"/>
                </a:cubicBezTo>
                <a:cubicBezTo>
                  <a:pt x="1519016" y="167735"/>
                  <a:pt x="1520023" y="170017"/>
                  <a:pt x="1521031" y="172368"/>
                </a:cubicBezTo>
                <a:cubicBezTo>
                  <a:pt x="1521769" y="174046"/>
                  <a:pt x="1522440" y="175792"/>
                  <a:pt x="1523179" y="177538"/>
                </a:cubicBezTo>
                <a:cubicBezTo>
                  <a:pt x="1524119" y="180022"/>
                  <a:pt x="1525060" y="182507"/>
                  <a:pt x="1525999" y="185059"/>
                </a:cubicBezTo>
                <a:cubicBezTo>
                  <a:pt x="1526806" y="187208"/>
                  <a:pt x="1527544" y="189356"/>
                  <a:pt x="1528283" y="191572"/>
                </a:cubicBezTo>
                <a:cubicBezTo>
                  <a:pt x="1529223" y="194325"/>
                  <a:pt x="1530162" y="197078"/>
                  <a:pt x="1530969" y="199898"/>
                </a:cubicBezTo>
                <a:cubicBezTo>
                  <a:pt x="1531640" y="201980"/>
                  <a:pt x="1532245" y="204061"/>
                  <a:pt x="1532782" y="206143"/>
                </a:cubicBezTo>
                <a:cubicBezTo>
                  <a:pt x="1533453" y="208426"/>
                  <a:pt x="1534057" y="210709"/>
                  <a:pt x="1534595" y="213059"/>
                </a:cubicBezTo>
                <a:cubicBezTo>
                  <a:pt x="1534863" y="213999"/>
                  <a:pt x="1535065" y="214873"/>
                  <a:pt x="1535266" y="215745"/>
                </a:cubicBezTo>
                <a:cubicBezTo>
                  <a:pt x="1535803" y="217760"/>
                  <a:pt x="1536273" y="219841"/>
                  <a:pt x="1536676" y="221856"/>
                </a:cubicBezTo>
                <a:cubicBezTo>
                  <a:pt x="1536811" y="222258"/>
                  <a:pt x="1536878" y="222662"/>
                  <a:pt x="1536945" y="223064"/>
                </a:cubicBezTo>
                <a:cubicBezTo>
                  <a:pt x="1537281" y="224743"/>
                  <a:pt x="1537616" y="226354"/>
                  <a:pt x="1537952" y="228033"/>
                </a:cubicBezTo>
                <a:cubicBezTo>
                  <a:pt x="1537952" y="228100"/>
                  <a:pt x="1538019" y="228234"/>
                  <a:pt x="1538019" y="228302"/>
                </a:cubicBezTo>
                <a:cubicBezTo>
                  <a:pt x="1538288" y="229578"/>
                  <a:pt x="1538489" y="230787"/>
                  <a:pt x="1538691" y="232062"/>
                </a:cubicBezTo>
                <a:cubicBezTo>
                  <a:pt x="1539563" y="236696"/>
                  <a:pt x="1540235" y="241396"/>
                  <a:pt x="1540839" y="246096"/>
                </a:cubicBezTo>
                <a:cubicBezTo>
                  <a:pt x="1541041" y="247573"/>
                  <a:pt x="1541242" y="248984"/>
                  <a:pt x="1541376" y="250460"/>
                </a:cubicBezTo>
                <a:cubicBezTo>
                  <a:pt x="1541376" y="250729"/>
                  <a:pt x="1541444" y="251065"/>
                  <a:pt x="1541444" y="251334"/>
                </a:cubicBezTo>
                <a:cubicBezTo>
                  <a:pt x="1541645" y="252878"/>
                  <a:pt x="1541779" y="254489"/>
                  <a:pt x="1541913" y="256168"/>
                </a:cubicBezTo>
                <a:cubicBezTo>
                  <a:pt x="1541913" y="256369"/>
                  <a:pt x="1541981" y="256571"/>
                  <a:pt x="1541981" y="256773"/>
                </a:cubicBezTo>
                <a:cubicBezTo>
                  <a:pt x="1542249" y="259391"/>
                  <a:pt x="1542450" y="262010"/>
                  <a:pt x="1542585" y="264629"/>
                </a:cubicBezTo>
                <a:cubicBezTo>
                  <a:pt x="1542787" y="267516"/>
                  <a:pt x="1542921" y="270403"/>
                  <a:pt x="1542988" y="273291"/>
                </a:cubicBezTo>
                <a:cubicBezTo>
                  <a:pt x="1543055" y="276178"/>
                  <a:pt x="1543122" y="279133"/>
                  <a:pt x="1543122" y="282020"/>
                </a:cubicBezTo>
                <a:close/>
                <a:moveTo>
                  <a:pt x="1502834" y="1737783"/>
                </a:moveTo>
                <a:cubicBezTo>
                  <a:pt x="1502834" y="1740066"/>
                  <a:pt x="1502767" y="1742282"/>
                  <a:pt x="1502565" y="1744565"/>
                </a:cubicBezTo>
                <a:cubicBezTo>
                  <a:pt x="1496992" y="1826553"/>
                  <a:pt x="1391033" y="1891955"/>
                  <a:pt x="1261102" y="1891955"/>
                </a:cubicBezTo>
                <a:cubicBezTo>
                  <a:pt x="1131171" y="1891955"/>
                  <a:pt x="1025212" y="1826553"/>
                  <a:pt x="1019639" y="1744565"/>
                </a:cubicBezTo>
                <a:cubicBezTo>
                  <a:pt x="1019437" y="1742282"/>
                  <a:pt x="1019370" y="1740066"/>
                  <a:pt x="1019370" y="1737783"/>
                </a:cubicBezTo>
                <a:cubicBezTo>
                  <a:pt x="1019370" y="1667815"/>
                  <a:pt x="1092494" y="1608726"/>
                  <a:pt x="1192678" y="1589924"/>
                </a:cubicBezTo>
                <a:lnTo>
                  <a:pt x="1192678" y="1626050"/>
                </a:lnTo>
                <a:cubicBezTo>
                  <a:pt x="1122710" y="1643508"/>
                  <a:pt x="1073088" y="1686953"/>
                  <a:pt x="1073088" y="1737783"/>
                </a:cubicBezTo>
                <a:cubicBezTo>
                  <a:pt x="1073088" y="1803991"/>
                  <a:pt x="1157292" y="1857709"/>
                  <a:pt x="1261102" y="1857709"/>
                </a:cubicBezTo>
                <a:cubicBezTo>
                  <a:pt x="1364912" y="1857709"/>
                  <a:pt x="1449116" y="1803991"/>
                  <a:pt x="1449116" y="1737783"/>
                </a:cubicBezTo>
                <a:cubicBezTo>
                  <a:pt x="1449116" y="1686953"/>
                  <a:pt x="1399560" y="1643508"/>
                  <a:pt x="1329525" y="1626050"/>
                </a:cubicBezTo>
                <a:lnTo>
                  <a:pt x="1329525" y="1589924"/>
                </a:lnTo>
                <a:cubicBezTo>
                  <a:pt x="1429710" y="1608726"/>
                  <a:pt x="1502834" y="1667815"/>
                  <a:pt x="1502834" y="1737783"/>
                </a:cubicBezTo>
                <a:close/>
                <a:moveTo>
                  <a:pt x="1449116" y="1737783"/>
                </a:moveTo>
                <a:cubicBezTo>
                  <a:pt x="1449116" y="1686953"/>
                  <a:pt x="1399560" y="1643508"/>
                  <a:pt x="1329525" y="1626050"/>
                </a:cubicBezTo>
                <a:lnTo>
                  <a:pt x="1329525" y="1715021"/>
                </a:lnTo>
                <a:cubicBezTo>
                  <a:pt x="1329525" y="1731271"/>
                  <a:pt x="1316230" y="1744365"/>
                  <a:pt x="1299913" y="1744365"/>
                </a:cubicBezTo>
                <a:cubicBezTo>
                  <a:pt x="1283596" y="1744365"/>
                  <a:pt x="1270368" y="1731271"/>
                  <a:pt x="1270368" y="1715021"/>
                </a:cubicBezTo>
                <a:lnTo>
                  <a:pt x="1270368" y="1617993"/>
                </a:lnTo>
                <a:cubicBezTo>
                  <a:pt x="1267280" y="1617926"/>
                  <a:pt x="1264191" y="1617859"/>
                  <a:pt x="1261102" y="1617859"/>
                </a:cubicBezTo>
                <a:cubicBezTo>
                  <a:pt x="1258013" y="1617859"/>
                  <a:pt x="1254924" y="1617926"/>
                  <a:pt x="1251835" y="1617993"/>
                </a:cubicBezTo>
                <a:lnTo>
                  <a:pt x="1251835" y="1715021"/>
                </a:lnTo>
                <a:cubicBezTo>
                  <a:pt x="1251835" y="1731271"/>
                  <a:pt x="1238607" y="1744365"/>
                  <a:pt x="1222290" y="1744365"/>
                </a:cubicBezTo>
                <a:cubicBezTo>
                  <a:pt x="1205973" y="1744365"/>
                  <a:pt x="1192678" y="1731271"/>
                  <a:pt x="1192678" y="1715021"/>
                </a:cubicBezTo>
                <a:lnTo>
                  <a:pt x="1192678" y="1626050"/>
                </a:lnTo>
                <a:cubicBezTo>
                  <a:pt x="1122710" y="1643508"/>
                  <a:pt x="1073088" y="1686953"/>
                  <a:pt x="1073088" y="1737783"/>
                </a:cubicBezTo>
                <a:cubicBezTo>
                  <a:pt x="1073088" y="1803991"/>
                  <a:pt x="1157225" y="1857709"/>
                  <a:pt x="1261102" y="1857709"/>
                </a:cubicBezTo>
                <a:cubicBezTo>
                  <a:pt x="1364980" y="1857709"/>
                  <a:pt x="1449116" y="1803991"/>
                  <a:pt x="1449116" y="1737783"/>
                </a:cubicBezTo>
                <a:close/>
                <a:moveTo>
                  <a:pt x="250931" y="564376"/>
                </a:moveTo>
                <a:lnTo>
                  <a:pt x="250931" y="598622"/>
                </a:lnTo>
                <a:cubicBezTo>
                  <a:pt x="247909" y="598555"/>
                  <a:pt x="244820" y="598488"/>
                  <a:pt x="241731" y="598488"/>
                </a:cubicBezTo>
                <a:cubicBezTo>
                  <a:pt x="238643" y="598488"/>
                  <a:pt x="235554" y="598555"/>
                  <a:pt x="232465" y="598622"/>
                </a:cubicBezTo>
                <a:lnTo>
                  <a:pt x="232466" y="564376"/>
                </a:lnTo>
                <a:cubicBezTo>
                  <a:pt x="235554" y="564309"/>
                  <a:pt x="238644" y="564242"/>
                  <a:pt x="241732" y="564242"/>
                </a:cubicBezTo>
                <a:cubicBezTo>
                  <a:pt x="244821" y="564242"/>
                  <a:pt x="247910" y="564309"/>
                  <a:pt x="250931" y="564376"/>
                </a:cubicBezTo>
                <a:close/>
                <a:moveTo>
                  <a:pt x="549536" y="1285207"/>
                </a:moveTo>
                <a:lnTo>
                  <a:pt x="549536" y="1319453"/>
                </a:lnTo>
                <a:cubicBezTo>
                  <a:pt x="546447" y="1319386"/>
                  <a:pt x="543359" y="1319318"/>
                  <a:pt x="540270" y="1319318"/>
                </a:cubicBezTo>
                <a:cubicBezTo>
                  <a:pt x="537181" y="1319318"/>
                  <a:pt x="534092" y="1319386"/>
                  <a:pt x="531071" y="1319453"/>
                </a:cubicBezTo>
                <a:lnTo>
                  <a:pt x="531070" y="1285207"/>
                </a:lnTo>
                <a:cubicBezTo>
                  <a:pt x="534092" y="1285140"/>
                  <a:pt x="537181" y="1285073"/>
                  <a:pt x="540269" y="1285073"/>
                </a:cubicBezTo>
                <a:cubicBezTo>
                  <a:pt x="543358" y="1285073"/>
                  <a:pt x="546447" y="1285140"/>
                  <a:pt x="549536" y="1285207"/>
                </a:cubicBezTo>
                <a:close/>
                <a:moveTo>
                  <a:pt x="1991201" y="1285207"/>
                </a:moveTo>
                <a:lnTo>
                  <a:pt x="1991200" y="1319453"/>
                </a:lnTo>
                <a:cubicBezTo>
                  <a:pt x="1988111" y="1319386"/>
                  <a:pt x="1985023" y="1319318"/>
                  <a:pt x="1981934" y="1319318"/>
                </a:cubicBezTo>
                <a:cubicBezTo>
                  <a:pt x="1978845" y="1319318"/>
                  <a:pt x="1975756" y="1319386"/>
                  <a:pt x="1972668" y="1319453"/>
                </a:cubicBezTo>
                <a:lnTo>
                  <a:pt x="1972668" y="1285207"/>
                </a:lnTo>
                <a:cubicBezTo>
                  <a:pt x="1975757" y="1285140"/>
                  <a:pt x="1978846" y="1285073"/>
                  <a:pt x="1981934" y="1285073"/>
                </a:cubicBezTo>
                <a:cubicBezTo>
                  <a:pt x="1985024" y="1285073"/>
                  <a:pt x="1988112" y="1285140"/>
                  <a:pt x="1991201" y="1285207"/>
                </a:cubicBezTo>
                <a:close/>
                <a:moveTo>
                  <a:pt x="2289738" y="564376"/>
                </a:moveTo>
                <a:lnTo>
                  <a:pt x="2289738" y="598622"/>
                </a:lnTo>
                <a:cubicBezTo>
                  <a:pt x="2286715" y="598555"/>
                  <a:pt x="2283627" y="598488"/>
                  <a:pt x="2280538" y="598488"/>
                </a:cubicBezTo>
                <a:cubicBezTo>
                  <a:pt x="2277449" y="598488"/>
                  <a:pt x="2274360" y="598555"/>
                  <a:pt x="2271271" y="598622"/>
                </a:cubicBezTo>
                <a:lnTo>
                  <a:pt x="2271272" y="564376"/>
                </a:lnTo>
                <a:cubicBezTo>
                  <a:pt x="2274361" y="564309"/>
                  <a:pt x="2277449" y="564242"/>
                  <a:pt x="2280538" y="564242"/>
                </a:cubicBezTo>
                <a:cubicBezTo>
                  <a:pt x="2283627" y="564242"/>
                  <a:pt x="2286716" y="564309"/>
                  <a:pt x="2289738" y="564376"/>
                </a:cubicBezTo>
                <a:close/>
                <a:moveTo>
                  <a:pt x="1298033" y="1238271"/>
                </a:moveTo>
                <a:lnTo>
                  <a:pt x="1298033" y="1279566"/>
                </a:lnTo>
                <a:cubicBezTo>
                  <a:pt x="1286416" y="1276142"/>
                  <a:pt x="1273994" y="1274329"/>
                  <a:pt x="1261102" y="1274329"/>
                </a:cubicBezTo>
                <a:cubicBezTo>
                  <a:pt x="1248209" y="1274329"/>
                  <a:pt x="1235787" y="1276142"/>
                  <a:pt x="1224170" y="1279566"/>
                </a:cubicBezTo>
                <a:lnTo>
                  <a:pt x="1224170" y="1234846"/>
                </a:lnTo>
                <a:cubicBezTo>
                  <a:pt x="1229878" y="1250089"/>
                  <a:pt x="1244583" y="1260899"/>
                  <a:pt x="1261840" y="1260899"/>
                </a:cubicBezTo>
                <a:cubicBezTo>
                  <a:pt x="1277755" y="1260899"/>
                  <a:pt x="1291520" y="1251700"/>
                  <a:pt x="1298033" y="1238271"/>
                </a:cubicBezTo>
                <a:close/>
                <a:moveTo>
                  <a:pt x="1270369" y="1516732"/>
                </a:moveTo>
                <a:lnTo>
                  <a:pt x="1270369" y="1583746"/>
                </a:lnTo>
                <a:cubicBezTo>
                  <a:pt x="1267280" y="1583679"/>
                  <a:pt x="1264191" y="1583612"/>
                  <a:pt x="1261103" y="1583612"/>
                </a:cubicBezTo>
                <a:cubicBezTo>
                  <a:pt x="1258014" y="1583612"/>
                  <a:pt x="1254925" y="1583679"/>
                  <a:pt x="1251836" y="1583746"/>
                </a:cubicBezTo>
                <a:lnTo>
                  <a:pt x="1251836" y="1516732"/>
                </a:lnTo>
                <a:close/>
                <a:moveTo>
                  <a:pt x="1270369" y="1583746"/>
                </a:moveTo>
                <a:lnTo>
                  <a:pt x="1270368" y="1617993"/>
                </a:lnTo>
                <a:cubicBezTo>
                  <a:pt x="1267280" y="1617926"/>
                  <a:pt x="1264191" y="1617859"/>
                  <a:pt x="1261102" y="1617859"/>
                </a:cubicBezTo>
                <a:cubicBezTo>
                  <a:pt x="1258013" y="1617859"/>
                  <a:pt x="1254924" y="1617926"/>
                  <a:pt x="1251835" y="1617993"/>
                </a:cubicBezTo>
                <a:lnTo>
                  <a:pt x="1251836" y="1583746"/>
                </a:lnTo>
                <a:cubicBezTo>
                  <a:pt x="1254925" y="1583679"/>
                  <a:pt x="1258014" y="1583612"/>
                  <a:pt x="1261103" y="1583612"/>
                </a:cubicBezTo>
                <a:cubicBezTo>
                  <a:pt x="1264191" y="1583612"/>
                  <a:pt x="1267280" y="1583679"/>
                  <a:pt x="1270369" y="1583746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32401" y="2305616"/>
            <a:ext cx="240325" cy="564041"/>
          </a:xfrm>
          <a:custGeom>
            <a:avLst/>
            <a:gdLst/>
            <a:ahLst/>
            <a:cxnLst/>
            <a:rect l="0" t="0" r="0" b="0"/>
            <a:pathLst>
              <a:path w="240325" h="564041">
                <a:moveTo>
                  <a:pt x="120862" y="80581"/>
                </a:moveTo>
                <a:cubicBezTo>
                  <a:pt x="143113" y="80581"/>
                  <a:pt x="161153" y="62541"/>
                  <a:pt x="161153" y="40290"/>
                </a:cubicBezTo>
                <a:cubicBezTo>
                  <a:pt x="161153" y="18040"/>
                  <a:pt x="143113" y="0"/>
                  <a:pt x="120862" y="0"/>
                </a:cubicBezTo>
                <a:cubicBezTo>
                  <a:pt x="98612" y="0"/>
                  <a:pt x="80581" y="18040"/>
                  <a:pt x="80581" y="40290"/>
                </a:cubicBezTo>
                <a:cubicBezTo>
                  <a:pt x="80581" y="62541"/>
                  <a:pt x="98612" y="80581"/>
                  <a:pt x="120862" y="80581"/>
                </a:cubicBezTo>
                <a:moveTo>
                  <a:pt x="240325" y="201177"/>
                </a:moveTo>
                <a:lnTo>
                  <a:pt x="240325" y="270271"/>
                </a:lnTo>
                <a:cubicBezTo>
                  <a:pt x="240325" y="282425"/>
                  <a:pt x="230381" y="292293"/>
                  <a:pt x="218160" y="292293"/>
                </a:cubicBezTo>
                <a:cubicBezTo>
                  <a:pt x="205940" y="292293"/>
                  <a:pt x="195938" y="282425"/>
                  <a:pt x="195938" y="270271"/>
                </a:cubicBezTo>
                <a:lnTo>
                  <a:pt x="195938" y="201177"/>
                </a:lnTo>
                <a:cubicBezTo>
                  <a:pt x="195938" y="191509"/>
                  <a:pt x="193252" y="182375"/>
                  <a:pt x="188547" y="174183"/>
                </a:cubicBezTo>
                <a:lnTo>
                  <a:pt x="188547" y="534628"/>
                </a:lnTo>
                <a:cubicBezTo>
                  <a:pt x="188547" y="550878"/>
                  <a:pt x="175326" y="564041"/>
                  <a:pt x="159010" y="564041"/>
                </a:cubicBezTo>
                <a:cubicBezTo>
                  <a:pt x="142694" y="564041"/>
                  <a:pt x="129397" y="550878"/>
                  <a:pt x="129397" y="534628"/>
                </a:cubicBezTo>
                <a:lnTo>
                  <a:pt x="129397" y="336346"/>
                </a:lnTo>
                <a:lnTo>
                  <a:pt x="110928" y="336346"/>
                </a:lnTo>
                <a:lnTo>
                  <a:pt x="110928" y="534628"/>
                </a:lnTo>
                <a:cubicBezTo>
                  <a:pt x="110928" y="550878"/>
                  <a:pt x="97697" y="564041"/>
                  <a:pt x="81381" y="564041"/>
                </a:cubicBezTo>
                <a:cubicBezTo>
                  <a:pt x="65065" y="564041"/>
                  <a:pt x="51768" y="550878"/>
                  <a:pt x="51768" y="534628"/>
                </a:cubicBezTo>
                <a:lnTo>
                  <a:pt x="51768" y="174183"/>
                </a:lnTo>
                <a:cubicBezTo>
                  <a:pt x="47072" y="182375"/>
                  <a:pt x="44386" y="191509"/>
                  <a:pt x="44386" y="201177"/>
                </a:cubicBezTo>
                <a:lnTo>
                  <a:pt x="44386" y="270271"/>
                </a:lnTo>
                <a:cubicBezTo>
                  <a:pt x="44386" y="282425"/>
                  <a:pt x="34442" y="292293"/>
                  <a:pt x="22155" y="292293"/>
                </a:cubicBezTo>
                <a:cubicBezTo>
                  <a:pt x="9867" y="292293"/>
                  <a:pt x="0" y="282425"/>
                  <a:pt x="0" y="270271"/>
                </a:cubicBezTo>
                <a:lnTo>
                  <a:pt x="0" y="201177"/>
                </a:lnTo>
                <a:cubicBezTo>
                  <a:pt x="0" y="142084"/>
                  <a:pt x="53921" y="94002"/>
                  <a:pt x="120195" y="94002"/>
                </a:cubicBezTo>
                <a:cubicBezTo>
                  <a:pt x="186470" y="94002"/>
                  <a:pt x="240325" y="142084"/>
                  <a:pt x="240325" y="201177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432401" y="2305616"/>
            <a:ext cx="240321" cy="564041"/>
          </a:xfrm>
          <a:custGeom>
            <a:avLst/>
            <a:gdLst/>
            <a:ahLst/>
            <a:cxnLst/>
            <a:rect l="0" t="0" r="0" b="0"/>
            <a:pathLst>
              <a:path w="240321" h="564041">
                <a:moveTo>
                  <a:pt x="120865" y="80577"/>
                </a:moveTo>
                <a:cubicBezTo>
                  <a:pt x="143116" y="80577"/>
                  <a:pt x="161154" y="62539"/>
                  <a:pt x="161154" y="40288"/>
                </a:cubicBezTo>
                <a:cubicBezTo>
                  <a:pt x="161154" y="18037"/>
                  <a:pt x="143116" y="0"/>
                  <a:pt x="120865" y="0"/>
                </a:cubicBezTo>
                <a:cubicBezTo>
                  <a:pt x="98615" y="0"/>
                  <a:pt x="80577" y="18037"/>
                  <a:pt x="80577" y="40288"/>
                </a:cubicBezTo>
                <a:cubicBezTo>
                  <a:pt x="80577" y="62539"/>
                  <a:pt x="98615" y="80577"/>
                  <a:pt x="120865" y="80577"/>
                </a:cubicBezTo>
                <a:close/>
                <a:moveTo>
                  <a:pt x="240321" y="201174"/>
                </a:moveTo>
                <a:lnTo>
                  <a:pt x="240321" y="270269"/>
                </a:lnTo>
                <a:cubicBezTo>
                  <a:pt x="240321" y="282423"/>
                  <a:pt x="230383" y="292293"/>
                  <a:pt x="218162" y="292293"/>
                </a:cubicBezTo>
                <a:cubicBezTo>
                  <a:pt x="205942" y="292293"/>
                  <a:pt x="195937" y="282423"/>
                  <a:pt x="195937" y="270269"/>
                </a:cubicBezTo>
                <a:lnTo>
                  <a:pt x="195937" y="201174"/>
                </a:lnTo>
                <a:cubicBezTo>
                  <a:pt x="195937" y="191505"/>
                  <a:pt x="193251" y="182373"/>
                  <a:pt x="188550" y="174181"/>
                </a:cubicBezTo>
                <a:lnTo>
                  <a:pt x="188550" y="534630"/>
                </a:lnTo>
                <a:cubicBezTo>
                  <a:pt x="188550" y="550880"/>
                  <a:pt x="175322" y="564041"/>
                  <a:pt x="159006" y="564041"/>
                </a:cubicBezTo>
                <a:cubicBezTo>
                  <a:pt x="142689" y="564041"/>
                  <a:pt x="129393" y="550880"/>
                  <a:pt x="129393" y="534630"/>
                </a:cubicBezTo>
                <a:lnTo>
                  <a:pt x="129393" y="336343"/>
                </a:lnTo>
                <a:lnTo>
                  <a:pt x="110928" y="336343"/>
                </a:lnTo>
                <a:lnTo>
                  <a:pt x="110928" y="534630"/>
                </a:lnTo>
                <a:cubicBezTo>
                  <a:pt x="110928" y="550880"/>
                  <a:pt x="97699" y="564041"/>
                  <a:pt x="81383" y="564041"/>
                </a:cubicBezTo>
                <a:cubicBezTo>
                  <a:pt x="65066" y="564041"/>
                  <a:pt x="51770" y="550880"/>
                  <a:pt x="51770" y="534630"/>
                </a:cubicBezTo>
                <a:lnTo>
                  <a:pt x="51770" y="174181"/>
                </a:lnTo>
                <a:cubicBezTo>
                  <a:pt x="47070" y="182373"/>
                  <a:pt x="44384" y="191505"/>
                  <a:pt x="44384" y="201174"/>
                </a:cubicBezTo>
                <a:lnTo>
                  <a:pt x="44384" y="270269"/>
                </a:lnTo>
                <a:cubicBezTo>
                  <a:pt x="44384" y="282423"/>
                  <a:pt x="34446" y="292293"/>
                  <a:pt x="22158" y="292293"/>
                </a:cubicBezTo>
                <a:cubicBezTo>
                  <a:pt x="9870" y="292293"/>
                  <a:pt x="0" y="282423"/>
                  <a:pt x="0" y="270269"/>
                </a:cubicBezTo>
                <a:lnTo>
                  <a:pt x="0" y="201174"/>
                </a:lnTo>
                <a:cubicBezTo>
                  <a:pt x="0" y="142084"/>
                  <a:pt x="53919" y="94006"/>
                  <a:pt x="120194" y="94006"/>
                </a:cubicBezTo>
                <a:cubicBezTo>
                  <a:pt x="186468" y="94006"/>
                  <a:pt x="240321" y="142084"/>
                  <a:pt x="240321" y="201174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31005" y="3026446"/>
            <a:ext cx="240325" cy="564041"/>
          </a:xfrm>
          <a:custGeom>
            <a:avLst/>
            <a:gdLst/>
            <a:ahLst/>
            <a:cxnLst/>
            <a:rect l="0" t="0" r="0" b="0"/>
            <a:pathLst>
              <a:path w="240325" h="564041">
                <a:moveTo>
                  <a:pt x="120862" y="80581"/>
                </a:moveTo>
                <a:cubicBezTo>
                  <a:pt x="143113" y="80581"/>
                  <a:pt x="161153" y="62541"/>
                  <a:pt x="161153" y="40290"/>
                </a:cubicBezTo>
                <a:cubicBezTo>
                  <a:pt x="161153" y="18040"/>
                  <a:pt x="143113" y="0"/>
                  <a:pt x="120862" y="0"/>
                </a:cubicBezTo>
                <a:cubicBezTo>
                  <a:pt x="98612" y="0"/>
                  <a:pt x="80581" y="18040"/>
                  <a:pt x="80581" y="40290"/>
                </a:cubicBezTo>
                <a:cubicBezTo>
                  <a:pt x="80581" y="62541"/>
                  <a:pt x="98612" y="80581"/>
                  <a:pt x="120862" y="80581"/>
                </a:cubicBezTo>
                <a:moveTo>
                  <a:pt x="240325" y="201177"/>
                </a:moveTo>
                <a:lnTo>
                  <a:pt x="240325" y="270271"/>
                </a:lnTo>
                <a:cubicBezTo>
                  <a:pt x="240325" y="282425"/>
                  <a:pt x="230381" y="292293"/>
                  <a:pt x="218093" y="292293"/>
                </a:cubicBezTo>
                <a:cubicBezTo>
                  <a:pt x="205806" y="292293"/>
                  <a:pt x="195938" y="282425"/>
                  <a:pt x="195938" y="270271"/>
                </a:cubicBezTo>
                <a:lnTo>
                  <a:pt x="195938" y="201177"/>
                </a:lnTo>
                <a:cubicBezTo>
                  <a:pt x="195938" y="191509"/>
                  <a:pt x="193252" y="182375"/>
                  <a:pt x="188547" y="174183"/>
                </a:cubicBezTo>
                <a:lnTo>
                  <a:pt x="188547" y="534628"/>
                </a:lnTo>
                <a:cubicBezTo>
                  <a:pt x="188547" y="550878"/>
                  <a:pt x="175326" y="564041"/>
                  <a:pt x="158943" y="564041"/>
                </a:cubicBezTo>
                <a:cubicBezTo>
                  <a:pt x="142551" y="564041"/>
                  <a:pt x="129397" y="550878"/>
                  <a:pt x="129397" y="534628"/>
                </a:cubicBezTo>
                <a:lnTo>
                  <a:pt x="129397" y="336346"/>
                </a:lnTo>
                <a:lnTo>
                  <a:pt x="110928" y="336346"/>
                </a:lnTo>
                <a:lnTo>
                  <a:pt x="110928" y="534628"/>
                </a:lnTo>
                <a:cubicBezTo>
                  <a:pt x="110928" y="550878"/>
                  <a:pt x="97631" y="564041"/>
                  <a:pt x="81314" y="564041"/>
                </a:cubicBezTo>
                <a:cubicBezTo>
                  <a:pt x="64998" y="564041"/>
                  <a:pt x="51768" y="550878"/>
                  <a:pt x="51768" y="534628"/>
                </a:cubicBezTo>
                <a:lnTo>
                  <a:pt x="51768" y="174183"/>
                </a:lnTo>
                <a:cubicBezTo>
                  <a:pt x="47072" y="182375"/>
                  <a:pt x="44319" y="191509"/>
                  <a:pt x="44319" y="201177"/>
                </a:cubicBezTo>
                <a:lnTo>
                  <a:pt x="44319" y="270271"/>
                </a:lnTo>
                <a:cubicBezTo>
                  <a:pt x="44319" y="282425"/>
                  <a:pt x="34375" y="292293"/>
                  <a:pt x="22155" y="292293"/>
                </a:cubicBezTo>
                <a:cubicBezTo>
                  <a:pt x="9934" y="292293"/>
                  <a:pt x="0" y="282425"/>
                  <a:pt x="0" y="270271"/>
                </a:cubicBezTo>
                <a:lnTo>
                  <a:pt x="0" y="201177"/>
                </a:lnTo>
                <a:cubicBezTo>
                  <a:pt x="0" y="142084"/>
                  <a:pt x="53854" y="94002"/>
                  <a:pt x="120129" y="94002"/>
                </a:cubicBezTo>
                <a:cubicBezTo>
                  <a:pt x="186404" y="94002"/>
                  <a:pt x="240325" y="142084"/>
                  <a:pt x="240325" y="201177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31005" y="3026446"/>
            <a:ext cx="240321" cy="564041"/>
          </a:xfrm>
          <a:custGeom>
            <a:avLst/>
            <a:gdLst/>
            <a:ahLst/>
            <a:cxnLst/>
            <a:rect l="0" t="0" r="0" b="0"/>
            <a:pathLst>
              <a:path w="240321" h="564041">
                <a:moveTo>
                  <a:pt x="120866" y="80577"/>
                </a:moveTo>
                <a:cubicBezTo>
                  <a:pt x="143116" y="80577"/>
                  <a:pt x="161154" y="62539"/>
                  <a:pt x="161154" y="40288"/>
                </a:cubicBezTo>
                <a:cubicBezTo>
                  <a:pt x="161154" y="18037"/>
                  <a:pt x="143116" y="0"/>
                  <a:pt x="120866" y="0"/>
                </a:cubicBezTo>
                <a:cubicBezTo>
                  <a:pt x="98615" y="0"/>
                  <a:pt x="80577" y="18037"/>
                  <a:pt x="80577" y="40288"/>
                </a:cubicBezTo>
                <a:cubicBezTo>
                  <a:pt x="80577" y="62539"/>
                  <a:pt x="98615" y="80577"/>
                  <a:pt x="120866" y="80577"/>
                </a:cubicBezTo>
                <a:close/>
                <a:moveTo>
                  <a:pt x="240321" y="201174"/>
                </a:moveTo>
                <a:lnTo>
                  <a:pt x="240321" y="270269"/>
                </a:lnTo>
                <a:cubicBezTo>
                  <a:pt x="240321" y="282423"/>
                  <a:pt x="230383" y="292294"/>
                  <a:pt x="218095" y="292294"/>
                </a:cubicBezTo>
                <a:cubicBezTo>
                  <a:pt x="205807" y="292294"/>
                  <a:pt x="195937" y="282423"/>
                  <a:pt x="195937" y="270269"/>
                </a:cubicBezTo>
                <a:lnTo>
                  <a:pt x="195937" y="201174"/>
                </a:lnTo>
                <a:cubicBezTo>
                  <a:pt x="195937" y="191505"/>
                  <a:pt x="193251" y="182373"/>
                  <a:pt x="188551" y="174181"/>
                </a:cubicBezTo>
                <a:lnTo>
                  <a:pt x="188551" y="534630"/>
                </a:lnTo>
                <a:cubicBezTo>
                  <a:pt x="188551" y="550880"/>
                  <a:pt x="175322" y="564041"/>
                  <a:pt x="158938" y="564041"/>
                </a:cubicBezTo>
                <a:cubicBezTo>
                  <a:pt x="142554" y="564041"/>
                  <a:pt x="129393" y="550880"/>
                  <a:pt x="129393" y="534630"/>
                </a:cubicBezTo>
                <a:lnTo>
                  <a:pt x="129393" y="336343"/>
                </a:lnTo>
                <a:lnTo>
                  <a:pt x="110928" y="336343"/>
                </a:lnTo>
                <a:lnTo>
                  <a:pt x="110928" y="534630"/>
                </a:lnTo>
                <a:cubicBezTo>
                  <a:pt x="110928" y="550880"/>
                  <a:pt x="97632" y="564041"/>
                  <a:pt x="81316" y="564041"/>
                </a:cubicBezTo>
                <a:cubicBezTo>
                  <a:pt x="64999" y="564041"/>
                  <a:pt x="51770" y="550880"/>
                  <a:pt x="51770" y="534630"/>
                </a:cubicBezTo>
                <a:lnTo>
                  <a:pt x="51770" y="174181"/>
                </a:lnTo>
                <a:cubicBezTo>
                  <a:pt x="47070" y="182373"/>
                  <a:pt x="44317" y="191505"/>
                  <a:pt x="44317" y="201174"/>
                </a:cubicBezTo>
                <a:lnTo>
                  <a:pt x="44317" y="270269"/>
                </a:lnTo>
                <a:cubicBezTo>
                  <a:pt x="44317" y="282423"/>
                  <a:pt x="34379" y="292294"/>
                  <a:pt x="22158" y="292294"/>
                </a:cubicBezTo>
                <a:cubicBezTo>
                  <a:pt x="9937" y="292294"/>
                  <a:pt x="0" y="282423"/>
                  <a:pt x="0" y="270269"/>
                </a:cubicBezTo>
                <a:lnTo>
                  <a:pt x="0" y="201174"/>
                </a:lnTo>
                <a:cubicBezTo>
                  <a:pt x="0" y="142084"/>
                  <a:pt x="53852" y="94006"/>
                  <a:pt x="120127" y="94006"/>
                </a:cubicBezTo>
                <a:cubicBezTo>
                  <a:pt x="186401" y="94006"/>
                  <a:pt x="240321" y="142084"/>
                  <a:pt x="240321" y="201174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51839" y="3324995"/>
            <a:ext cx="240325" cy="564041"/>
          </a:xfrm>
          <a:custGeom>
            <a:avLst/>
            <a:gdLst/>
            <a:ahLst/>
            <a:cxnLst/>
            <a:rect l="0" t="0" r="0" b="0"/>
            <a:pathLst>
              <a:path w="240325" h="564041">
                <a:moveTo>
                  <a:pt x="161153" y="40290"/>
                </a:moveTo>
                <a:cubicBezTo>
                  <a:pt x="161153" y="46596"/>
                  <a:pt x="159677" y="52644"/>
                  <a:pt x="157057" y="57950"/>
                </a:cubicBezTo>
                <a:cubicBezTo>
                  <a:pt x="150542" y="71380"/>
                  <a:pt x="136779" y="80581"/>
                  <a:pt x="120862" y="80581"/>
                </a:cubicBezTo>
                <a:cubicBezTo>
                  <a:pt x="103612" y="80581"/>
                  <a:pt x="88906" y="69770"/>
                  <a:pt x="83200" y="54521"/>
                </a:cubicBezTo>
                <a:cubicBezTo>
                  <a:pt x="81514" y="50091"/>
                  <a:pt x="80581" y="45329"/>
                  <a:pt x="80581" y="40290"/>
                </a:cubicBezTo>
                <a:cubicBezTo>
                  <a:pt x="80581" y="35252"/>
                  <a:pt x="81514" y="30556"/>
                  <a:pt x="83200" y="26117"/>
                </a:cubicBezTo>
                <a:cubicBezTo>
                  <a:pt x="88906" y="10877"/>
                  <a:pt x="103612" y="0"/>
                  <a:pt x="120862" y="0"/>
                </a:cubicBezTo>
                <a:cubicBezTo>
                  <a:pt x="136779" y="0"/>
                  <a:pt x="150542" y="9267"/>
                  <a:pt x="157057" y="22698"/>
                </a:cubicBezTo>
                <a:cubicBezTo>
                  <a:pt x="159677" y="28003"/>
                  <a:pt x="161153" y="33975"/>
                  <a:pt x="161153" y="40290"/>
                </a:cubicBezTo>
                <a:moveTo>
                  <a:pt x="240325" y="201244"/>
                </a:moveTo>
                <a:lnTo>
                  <a:pt x="240325" y="270271"/>
                </a:lnTo>
                <a:cubicBezTo>
                  <a:pt x="240325" y="282492"/>
                  <a:pt x="230381" y="292360"/>
                  <a:pt x="218093" y="292360"/>
                </a:cubicBezTo>
                <a:cubicBezTo>
                  <a:pt x="205806" y="292360"/>
                  <a:pt x="195938" y="282492"/>
                  <a:pt x="195938" y="270271"/>
                </a:cubicBezTo>
                <a:lnTo>
                  <a:pt x="195938" y="201244"/>
                </a:lnTo>
                <a:cubicBezTo>
                  <a:pt x="195938" y="191576"/>
                  <a:pt x="193252" y="182375"/>
                  <a:pt x="188547" y="174183"/>
                </a:cubicBezTo>
                <a:lnTo>
                  <a:pt x="188547" y="534695"/>
                </a:lnTo>
                <a:cubicBezTo>
                  <a:pt x="188547" y="550945"/>
                  <a:pt x="175326" y="564041"/>
                  <a:pt x="158943" y="564041"/>
                </a:cubicBezTo>
                <a:cubicBezTo>
                  <a:pt x="142551" y="564041"/>
                  <a:pt x="129397" y="550945"/>
                  <a:pt x="129397" y="534695"/>
                </a:cubicBezTo>
                <a:lnTo>
                  <a:pt x="129397" y="336413"/>
                </a:lnTo>
                <a:lnTo>
                  <a:pt x="110861" y="336413"/>
                </a:lnTo>
                <a:lnTo>
                  <a:pt x="110861" y="534695"/>
                </a:lnTo>
                <a:cubicBezTo>
                  <a:pt x="110861" y="550945"/>
                  <a:pt x="97631" y="564041"/>
                  <a:pt x="81314" y="564041"/>
                </a:cubicBezTo>
                <a:cubicBezTo>
                  <a:pt x="64998" y="564041"/>
                  <a:pt x="51701" y="550945"/>
                  <a:pt x="51701" y="534695"/>
                </a:cubicBezTo>
                <a:lnTo>
                  <a:pt x="51701" y="174183"/>
                </a:lnTo>
                <a:cubicBezTo>
                  <a:pt x="47072" y="182375"/>
                  <a:pt x="44319" y="191576"/>
                  <a:pt x="44319" y="201244"/>
                </a:cubicBezTo>
                <a:lnTo>
                  <a:pt x="44319" y="270271"/>
                </a:lnTo>
                <a:cubicBezTo>
                  <a:pt x="44319" y="282492"/>
                  <a:pt x="34375" y="292360"/>
                  <a:pt x="22155" y="292360"/>
                </a:cubicBezTo>
                <a:cubicBezTo>
                  <a:pt x="9934" y="292360"/>
                  <a:pt x="0" y="282492"/>
                  <a:pt x="0" y="270271"/>
                </a:cubicBezTo>
                <a:lnTo>
                  <a:pt x="0" y="201244"/>
                </a:lnTo>
                <a:cubicBezTo>
                  <a:pt x="0" y="153571"/>
                  <a:pt x="34918" y="113147"/>
                  <a:pt x="83200" y="99240"/>
                </a:cubicBezTo>
                <a:cubicBezTo>
                  <a:pt x="94811" y="95821"/>
                  <a:pt x="107232" y="94002"/>
                  <a:pt x="120129" y="94002"/>
                </a:cubicBezTo>
                <a:cubicBezTo>
                  <a:pt x="133016" y="94002"/>
                  <a:pt x="145446" y="95821"/>
                  <a:pt x="157057" y="99240"/>
                </a:cubicBezTo>
                <a:cubicBezTo>
                  <a:pt x="205339" y="113147"/>
                  <a:pt x="240325" y="153571"/>
                  <a:pt x="240325" y="201244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51839" y="3324995"/>
            <a:ext cx="240322" cy="564041"/>
          </a:xfrm>
          <a:custGeom>
            <a:avLst/>
            <a:gdLst/>
            <a:ahLst/>
            <a:cxnLst/>
            <a:rect l="0" t="0" r="0" b="0"/>
            <a:pathLst>
              <a:path w="240322" h="564041">
                <a:moveTo>
                  <a:pt x="161154" y="40288"/>
                </a:moveTo>
                <a:cubicBezTo>
                  <a:pt x="161154" y="46600"/>
                  <a:pt x="159677" y="52643"/>
                  <a:pt x="157058" y="57948"/>
                </a:cubicBezTo>
                <a:cubicBezTo>
                  <a:pt x="150545" y="71378"/>
                  <a:pt x="136780" y="80577"/>
                  <a:pt x="120866" y="80577"/>
                </a:cubicBezTo>
                <a:cubicBezTo>
                  <a:pt x="103609" y="80577"/>
                  <a:pt x="88903" y="69766"/>
                  <a:pt x="83196" y="54523"/>
                </a:cubicBezTo>
                <a:cubicBezTo>
                  <a:pt x="81517" y="50092"/>
                  <a:pt x="80577" y="45324"/>
                  <a:pt x="80577" y="40288"/>
                </a:cubicBezTo>
                <a:cubicBezTo>
                  <a:pt x="80577" y="35252"/>
                  <a:pt x="81517" y="30552"/>
                  <a:pt x="83196" y="26120"/>
                </a:cubicBezTo>
                <a:cubicBezTo>
                  <a:pt x="88903" y="10877"/>
                  <a:pt x="103609" y="0"/>
                  <a:pt x="120866" y="0"/>
                </a:cubicBezTo>
                <a:cubicBezTo>
                  <a:pt x="136780" y="0"/>
                  <a:pt x="150545" y="9266"/>
                  <a:pt x="157058" y="22695"/>
                </a:cubicBezTo>
                <a:cubicBezTo>
                  <a:pt x="159677" y="28000"/>
                  <a:pt x="161154" y="33976"/>
                  <a:pt x="161154" y="40288"/>
                </a:cubicBezTo>
                <a:close/>
                <a:moveTo>
                  <a:pt x="240322" y="201241"/>
                </a:moveTo>
                <a:lnTo>
                  <a:pt x="240322" y="270269"/>
                </a:lnTo>
                <a:cubicBezTo>
                  <a:pt x="240322" y="282490"/>
                  <a:pt x="230383" y="292361"/>
                  <a:pt x="218095" y="292361"/>
                </a:cubicBezTo>
                <a:cubicBezTo>
                  <a:pt x="205807" y="292361"/>
                  <a:pt x="195937" y="282490"/>
                  <a:pt x="195937" y="270269"/>
                </a:cubicBezTo>
                <a:lnTo>
                  <a:pt x="195937" y="201241"/>
                </a:lnTo>
                <a:cubicBezTo>
                  <a:pt x="195937" y="191572"/>
                  <a:pt x="193251" y="182373"/>
                  <a:pt x="188551" y="174181"/>
                </a:cubicBezTo>
                <a:lnTo>
                  <a:pt x="188551" y="534697"/>
                </a:lnTo>
                <a:cubicBezTo>
                  <a:pt x="188551" y="550947"/>
                  <a:pt x="175322" y="564041"/>
                  <a:pt x="158938" y="564041"/>
                </a:cubicBezTo>
                <a:cubicBezTo>
                  <a:pt x="142554" y="564041"/>
                  <a:pt x="129393" y="550947"/>
                  <a:pt x="129393" y="534697"/>
                </a:cubicBezTo>
                <a:lnTo>
                  <a:pt x="129393" y="336410"/>
                </a:lnTo>
                <a:lnTo>
                  <a:pt x="110861" y="336410"/>
                </a:lnTo>
                <a:lnTo>
                  <a:pt x="110861" y="534697"/>
                </a:lnTo>
                <a:cubicBezTo>
                  <a:pt x="110861" y="550947"/>
                  <a:pt x="97632" y="564041"/>
                  <a:pt x="81316" y="564041"/>
                </a:cubicBezTo>
                <a:cubicBezTo>
                  <a:pt x="64999" y="564041"/>
                  <a:pt x="51703" y="550947"/>
                  <a:pt x="51703" y="534697"/>
                </a:cubicBezTo>
                <a:lnTo>
                  <a:pt x="51703" y="174181"/>
                </a:lnTo>
                <a:cubicBezTo>
                  <a:pt x="47070" y="182373"/>
                  <a:pt x="44317" y="191572"/>
                  <a:pt x="44317" y="201241"/>
                </a:cubicBezTo>
                <a:lnTo>
                  <a:pt x="44317" y="270269"/>
                </a:lnTo>
                <a:cubicBezTo>
                  <a:pt x="44317" y="282490"/>
                  <a:pt x="34379" y="292361"/>
                  <a:pt x="22158" y="292361"/>
                </a:cubicBezTo>
                <a:cubicBezTo>
                  <a:pt x="9937" y="292361"/>
                  <a:pt x="0" y="282490"/>
                  <a:pt x="0" y="270269"/>
                </a:cubicBezTo>
                <a:lnTo>
                  <a:pt x="0" y="201241"/>
                </a:lnTo>
                <a:cubicBezTo>
                  <a:pt x="0" y="153566"/>
                  <a:pt x="34916" y="113144"/>
                  <a:pt x="83196" y="99244"/>
                </a:cubicBezTo>
                <a:cubicBezTo>
                  <a:pt x="94812" y="95819"/>
                  <a:pt x="107235" y="94006"/>
                  <a:pt x="120127" y="94006"/>
                </a:cubicBezTo>
                <a:cubicBezTo>
                  <a:pt x="133019" y="94006"/>
                  <a:pt x="145442" y="95819"/>
                  <a:pt x="157058" y="99244"/>
                </a:cubicBezTo>
                <a:cubicBezTo>
                  <a:pt x="205337" y="113144"/>
                  <a:pt x="240322" y="153566"/>
                  <a:pt x="240322" y="201241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72673" y="3026446"/>
            <a:ext cx="240325" cy="564041"/>
          </a:xfrm>
          <a:custGeom>
            <a:avLst/>
            <a:gdLst/>
            <a:ahLst/>
            <a:cxnLst/>
            <a:rect l="0" t="0" r="0" b="0"/>
            <a:pathLst>
              <a:path w="240325" h="564041">
                <a:moveTo>
                  <a:pt x="120862" y="80581"/>
                </a:moveTo>
                <a:cubicBezTo>
                  <a:pt x="143113" y="80581"/>
                  <a:pt x="161153" y="62541"/>
                  <a:pt x="161153" y="40290"/>
                </a:cubicBezTo>
                <a:cubicBezTo>
                  <a:pt x="161153" y="18040"/>
                  <a:pt x="143113" y="0"/>
                  <a:pt x="120862" y="0"/>
                </a:cubicBezTo>
                <a:cubicBezTo>
                  <a:pt x="98612" y="0"/>
                  <a:pt x="80581" y="18040"/>
                  <a:pt x="80581" y="40290"/>
                </a:cubicBezTo>
                <a:cubicBezTo>
                  <a:pt x="80581" y="62541"/>
                  <a:pt x="98612" y="80581"/>
                  <a:pt x="120862" y="80581"/>
                </a:cubicBezTo>
                <a:moveTo>
                  <a:pt x="240325" y="201177"/>
                </a:moveTo>
                <a:lnTo>
                  <a:pt x="240325" y="270271"/>
                </a:lnTo>
                <a:cubicBezTo>
                  <a:pt x="240325" y="282425"/>
                  <a:pt x="230381" y="292293"/>
                  <a:pt x="218093" y="292293"/>
                </a:cubicBezTo>
                <a:cubicBezTo>
                  <a:pt x="205806" y="292293"/>
                  <a:pt x="195938" y="282425"/>
                  <a:pt x="195938" y="270271"/>
                </a:cubicBezTo>
                <a:lnTo>
                  <a:pt x="195938" y="201177"/>
                </a:lnTo>
                <a:cubicBezTo>
                  <a:pt x="195938" y="191509"/>
                  <a:pt x="193252" y="182375"/>
                  <a:pt x="188547" y="174183"/>
                </a:cubicBezTo>
                <a:lnTo>
                  <a:pt x="188547" y="534628"/>
                </a:lnTo>
                <a:cubicBezTo>
                  <a:pt x="188547" y="550878"/>
                  <a:pt x="175326" y="564041"/>
                  <a:pt x="158943" y="564041"/>
                </a:cubicBezTo>
                <a:cubicBezTo>
                  <a:pt x="142551" y="564041"/>
                  <a:pt x="129397" y="550878"/>
                  <a:pt x="129397" y="534628"/>
                </a:cubicBezTo>
                <a:lnTo>
                  <a:pt x="129397" y="336346"/>
                </a:lnTo>
                <a:lnTo>
                  <a:pt x="110861" y="336346"/>
                </a:lnTo>
                <a:lnTo>
                  <a:pt x="110861" y="534628"/>
                </a:lnTo>
                <a:cubicBezTo>
                  <a:pt x="110861" y="550878"/>
                  <a:pt x="97631" y="564041"/>
                  <a:pt x="81314" y="564041"/>
                </a:cubicBezTo>
                <a:cubicBezTo>
                  <a:pt x="64998" y="564041"/>
                  <a:pt x="51701" y="550878"/>
                  <a:pt x="51701" y="534628"/>
                </a:cubicBezTo>
                <a:lnTo>
                  <a:pt x="51701" y="174183"/>
                </a:lnTo>
                <a:cubicBezTo>
                  <a:pt x="47072" y="182375"/>
                  <a:pt x="44319" y="191509"/>
                  <a:pt x="44319" y="201177"/>
                </a:cubicBezTo>
                <a:lnTo>
                  <a:pt x="44319" y="270271"/>
                </a:lnTo>
                <a:cubicBezTo>
                  <a:pt x="44319" y="282425"/>
                  <a:pt x="34375" y="292293"/>
                  <a:pt x="22155" y="292293"/>
                </a:cubicBezTo>
                <a:cubicBezTo>
                  <a:pt x="9934" y="292293"/>
                  <a:pt x="0" y="282425"/>
                  <a:pt x="0" y="270271"/>
                </a:cubicBezTo>
                <a:lnTo>
                  <a:pt x="0" y="201177"/>
                </a:lnTo>
                <a:cubicBezTo>
                  <a:pt x="0" y="142084"/>
                  <a:pt x="53854" y="94002"/>
                  <a:pt x="120129" y="94002"/>
                </a:cubicBezTo>
                <a:cubicBezTo>
                  <a:pt x="186404" y="94002"/>
                  <a:pt x="240325" y="142084"/>
                  <a:pt x="240325" y="201177"/>
                </a:cubicBez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72673" y="3026446"/>
            <a:ext cx="240322" cy="564041"/>
          </a:xfrm>
          <a:custGeom>
            <a:avLst/>
            <a:gdLst/>
            <a:ahLst/>
            <a:cxnLst/>
            <a:rect l="0" t="0" r="0" b="0"/>
            <a:pathLst>
              <a:path w="240322" h="564041">
                <a:moveTo>
                  <a:pt x="120866" y="80577"/>
                </a:moveTo>
                <a:cubicBezTo>
                  <a:pt x="143116" y="80577"/>
                  <a:pt x="161154" y="62539"/>
                  <a:pt x="161154" y="40288"/>
                </a:cubicBezTo>
                <a:cubicBezTo>
                  <a:pt x="161154" y="18037"/>
                  <a:pt x="143116" y="0"/>
                  <a:pt x="120866" y="0"/>
                </a:cubicBezTo>
                <a:cubicBezTo>
                  <a:pt x="98615" y="0"/>
                  <a:pt x="80577" y="18037"/>
                  <a:pt x="80577" y="40288"/>
                </a:cubicBezTo>
                <a:cubicBezTo>
                  <a:pt x="80577" y="62539"/>
                  <a:pt x="98615" y="80577"/>
                  <a:pt x="120866" y="80577"/>
                </a:cubicBezTo>
                <a:close/>
                <a:moveTo>
                  <a:pt x="240322" y="201174"/>
                </a:moveTo>
                <a:lnTo>
                  <a:pt x="240322" y="270269"/>
                </a:lnTo>
                <a:cubicBezTo>
                  <a:pt x="240322" y="282423"/>
                  <a:pt x="230384" y="292294"/>
                  <a:pt x="218095" y="292294"/>
                </a:cubicBezTo>
                <a:cubicBezTo>
                  <a:pt x="205807" y="292294"/>
                  <a:pt x="195937" y="282423"/>
                  <a:pt x="195937" y="270269"/>
                </a:cubicBezTo>
                <a:lnTo>
                  <a:pt x="195937" y="201174"/>
                </a:lnTo>
                <a:cubicBezTo>
                  <a:pt x="195937" y="191505"/>
                  <a:pt x="193251" y="182373"/>
                  <a:pt x="188551" y="174181"/>
                </a:cubicBezTo>
                <a:lnTo>
                  <a:pt x="188551" y="534630"/>
                </a:lnTo>
                <a:cubicBezTo>
                  <a:pt x="188551" y="550880"/>
                  <a:pt x="175322" y="564041"/>
                  <a:pt x="158938" y="564041"/>
                </a:cubicBezTo>
                <a:cubicBezTo>
                  <a:pt x="142555" y="564041"/>
                  <a:pt x="129393" y="550880"/>
                  <a:pt x="129393" y="534630"/>
                </a:cubicBezTo>
                <a:lnTo>
                  <a:pt x="129393" y="336343"/>
                </a:lnTo>
                <a:lnTo>
                  <a:pt x="110861" y="336343"/>
                </a:lnTo>
                <a:lnTo>
                  <a:pt x="110861" y="534630"/>
                </a:lnTo>
                <a:cubicBezTo>
                  <a:pt x="110861" y="550880"/>
                  <a:pt x="97632" y="564041"/>
                  <a:pt x="81316" y="564041"/>
                </a:cubicBezTo>
                <a:cubicBezTo>
                  <a:pt x="64999" y="564041"/>
                  <a:pt x="51703" y="550880"/>
                  <a:pt x="51703" y="534630"/>
                </a:cubicBezTo>
                <a:lnTo>
                  <a:pt x="51703" y="174181"/>
                </a:lnTo>
                <a:cubicBezTo>
                  <a:pt x="47070" y="182373"/>
                  <a:pt x="44317" y="191505"/>
                  <a:pt x="44317" y="201174"/>
                </a:cubicBezTo>
                <a:lnTo>
                  <a:pt x="44317" y="270269"/>
                </a:lnTo>
                <a:cubicBezTo>
                  <a:pt x="44317" y="282423"/>
                  <a:pt x="34379" y="292294"/>
                  <a:pt x="22158" y="292294"/>
                </a:cubicBezTo>
                <a:cubicBezTo>
                  <a:pt x="9937" y="292294"/>
                  <a:pt x="0" y="282423"/>
                  <a:pt x="0" y="270269"/>
                </a:cubicBezTo>
                <a:lnTo>
                  <a:pt x="0" y="201174"/>
                </a:lnTo>
                <a:cubicBezTo>
                  <a:pt x="0" y="142084"/>
                  <a:pt x="53852" y="94006"/>
                  <a:pt x="120127" y="94006"/>
                </a:cubicBezTo>
                <a:cubicBezTo>
                  <a:pt x="186402" y="94006"/>
                  <a:pt x="240322" y="142084"/>
                  <a:pt x="240322" y="201174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71209" y="2305616"/>
            <a:ext cx="240325" cy="564041"/>
          </a:xfrm>
          <a:custGeom>
            <a:avLst/>
            <a:gdLst/>
            <a:ahLst/>
            <a:cxnLst/>
            <a:rect l="0" t="0" r="0" b="0"/>
            <a:pathLst>
              <a:path w="240325" h="564041">
                <a:moveTo>
                  <a:pt x="120862" y="80581"/>
                </a:moveTo>
                <a:cubicBezTo>
                  <a:pt x="143113" y="80581"/>
                  <a:pt x="161153" y="62541"/>
                  <a:pt x="161153" y="40290"/>
                </a:cubicBezTo>
                <a:cubicBezTo>
                  <a:pt x="161153" y="18040"/>
                  <a:pt x="143113" y="0"/>
                  <a:pt x="120862" y="0"/>
                </a:cubicBezTo>
                <a:cubicBezTo>
                  <a:pt x="98612" y="0"/>
                  <a:pt x="80581" y="18040"/>
                  <a:pt x="80581" y="40290"/>
                </a:cubicBezTo>
                <a:cubicBezTo>
                  <a:pt x="80581" y="62541"/>
                  <a:pt x="98612" y="80581"/>
                  <a:pt x="120862" y="80581"/>
                </a:cubicBezTo>
                <a:moveTo>
                  <a:pt x="240325" y="201177"/>
                </a:moveTo>
                <a:lnTo>
                  <a:pt x="240325" y="270271"/>
                </a:lnTo>
                <a:cubicBezTo>
                  <a:pt x="240325" y="282425"/>
                  <a:pt x="230381" y="292293"/>
                  <a:pt x="218160" y="292293"/>
                </a:cubicBezTo>
                <a:cubicBezTo>
                  <a:pt x="205940" y="292293"/>
                  <a:pt x="195938" y="282425"/>
                  <a:pt x="195938" y="270271"/>
                </a:cubicBezTo>
                <a:lnTo>
                  <a:pt x="195938" y="201177"/>
                </a:lnTo>
                <a:cubicBezTo>
                  <a:pt x="195938" y="191509"/>
                  <a:pt x="193252" y="182375"/>
                  <a:pt x="188547" y="174183"/>
                </a:cubicBezTo>
                <a:lnTo>
                  <a:pt x="188547" y="534628"/>
                </a:lnTo>
                <a:cubicBezTo>
                  <a:pt x="188547" y="550878"/>
                  <a:pt x="175326" y="564041"/>
                  <a:pt x="159010" y="564041"/>
                </a:cubicBezTo>
                <a:cubicBezTo>
                  <a:pt x="142684" y="564041"/>
                  <a:pt x="129397" y="550878"/>
                  <a:pt x="129397" y="534628"/>
                </a:cubicBezTo>
                <a:lnTo>
                  <a:pt x="129397" y="336346"/>
                </a:lnTo>
                <a:lnTo>
                  <a:pt x="110928" y="336346"/>
                </a:lnTo>
                <a:lnTo>
                  <a:pt x="110928" y="534628"/>
                </a:lnTo>
                <a:cubicBezTo>
                  <a:pt x="110928" y="550878"/>
                  <a:pt x="97697" y="564041"/>
                  <a:pt x="81314" y="564041"/>
                </a:cubicBezTo>
                <a:cubicBezTo>
                  <a:pt x="64931" y="564041"/>
                  <a:pt x="51768" y="550878"/>
                  <a:pt x="51768" y="534628"/>
                </a:cubicBezTo>
                <a:lnTo>
                  <a:pt x="51768" y="174183"/>
                </a:lnTo>
                <a:cubicBezTo>
                  <a:pt x="47072" y="182375"/>
                  <a:pt x="44386" y="191509"/>
                  <a:pt x="44386" y="201177"/>
                </a:cubicBezTo>
                <a:lnTo>
                  <a:pt x="44386" y="270271"/>
                </a:lnTo>
                <a:cubicBezTo>
                  <a:pt x="44386" y="282425"/>
                  <a:pt x="34442" y="292293"/>
                  <a:pt x="22155" y="292293"/>
                </a:cubicBezTo>
                <a:cubicBezTo>
                  <a:pt x="9867" y="292293"/>
                  <a:pt x="0" y="282425"/>
                  <a:pt x="0" y="270271"/>
                </a:cubicBezTo>
                <a:lnTo>
                  <a:pt x="0" y="201177"/>
                </a:lnTo>
                <a:cubicBezTo>
                  <a:pt x="0" y="142084"/>
                  <a:pt x="53921" y="94002"/>
                  <a:pt x="120195" y="94002"/>
                </a:cubicBezTo>
                <a:cubicBezTo>
                  <a:pt x="186470" y="94002"/>
                  <a:pt x="240325" y="142084"/>
                  <a:pt x="240325" y="201177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71209" y="2305616"/>
            <a:ext cx="240321" cy="564041"/>
          </a:xfrm>
          <a:custGeom>
            <a:avLst/>
            <a:gdLst/>
            <a:ahLst/>
            <a:cxnLst/>
            <a:rect l="0" t="0" r="0" b="0"/>
            <a:pathLst>
              <a:path w="240321" h="564041">
                <a:moveTo>
                  <a:pt x="120866" y="80577"/>
                </a:moveTo>
                <a:cubicBezTo>
                  <a:pt x="143116" y="80577"/>
                  <a:pt x="161154" y="62539"/>
                  <a:pt x="161154" y="40288"/>
                </a:cubicBezTo>
                <a:cubicBezTo>
                  <a:pt x="161154" y="18037"/>
                  <a:pt x="143116" y="0"/>
                  <a:pt x="120866" y="0"/>
                </a:cubicBezTo>
                <a:cubicBezTo>
                  <a:pt x="98615" y="0"/>
                  <a:pt x="80577" y="18037"/>
                  <a:pt x="80577" y="40288"/>
                </a:cubicBezTo>
                <a:cubicBezTo>
                  <a:pt x="80577" y="62539"/>
                  <a:pt x="98615" y="80577"/>
                  <a:pt x="120866" y="80577"/>
                </a:cubicBezTo>
                <a:close/>
                <a:moveTo>
                  <a:pt x="240321" y="201174"/>
                </a:moveTo>
                <a:lnTo>
                  <a:pt x="240321" y="270269"/>
                </a:lnTo>
                <a:cubicBezTo>
                  <a:pt x="240321" y="282423"/>
                  <a:pt x="230383" y="292293"/>
                  <a:pt x="218162" y="292293"/>
                </a:cubicBezTo>
                <a:cubicBezTo>
                  <a:pt x="205942" y="292293"/>
                  <a:pt x="195937" y="282423"/>
                  <a:pt x="195937" y="270269"/>
                </a:cubicBezTo>
                <a:lnTo>
                  <a:pt x="195937" y="201174"/>
                </a:lnTo>
                <a:cubicBezTo>
                  <a:pt x="195937" y="191505"/>
                  <a:pt x="193251" y="182373"/>
                  <a:pt x="188550" y="174181"/>
                </a:cubicBezTo>
                <a:lnTo>
                  <a:pt x="188550" y="534630"/>
                </a:lnTo>
                <a:cubicBezTo>
                  <a:pt x="188550" y="550880"/>
                  <a:pt x="175322" y="564041"/>
                  <a:pt x="159006" y="564041"/>
                </a:cubicBezTo>
                <a:cubicBezTo>
                  <a:pt x="142688" y="564041"/>
                  <a:pt x="129393" y="550880"/>
                  <a:pt x="129393" y="534630"/>
                </a:cubicBezTo>
                <a:lnTo>
                  <a:pt x="129393" y="336343"/>
                </a:lnTo>
                <a:lnTo>
                  <a:pt x="110927" y="336343"/>
                </a:lnTo>
                <a:lnTo>
                  <a:pt x="110927" y="534630"/>
                </a:lnTo>
                <a:cubicBezTo>
                  <a:pt x="110927" y="550880"/>
                  <a:pt x="97699" y="564041"/>
                  <a:pt x="81316" y="564041"/>
                </a:cubicBezTo>
                <a:cubicBezTo>
                  <a:pt x="64931" y="564041"/>
                  <a:pt x="51770" y="550880"/>
                  <a:pt x="51770" y="534630"/>
                </a:cubicBezTo>
                <a:lnTo>
                  <a:pt x="51770" y="174181"/>
                </a:lnTo>
                <a:cubicBezTo>
                  <a:pt x="47070" y="182373"/>
                  <a:pt x="44384" y="191505"/>
                  <a:pt x="44384" y="201174"/>
                </a:cubicBezTo>
                <a:lnTo>
                  <a:pt x="44384" y="270269"/>
                </a:lnTo>
                <a:cubicBezTo>
                  <a:pt x="44384" y="282423"/>
                  <a:pt x="34446" y="292293"/>
                  <a:pt x="22158" y="292293"/>
                </a:cubicBezTo>
                <a:cubicBezTo>
                  <a:pt x="9870" y="292293"/>
                  <a:pt x="0" y="282423"/>
                  <a:pt x="0" y="270269"/>
                </a:cubicBezTo>
                <a:lnTo>
                  <a:pt x="0" y="201174"/>
                </a:lnTo>
                <a:cubicBezTo>
                  <a:pt x="0" y="142084"/>
                  <a:pt x="53919" y="94006"/>
                  <a:pt x="120194" y="94006"/>
                </a:cubicBezTo>
                <a:cubicBezTo>
                  <a:pt x="186468" y="94006"/>
                  <a:pt x="240321" y="142084"/>
                  <a:pt x="240321" y="201174"/>
                </a:cubicBezTo>
                <a:close/>
              </a:path>
            </a:pathLst>
          </a:custGeom>
          <a:noFill/>
          <a:ln w="508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812" y="429113"/>
            <a:ext cx="6048375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মার্ক জাকারবার্গ ও ফেসবুক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487" y="1137771"/>
            <a:ext cx="8055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২০০৪ সালে হার্ভার্ড বিশ্ববিদ্যালয়ের শিক্ষার্থী মার্ক জাকারবার্গ ও তাঁর বন্ধুদের হাতে ফেসবুকের সূচনা হয়।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3587" y="1900575"/>
            <a:ext cx="956814" cy="162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ফেসবুকের সূচনা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382317" y="2413117"/>
            <a:ext cx="665406" cy="325392"/>
            <a:chOff x="2382317" y="2355480"/>
            <a:chExt cx="665406" cy="325392"/>
          </a:xfrm>
        </p:grpSpPr>
        <p:sp>
          <p:nvSpPr>
            <p:cNvPr id="17" name="TextBox 16"/>
            <p:cNvSpPr txBox="1"/>
            <p:nvPr/>
          </p:nvSpPr>
          <p:spPr>
            <a:xfrm>
              <a:off x="2382317" y="2355480"/>
              <a:ext cx="665406" cy="1626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1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সামাজিক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82317" y="2518166"/>
              <a:ext cx="665406" cy="1627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1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096275" y="2575822"/>
            <a:ext cx="576110" cy="162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রাজনীতি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162489" y="2819949"/>
            <a:ext cx="885234" cy="219674"/>
            <a:chOff x="2162489" y="2762312"/>
            <a:chExt cx="885234" cy="219674"/>
          </a:xfrm>
        </p:grpSpPr>
        <p:sp>
          <p:nvSpPr>
            <p:cNvPr id="21" name="TextBox 20"/>
            <p:cNvSpPr txBox="1"/>
            <p:nvPr/>
          </p:nvSpPr>
          <p:spPr>
            <a:xfrm>
              <a:off x="2162489" y="2762312"/>
              <a:ext cx="885234" cy="109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বিশ্বজুড়ে মানুষের মধ্যে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62489" y="2872135"/>
              <a:ext cx="885234" cy="109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সংযোগ স্থাপন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96275" y="2819949"/>
            <a:ext cx="1053255" cy="219674"/>
            <a:chOff x="6096275" y="2762312"/>
            <a:chExt cx="1053255" cy="219674"/>
          </a:xfrm>
        </p:grpSpPr>
        <p:sp>
          <p:nvSpPr>
            <p:cNvPr id="24" name="TextBox 23"/>
            <p:cNvSpPr txBox="1"/>
            <p:nvPr/>
          </p:nvSpPr>
          <p:spPr>
            <a:xfrm>
              <a:off x="6096275" y="2762312"/>
              <a:ext cx="1053255" cy="109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রাজনৈতিক আলোচনা এবং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96275" y="2872135"/>
              <a:ext cx="1053255" cy="109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প্রচারণার জন্য স্থান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463836" y="3446485"/>
            <a:ext cx="909342" cy="162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1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তথ্য ভাগাভাগি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70821" y="3446485"/>
            <a:ext cx="388143" cy="162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ব্যবসা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210233" y="3690603"/>
            <a:ext cx="1162945" cy="219674"/>
            <a:chOff x="2210233" y="3632966"/>
            <a:chExt cx="1162945" cy="219674"/>
          </a:xfrm>
        </p:grpSpPr>
        <p:sp>
          <p:nvSpPr>
            <p:cNvPr id="29" name="TextBox 28"/>
            <p:cNvSpPr txBox="1"/>
            <p:nvPr/>
          </p:nvSpPr>
          <p:spPr>
            <a:xfrm>
              <a:off x="2210233" y="3632966"/>
              <a:ext cx="1162945" cy="109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ধারণা এবং তথ্যের দ্রুত আদান-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10233" y="3742789"/>
              <a:ext cx="1162945" cy="109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প্রদান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70821" y="3690603"/>
            <a:ext cx="1101480" cy="219674"/>
            <a:chOff x="5770821" y="3632966"/>
            <a:chExt cx="1101480" cy="219674"/>
          </a:xfrm>
        </p:grpSpPr>
        <p:sp>
          <p:nvSpPr>
            <p:cNvPr id="32" name="TextBox 31"/>
            <p:cNvSpPr txBox="1"/>
            <p:nvPr/>
          </p:nvSpPr>
          <p:spPr>
            <a:xfrm>
              <a:off x="5770821" y="3632966"/>
              <a:ext cx="1101480" cy="109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বিপণন এবং গ্রাহকদের সাথে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770821" y="3742789"/>
              <a:ext cx="1101480" cy="109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জড়িত হওয়ার জন্য প্ল্যাটফর্ম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151109" y="4260119"/>
            <a:ext cx="841771" cy="1627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সম্প্রদায় গঠন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040905" y="4504237"/>
            <a:ext cx="1062189" cy="219674"/>
            <a:chOff x="4040905" y="4446600"/>
            <a:chExt cx="1062189" cy="219674"/>
          </a:xfrm>
        </p:grpSpPr>
        <p:sp>
          <p:nvSpPr>
            <p:cNvPr id="36" name="TextBox 35"/>
            <p:cNvSpPr txBox="1"/>
            <p:nvPr/>
          </p:nvSpPr>
          <p:spPr>
            <a:xfrm>
              <a:off x="4040905" y="4446600"/>
              <a:ext cx="1062189" cy="1098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অভিন্ন আগ্রহের উপর ভিত্তি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40905" y="4556423"/>
              <a:ext cx="1062189" cy="109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8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করে গোষ্ঠী তৈরি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70607" y="4123857"/>
            <a:ext cx="1632308" cy="652929"/>
          </a:xfrm>
          <a:custGeom>
            <a:avLst/>
            <a:gdLst/>
            <a:ahLst/>
            <a:cxnLst/>
            <a:rect l="0" t="0" r="0" b="0"/>
            <a:pathLst>
              <a:path w="1632308" h="652929">
                <a:moveTo>
                  <a:pt x="108823" y="108823"/>
                </a:moveTo>
                <a:lnTo>
                  <a:pt x="54406" y="108823"/>
                </a:lnTo>
                <a:cubicBezTo>
                  <a:pt x="24364" y="108823"/>
                  <a:pt x="0" y="84458"/>
                  <a:pt x="0" y="54416"/>
                </a:cubicBezTo>
                <a:cubicBezTo>
                  <a:pt x="0" y="24364"/>
                  <a:pt x="24364" y="0"/>
                  <a:pt x="54406" y="0"/>
                </a:cubicBezTo>
                <a:lnTo>
                  <a:pt x="1632308" y="0"/>
                </a:lnTo>
                <a:lnTo>
                  <a:pt x="1632308" y="652929"/>
                </a:lnTo>
                <a:lnTo>
                  <a:pt x="108823" y="652929"/>
                </a:lnTo>
                <a:lnTo>
                  <a:pt x="108823" y="108823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70607" y="4123859"/>
            <a:ext cx="1632309" cy="652923"/>
          </a:xfrm>
          <a:custGeom>
            <a:avLst/>
            <a:gdLst/>
            <a:ahLst/>
            <a:cxnLst/>
            <a:rect l="0" t="0" r="0" b="0"/>
            <a:pathLst>
              <a:path w="1632309" h="652923">
                <a:moveTo>
                  <a:pt x="1632309" y="326463"/>
                </a:moveTo>
                <a:lnTo>
                  <a:pt x="1632309" y="1"/>
                </a:lnTo>
                <a:lnTo>
                  <a:pt x="54410" y="0"/>
                </a:lnTo>
                <a:cubicBezTo>
                  <a:pt x="24360" y="0"/>
                  <a:pt x="0" y="24360"/>
                  <a:pt x="0" y="54410"/>
                </a:cubicBezTo>
                <a:cubicBezTo>
                  <a:pt x="0" y="84460"/>
                  <a:pt x="24360" y="108820"/>
                  <a:pt x="54410" y="108820"/>
                </a:cubicBezTo>
                <a:lnTo>
                  <a:pt x="108820" y="108820"/>
                </a:lnTo>
                <a:lnTo>
                  <a:pt x="108820" y="326463"/>
                </a:lnTo>
                <a:moveTo>
                  <a:pt x="1632309" y="326461"/>
                </a:moveTo>
                <a:lnTo>
                  <a:pt x="1632309" y="652923"/>
                </a:lnTo>
                <a:lnTo>
                  <a:pt x="108820" y="652923"/>
                </a:lnTo>
                <a:lnTo>
                  <a:pt x="108820" y="326461"/>
                </a:lnTo>
              </a:path>
            </a:pathLst>
          </a:custGeom>
          <a:noFill/>
          <a:ln w="6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94096" y="3688572"/>
            <a:ext cx="1632308" cy="1088212"/>
          </a:xfrm>
          <a:custGeom>
            <a:avLst/>
            <a:gdLst/>
            <a:ahLst/>
            <a:cxnLst/>
            <a:rect l="0" t="0" r="0" b="0"/>
            <a:pathLst>
              <a:path w="1632308" h="1088212">
                <a:moveTo>
                  <a:pt x="108823" y="108823"/>
                </a:moveTo>
                <a:lnTo>
                  <a:pt x="54406" y="108823"/>
                </a:lnTo>
                <a:cubicBezTo>
                  <a:pt x="24364" y="108823"/>
                  <a:pt x="0" y="84467"/>
                  <a:pt x="0" y="54416"/>
                </a:cubicBezTo>
                <a:cubicBezTo>
                  <a:pt x="0" y="24364"/>
                  <a:pt x="24364" y="0"/>
                  <a:pt x="54406" y="0"/>
                </a:cubicBezTo>
                <a:lnTo>
                  <a:pt x="1632308" y="0"/>
                </a:lnTo>
                <a:lnTo>
                  <a:pt x="1632308" y="1088212"/>
                </a:lnTo>
                <a:lnTo>
                  <a:pt x="108823" y="1088212"/>
                </a:lnTo>
                <a:lnTo>
                  <a:pt x="108823" y="108823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94096" y="3688576"/>
            <a:ext cx="1632309" cy="1088206"/>
          </a:xfrm>
          <a:custGeom>
            <a:avLst/>
            <a:gdLst/>
            <a:ahLst/>
            <a:cxnLst/>
            <a:rect l="0" t="0" r="0" b="0"/>
            <a:pathLst>
              <a:path w="1632309" h="1088206">
                <a:moveTo>
                  <a:pt x="1632309" y="761744"/>
                </a:moveTo>
                <a:lnTo>
                  <a:pt x="1632309" y="1088206"/>
                </a:lnTo>
                <a:lnTo>
                  <a:pt x="108820" y="1088206"/>
                </a:lnTo>
                <a:lnTo>
                  <a:pt x="108820" y="761744"/>
                </a:lnTo>
                <a:moveTo>
                  <a:pt x="1632309" y="761746"/>
                </a:moveTo>
                <a:lnTo>
                  <a:pt x="1632309" y="1"/>
                </a:lnTo>
                <a:lnTo>
                  <a:pt x="54410" y="0"/>
                </a:lnTo>
                <a:cubicBezTo>
                  <a:pt x="24360" y="0"/>
                  <a:pt x="0" y="24360"/>
                  <a:pt x="0" y="54410"/>
                </a:cubicBezTo>
                <a:cubicBezTo>
                  <a:pt x="0" y="84460"/>
                  <a:pt x="24360" y="108820"/>
                  <a:pt x="54410" y="108820"/>
                </a:cubicBezTo>
                <a:lnTo>
                  <a:pt x="108820" y="108820"/>
                </a:lnTo>
                <a:lnTo>
                  <a:pt x="108820" y="761746"/>
                </a:lnTo>
              </a:path>
            </a:pathLst>
          </a:custGeom>
          <a:noFill/>
          <a:ln w="6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17585" y="3253296"/>
            <a:ext cx="1632308" cy="1523485"/>
          </a:xfrm>
          <a:custGeom>
            <a:avLst/>
            <a:gdLst/>
            <a:ahLst/>
            <a:cxnLst/>
            <a:rect l="0" t="0" r="0" b="0"/>
            <a:pathLst>
              <a:path w="1632308" h="1523485">
                <a:moveTo>
                  <a:pt x="108823" y="108813"/>
                </a:moveTo>
                <a:lnTo>
                  <a:pt x="54406" y="108813"/>
                </a:lnTo>
                <a:cubicBezTo>
                  <a:pt x="24364" y="108813"/>
                  <a:pt x="0" y="84458"/>
                  <a:pt x="0" y="54406"/>
                </a:cubicBezTo>
                <a:cubicBezTo>
                  <a:pt x="0" y="24355"/>
                  <a:pt x="24364" y="0"/>
                  <a:pt x="54406" y="0"/>
                </a:cubicBezTo>
                <a:lnTo>
                  <a:pt x="1632308" y="0"/>
                </a:lnTo>
                <a:lnTo>
                  <a:pt x="1632308" y="1523485"/>
                </a:lnTo>
                <a:lnTo>
                  <a:pt x="108823" y="1523485"/>
                </a:lnTo>
                <a:lnTo>
                  <a:pt x="108823" y="108813"/>
                </a:ln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17585" y="3253294"/>
            <a:ext cx="1632309" cy="1523488"/>
          </a:xfrm>
          <a:custGeom>
            <a:avLst/>
            <a:gdLst/>
            <a:ahLst/>
            <a:cxnLst/>
            <a:rect l="0" t="0" r="0" b="0"/>
            <a:pathLst>
              <a:path w="1632309" h="1523488">
                <a:moveTo>
                  <a:pt x="1632309" y="1197028"/>
                </a:moveTo>
                <a:lnTo>
                  <a:pt x="1632309" y="1"/>
                </a:lnTo>
                <a:lnTo>
                  <a:pt x="54410" y="0"/>
                </a:lnTo>
                <a:cubicBezTo>
                  <a:pt x="24360" y="0"/>
                  <a:pt x="0" y="24360"/>
                  <a:pt x="0" y="54410"/>
                </a:cubicBezTo>
                <a:cubicBezTo>
                  <a:pt x="0" y="84460"/>
                  <a:pt x="24360" y="108820"/>
                  <a:pt x="54410" y="108820"/>
                </a:cubicBezTo>
                <a:lnTo>
                  <a:pt x="108820" y="108820"/>
                </a:lnTo>
                <a:lnTo>
                  <a:pt x="108820" y="1197028"/>
                </a:lnTo>
                <a:moveTo>
                  <a:pt x="1632309" y="1197026"/>
                </a:moveTo>
                <a:lnTo>
                  <a:pt x="1632309" y="1523488"/>
                </a:lnTo>
                <a:lnTo>
                  <a:pt x="108820" y="1523488"/>
                </a:lnTo>
                <a:lnTo>
                  <a:pt x="108820" y="1197026"/>
                </a:lnTo>
              </a:path>
            </a:pathLst>
          </a:custGeom>
          <a:noFill/>
          <a:ln w="6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41074" y="2818011"/>
            <a:ext cx="1632308" cy="1958768"/>
          </a:xfrm>
          <a:custGeom>
            <a:avLst/>
            <a:gdLst/>
            <a:ahLst/>
            <a:cxnLst/>
            <a:rect l="0" t="0" r="0" b="0"/>
            <a:pathLst>
              <a:path w="1632308" h="1958768">
                <a:moveTo>
                  <a:pt x="108823" y="108823"/>
                </a:moveTo>
                <a:lnTo>
                  <a:pt x="54406" y="108823"/>
                </a:lnTo>
                <a:cubicBezTo>
                  <a:pt x="24364" y="108823"/>
                  <a:pt x="0" y="84458"/>
                  <a:pt x="0" y="54406"/>
                </a:cubicBezTo>
                <a:cubicBezTo>
                  <a:pt x="0" y="24364"/>
                  <a:pt x="24364" y="0"/>
                  <a:pt x="54406" y="0"/>
                </a:cubicBezTo>
                <a:lnTo>
                  <a:pt x="1632308" y="0"/>
                </a:lnTo>
                <a:lnTo>
                  <a:pt x="1632308" y="1958768"/>
                </a:lnTo>
                <a:lnTo>
                  <a:pt x="108823" y="1958768"/>
                </a:lnTo>
                <a:lnTo>
                  <a:pt x="108823" y="108823"/>
                </a:ln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41074" y="2818011"/>
            <a:ext cx="1632309" cy="1958771"/>
          </a:xfrm>
          <a:custGeom>
            <a:avLst/>
            <a:gdLst/>
            <a:ahLst/>
            <a:cxnLst/>
            <a:rect l="0" t="0" r="0" b="0"/>
            <a:pathLst>
              <a:path w="1632309" h="1958771">
                <a:moveTo>
                  <a:pt x="1632309" y="1632311"/>
                </a:moveTo>
                <a:lnTo>
                  <a:pt x="1632309" y="1"/>
                </a:lnTo>
                <a:lnTo>
                  <a:pt x="54410" y="0"/>
                </a:lnTo>
                <a:cubicBezTo>
                  <a:pt x="24360" y="0"/>
                  <a:pt x="0" y="24360"/>
                  <a:pt x="0" y="54410"/>
                </a:cubicBezTo>
                <a:cubicBezTo>
                  <a:pt x="0" y="84460"/>
                  <a:pt x="24360" y="108820"/>
                  <a:pt x="54410" y="108820"/>
                </a:cubicBezTo>
                <a:lnTo>
                  <a:pt x="108820" y="108820"/>
                </a:lnTo>
                <a:lnTo>
                  <a:pt x="108820" y="1632311"/>
                </a:lnTo>
                <a:moveTo>
                  <a:pt x="1632309" y="1632309"/>
                </a:moveTo>
                <a:lnTo>
                  <a:pt x="1632309" y="1958771"/>
                </a:lnTo>
                <a:lnTo>
                  <a:pt x="108820" y="1958771"/>
                </a:lnTo>
                <a:lnTo>
                  <a:pt x="108820" y="1632309"/>
                </a:lnTo>
              </a:path>
            </a:pathLst>
          </a:custGeom>
          <a:noFill/>
          <a:ln w="6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53442" y="376238"/>
            <a:ext cx="7637116" cy="960177"/>
            <a:chOff x="753446" y="371478"/>
            <a:chExt cx="7637116" cy="960177"/>
          </a:xfrm>
        </p:grpSpPr>
        <p:sp>
          <p:nvSpPr>
            <p:cNvPr id="10" name="TextBox 9"/>
            <p:cNvSpPr txBox="1"/>
            <p:nvPr/>
          </p:nvSpPr>
          <p:spPr>
            <a:xfrm>
              <a:off x="753446" y="371478"/>
              <a:ext cx="7637116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ই-লার্নিং ও বাংলাদেশ: শিক্ষার নতুন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3446" y="851538"/>
              <a:ext cx="7637116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দিগন্ত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729356" y="1565018"/>
            <a:ext cx="368527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ই-লার্নিং সনাতন পদ্ধতির পরিপূরক, বিকল্প নয়।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02379" y="2282982"/>
            <a:ext cx="418521" cy="417147"/>
          </a:xfrm>
          <a:custGeom>
            <a:avLst/>
            <a:gdLst/>
            <a:ahLst/>
            <a:cxnLst/>
            <a:rect l="0" t="0" r="0" b="0"/>
            <a:pathLst>
              <a:path w="418521" h="417147">
                <a:moveTo>
                  <a:pt x="211999" y="78042"/>
                </a:moveTo>
                <a:lnTo>
                  <a:pt x="211999" y="138746"/>
                </a:lnTo>
                <a:lnTo>
                  <a:pt x="150624" y="159948"/>
                </a:lnTo>
                <a:lnTo>
                  <a:pt x="89249" y="138746"/>
                </a:lnTo>
                <a:lnTo>
                  <a:pt x="89249" y="78042"/>
                </a:lnTo>
                <a:moveTo>
                  <a:pt x="273356" y="52034"/>
                </a:moveTo>
                <a:lnTo>
                  <a:pt x="150624" y="0"/>
                </a:lnTo>
                <a:lnTo>
                  <a:pt x="27892" y="52034"/>
                </a:lnTo>
                <a:lnTo>
                  <a:pt x="150624" y="104050"/>
                </a:lnTo>
                <a:lnTo>
                  <a:pt x="273356" y="52034"/>
                </a:lnTo>
                <a:close/>
                <a:moveTo>
                  <a:pt x="27892" y="52034"/>
                </a:moveTo>
                <a:lnTo>
                  <a:pt x="27892" y="121407"/>
                </a:lnTo>
                <a:moveTo>
                  <a:pt x="397883" y="274772"/>
                </a:moveTo>
                <a:lnTo>
                  <a:pt x="397883" y="188314"/>
                </a:lnTo>
                <a:cubicBezTo>
                  <a:pt x="397883" y="180971"/>
                  <a:pt x="391931" y="175019"/>
                  <a:pt x="384588" y="175019"/>
                </a:cubicBezTo>
                <a:lnTo>
                  <a:pt x="251573" y="175019"/>
                </a:lnTo>
                <a:cubicBezTo>
                  <a:pt x="244231" y="175019"/>
                  <a:pt x="238279" y="180971"/>
                  <a:pt x="238279" y="188314"/>
                </a:cubicBezTo>
                <a:lnTo>
                  <a:pt x="238279" y="274772"/>
                </a:lnTo>
                <a:close/>
                <a:moveTo>
                  <a:pt x="416690" y="315924"/>
                </a:moveTo>
                <a:cubicBezTo>
                  <a:pt x="418521" y="320037"/>
                  <a:pt x="418145" y="324798"/>
                  <a:pt x="415692" y="328573"/>
                </a:cubicBezTo>
                <a:cubicBezTo>
                  <a:pt x="413238" y="332348"/>
                  <a:pt x="409041" y="334625"/>
                  <a:pt x="404539" y="334623"/>
                </a:cubicBezTo>
                <a:lnTo>
                  <a:pt x="231623" y="334623"/>
                </a:lnTo>
                <a:cubicBezTo>
                  <a:pt x="227121" y="334625"/>
                  <a:pt x="222923" y="332348"/>
                  <a:pt x="220470" y="328573"/>
                </a:cubicBezTo>
                <a:cubicBezTo>
                  <a:pt x="218017" y="324798"/>
                  <a:pt x="217641" y="320037"/>
                  <a:pt x="219471" y="315924"/>
                </a:cubicBezTo>
                <a:lnTo>
                  <a:pt x="238279" y="274772"/>
                </a:lnTo>
                <a:lnTo>
                  <a:pt x="397883" y="274772"/>
                </a:lnTo>
                <a:close/>
                <a:moveTo>
                  <a:pt x="180241" y="289208"/>
                </a:moveTo>
                <a:lnTo>
                  <a:pt x="180241" y="270836"/>
                </a:lnTo>
                <a:cubicBezTo>
                  <a:pt x="180241" y="263494"/>
                  <a:pt x="174289" y="257542"/>
                  <a:pt x="166947" y="257542"/>
                </a:cubicBezTo>
                <a:lnTo>
                  <a:pt x="33932" y="257542"/>
                </a:lnTo>
                <a:cubicBezTo>
                  <a:pt x="26590" y="257542"/>
                  <a:pt x="20638" y="263494"/>
                  <a:pt x="20638" y="270836"/>
                </a:cubicBezTo>
                <a:lnTo>
                  <a:pt x="20638" y="357294"/>
                </a:lnTo>
                <a:lnTo>
                  <a:pt x="180241" y="357294"/>
                </a:lnTo>
                <a:moveTo>
                  <a:pt x="199049" y="398446"/>
                </a:moveTo>
                <a:cubicBezTo>
                  <a:pt x="200880" y="402560"/>
                  <a:pt x="200504" y="407320"/>
                  <a:pt x="198050" y="411095"/>
                </a:cubicBezTo>
                <a:cubicBezTo>
                  <a:pt x="195597" y="414870"/>
                  <a:pt x="191400" y="417147"/>
                  <a:pt x="186898" y="417145"/>
                </a:cubicBezTo>
                <a:lnTo>
                  <a:pt x="13982" y="417145"/>
                </a:lnTo>
                <a:cubicBezTo>
                  <a:pt x="9479" y="417147"/>
                  <a:pt x="5282" y="414870"/>
                  <a:pt x="2829" y="411095"/>
                </a:cubicBezTo>
                <a:cubicBezTo>
                  <a:pt x="375" y="407320"/>
                  <a:pt x="0" y="402560"/>
                  <a:pt x="1830" y="398446"/>
                </a:cubicBezTo>
                <a:lnTo>
                  <a:pt x="20638" y="357294"/>
                </a:lnTo>
                <a:lnTo>
                  <a:pt x="180241" y="357294"/>
                </a:lnTo>
                <a:close/>
                <a:moveTo>
                  <a:pt x="27892" y="121407"/>
                </a:moveTo>
                <a:lnTo>
                  <a:pt x="687" y="175817"/>
                </a:lnTo>
                <a:lnTo>
                  <a:pt x="55098" y="175817"/>
                </a:lnTo>
                <a:lnTo>
                  <a:pt x="27892" y="121407"/>
                </a:lnTo>
                <a:close/>
              </a:path>
            </a:pathLst>
          </a:custGeom>
          <a:noFill/>
          <a:ln w="68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79577" y="2722810"/>
            <a:ext cx="417145" cy="408113"/>
          </a:xfrm>
          <a:custGeom>
            <a:avLst/>
            <a:gdLst/>
            <a:ahLst/>
            <a:cxnLst/>
            <a:rect l="0" t="0" r="0" b="0"/>
            <a:pathLst>
              <a:path w="417145" h="408113">
                <a:moveTo>
                  <a:pt x="90683" y="344598"/>
                </a:moveTo>
                <a:lnTo>
                  <a:pt x="36273" y="344598"/>
                </a:lnTo>
                <a:cubicBezTo>
                  <a:pt x="16240" y="344598"/>
                  <a:pt x="0" y="328358"/>
                  <a:pt x="0" y="308325"/>
                </a:cubicBezTo>
                <a:lnTo>
                  <a:pt x="0" y="36273"/>
                </a:lnTo>
                <a:cubicBezTo>
                  <a:pt x="0" y="16240"/>
                  <a:pt x="16240" y="0"/>
                  <a:pt x="36273" y="0"/>
                </a:cubicBezTo>
                <a:lnTo>
                  <a:pt x="163230" y="0"/>
                </a:lnTo>
                <a:cubicBezTo>
                  <a:pt x="183264" y="0"/>
                  <a:pt x="199504" y="16240"/>
                  <a:pt x="199504" y="36273"/>
                </a:cubicBezTo>
                <a:lnTo>
                  <a:pt x="199504" y="108820"/>
                </a:lnTo>
                <a:moveTo>
                  <a:pt x="0" y="54410"/>
                </a:moveTo>
                <a:lnTo>
                  <a:pt x="199504" y="54410"/>
                </a:lnTo>
                <a:moveTo>
                  <a:pt x="0" y="290188"/>
                </a:moveTo>
                <a:lnTo>
                  <a:pt x="90683" y="290188"/>
                </a:lnTo>
                <a:moveTo>
                  <a:pt x="272051" y="190436"/>
                </a:moveTo>
                <a:cubicBezTo>
                  <a:pt x="272051" y="190436"/>
                  <a:pt x="303174" y="143643"/>
                  <a:pt x="407732" y="140977"/>
                </a:cubicBezTo>
                <a:cubicBezTo>
                  <a:pt x="412834" y="140886"/>
                  <a:pt x="417046" y="144943"/>
                  <a:pt x="417145" y="150045"/>
                </a:cubicBezTo>
                <a:lnTo>
                  <a:pt x="417145" y="349550"/>
                </a:lnTo>
                <a:cubicBezTo>
                  <a:pt x="417145" y="354558"/>
                  <a:pt x="413085" y="358618"/>
                  <a:pt x="408077" y="358618"/>
                </a:cubicBezTo>
                <a:cubicBezTo>
                  <a:pt x="303192" y="361175"/>
                  <a:pt x="272051" y="408095"/>
                  <a:pt x="272051" y="408095"/>
                </a:cubicBezTo>
                <a:lnTo>
                  <a:pt x="272051" y="190454"/>
                </a:lnTo>
                <a:cubicBezTo>
                  <a:pt x="272051" y="190454"/>
                  <a:pt x="240928" y="143661"/>
                  <a:pt x="136370" y="140995"/>
                </a:cubicBezTo>
                <a:cubicBezTo>
                  <a:pt x="131268" y="140904"/>
                  <a:pt x="127056" y="144961"/>
                  <a:pt x="126957" y="150063"/>
                </a:cubicBezTo>
                <a:lnTo>
                  <a:pt x="126957" y="349568"/>
                </a:lnTo>
                <a:cubicBezTo>
                  <a:pt x="126957" y="354576"/>
                  <a:pt x="131017" y="358636"/>
                  <a:pt x="136025" y="358636"/>
                </a:cubicBezTo>
                <a:cubicBezTo>
                  <a:pt x="240910" y="361193"/>
                  <a:pt x="272051" y="408113"/>
                  <a:pt x="272051" y="408113"/>
                </a:cubicBezTo>
              </a:path>
            </a:pathLst>
          </a:custGeom>
          <a:noFill/>
          <a:ln w="68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01430" y="3153543"/>
            <a:ext cx="326461" cy="417145"/>
          </a:xfrm>
          <a:custGeom>
            <a:avLst/>
            <a:gdLst/>
            <a:ahLst/>
            <a:cxnLst/>
            <a:rect l="0" t="0" r="0" b="0"/>
            <a:pathLst>
              <a:path w="326461" h="417145">
                <a:moveTo>
                  <a:pt x="0" y="117889"/>
                </a:moveTo>
                <a:lnTo>
                  <a:pt x="0" y="18136"/>
                </a:lnTo>
                <a:cubicBezTo>
                  <a:pt x="0" y="8120"/>
                  <a:pt x="8120" y="0"/>
                  <a:pt x="18136" y="0"/>
                </a:cubicBezTo>
                <a:lnTo>
                  <a:pt x="308325" y="0"/>
                </a:lnTo>
                <a:cubicBezTo>
                  <a:pt x="318341" y="0"/>
                  <a:pt x="326461" y="8120"/>
                  <a:pt x="326461" y="18136"/>
                </a:cubicBezTo>
                <a:lnTo>
                  <a:pt x="326461" y="117889"/>
                </a:lnTo>
                <a:moveTo>
                  <a:pt x="226709" y="299256"/>
                </a:moveTo>
                <a:lnTo>
                  <a:pt x="308325" y="217641"/>
                </a:lnTo>
                <a:moveTo>
                  <a:pt x="81615" y="299256"/>
                </a:moveTo>
                <a:lnTo>
                  <a:pt x="0" y="217641"/>
                </a:lnTo>
                <a:moveTo>
                  <a:pt x="109727" y="344598"/>
                </a:moveTo>
                <a:lnTo>
                  <a:pt x="99752" y="344598"/>
                </a:lnTo>
                <a:cubicBezTo>
                  <a:pt x="79718" y="344598"/>
                  <a:pt x="63478" y="360838"/>
                  <a:pt x="63478" y="380872"/>
                </a:cubicBezTo>
                <a:lnTo>
                  <a:pt x="63478" y="399009"/>
                </a:lnTo>
                <a:cubicBezTo>
                  <a:pt x="63478" y="409025"/>
                  <a:pt x="71598" y="417145"/>
                  <a:pt x="81615" y="417145"/>
                </a:cubicBezTo>
                <a:lnTo>
                  <a:pt x="281119" y="417145"/>
                </a:lnTo>
                <a:cubicBezTo>
                  <a:pt x="291136" y="417145"/>
                  <a:pt x="299256" y="409025"/>
                  <a:pt x="299256" y="399009"/>
                </a:cubicBezTo>
                <a:lnTo>
                  <a:pt x="299256" y="380872"/>
                </a:lnTo>
                <a:cubicBezTo>
                  <a:pt x="299256" y="360838"/>
                  <a:pt x="283016" y="344598"/>
                  <a:pt x="262983" y="344598"/>
                </a:cubicBezTo>
                <a:lnTo>
                  <a:pt x="198597" y="344598"/>
                </a:lnTo>
                <a:moveTo>
                  <a:pt x="108820" y="335530"/>
                </a:moveTo>
                <a:cubicBezTo>
                  <a:pt x="108820" y="360571"/>
                  <a:pt x="129120" y="380872"/>
                  <a:pt x="154162" y="380872"/>
                </a:cubicBezTo>
                <a:cubicBezTo>
                  <a:pt x="179204" y="380872"/>
                  <a:pt x="199504" y="360571"/>
                  <a:pt x="199504" y="335530"/>
                </a:cubicBezTo>
                <a:cubicBezTo>
                  <a:pt x="199504" y="310488"/>
                  <a:pt x="179204" y="290188"/>
                  <a:pt x="154162" y="290188"/>
                </a:cubicBezTo>
                <a:cubicBezTo>
                  <a:pt x="129120" y="290188"/>
                  <a:pt x="108820" y="310488"/>
                  <a:pt x="108820" y="335530"/>
                </a:cubicBezTo>
                <a:close/>
                <a:moveTo>
                  <a:pt x="93785" y="208572"/>
                </a:moveTo>
                <a:lnTo>
                  <a:pt x="67650" y="181367"/>
                </a:lnTo>
                <a:cubicBezTo>
                  <a:pt x="62231" y="173637"/>
                  <a:pt x="63648" y="163042"/>
                  <a:pt x="70909" y="157008"/>
                </a:cubicBezTo>
                <a:cubicBezTo>
                  <a:pt x="78170" y="150974"/>
                  <a:pt x="88845" y="151519"/>
                  <a:pt x="95453" y="158261"/>
                </a:cubicBezTo>
                <a:lnTo>
                  <a:pt x="117889" y="182383"/>
                </a:lnTo>
                <a:lnTo>
                  <a:pt x="117889" y="81615"/>
                </a:lnTo>
                <a:cubicBezTo>
                  <a:pt x="118677" y="72219"/>
                  <a:pt x="126533" y="64994"/>
                  <a:pt x="135962" y="64994"/>
                </a:cubicBezTo>
                <a:cubicBezTo>
                  <a:pt x="145391" y="64994"/>
                  <a:pt x="153247" y="72219"/>
                  <a:pt x="154035" y="81615"/>
                </a:cubicBezTo>
                <a:lnTo>
                  <a:pt x="154035" y="142282"/>
                </a:lnTo>
                <a:lnTo>
                  <a:pt x="190200" y="142282"/>
                </a:lnTo>
                <a:cubicBezTo>
                  <a:pt x="216796" y="142292"/>
                  <a:pt x="238359" y="163840"/>
                  <a:pt x="238389" y="190436"/>
                </a:cubicBezTo>
                <a:moveTo>
                  <a:pt x="326461" y="117889"/>
                </a:moveTo>
                <a:lnTo>
                  <a:pt x="326461" y="18136"/>
                </a:lnTo>
                <a:cubicBezTo>
                  <a:pt x="326461" y="8120"/>
                  <a:pt x="318341" y="0"/>
                  <a:pt x="308325" y="0"/>
                </a:cubicBezTo>
                <a:lnTo>
                  <a:pt x="18136" y="0"/>
                </a:lnTo>
                <a:cubicBezTo>
                  <a:pt x="8120" y="0"/>
                  <a:pt x="0" y="8120"/>
                  <a:pt x="0" y="18136"/>
                </a:cubicBezTo>
                <a:lnTo>
                  <a:pt x="0" y="117889"/>
                </a:lnTo>
                <a:moveTo>
                  <a:pt x="154162" y="330996"/>
                </a:moveTo>
                <a:cubicBezTo>
                  <a:pt x="156666" y="330996"/>
                  <a:pt x="158696" y="333026"/>
                  <a:pt x="158696" y="335530"/>
                </a:cubicBezTo>
                <a:cubicBezTo>
                  <a:pt x="158696" y="338034"/>
                  <a:pt x="156666" y="340064"/>
                  <a:pt x="154162" y="340064"/>
                </a:cubicBezTo>
                <a:cubicBezTo>
                  <a:pt x="151658" y="340064"/>
                  <a:pt x="149628" y="338034"/>
                  <a:pt x="149628" y="335530"/>
                </a:cubicBezTo>
                <a:cubicBezTo>
                  <a:pt x="149628" y="333026"/>
                  <a:pt x="151658" y="330996"/>
                  <a:pt x="154162" y="330996"/>
                </a:cubicBezTo>
                <a:moveTo>
                  <a:pt x="238389" y="190436"/>
                </a:moveTo>
                <a:cubicBezTo>
                  <a:pt x="238359" y="163840"/>
                  <a:pt x="216796" y="142292"/>
                  <a:pt x="190200" y="142282"/>
                </a:cubicBezTo>
                <a:lnTo>
                  <a:pt x="154035" y="142282"/>
                </a:lnTo>
                <a:lnTo>
                  <a:pt x="154035" y="81615"/>
                </a:lnTo>
                <a:cubicBezTo>
                  <a:pt x="153247" y="72219"/>
                  <a:pt x="145391" y="64994"/>
                  <a:pt x="135962" y="64994"/>
                </a:cubicBezTo>
                <a:cubicBezTo>
                  <a:pt x="126533" y="64994"/>
                  <a:pt x="118677" y="72219"/>
                  <a:pt x="117889" y="81615"/>
                </a:cubicBezTo>
                <a:lnTo>
                  <a:pt x="117889" y="182383"/>
                </a:lnTo>
                <a:lnTo>
                  <a:pt x="95453" y="158261"/>
                </a:lnTo>
                <a:cubicBezTo>
                  <a:pt x="88845" y="151519"/>
                  <a:pt x="78170" y="150974"/>
                  <a:pt x="70909" y="157008"/>
                </a:cubicBezTo>
                <a:cubicBezTo>
                  <a:pt x="63648" y="163042"/>
                  <a:pt x="62231" y="173637"/>
                  <a:pt x="67650" y="181367"/>
                </a:cubicBezTo>
                <a:lnTo>
                  <a:pt x="93785" y="208572"/>
                </a:lnTo>
              </a:path>
            </a:pathLst>
          </a:custGeom>
          <a:noFill/>
          <a:ln w="68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370571" y="2926857"/>
            <a:ext cx="1082125" cy="435224"/>
            <a:chOff x="6370575" y="2922097"/>
            <a:chExt cx="1082125" cy="435224"/>
          </a:xfrm>
        </p:grpSpPr>
        <p:sp>
          <p:nvSpPr>
            <p:cNvPr id="17" name="TextBox 16"/>
            <p:cNvSpPr txBox="1"/>
            <p:nvPr/>
          </p:nvSpPr>
          <p:spPr>
            <a:xfrm>
              <a:off x="6370575" y="2922097"/>
              <a:ext cx="1082125" cy="2176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শিক্ষার নতুন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70575" y="3139743"/>
              <a:ext cx="1082125" cy="2175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দিগন্ত</a:t>
              </a: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2132599" y="3588421"/>
            <a:ext cx="417145" cy="417553"/>
          </a:xfrm>
          <a:custGeom>
            <a:avLst/>
            <a:gdLst/>
            <a:ahLst/>
            <a:cxnLst/>
            <a:rect l="0" t="0" r="0" b="0"/>
            <a:pathLst>
              <a:path w="417145" h="417553">
                <a:moveTo>
                  <a:pt x="285091" y="41432"/>
                </a:moveTo>
                <a:cubicBezTo>
                  <a:pt x="285091" y="41432"/>
                  <a:pt x="297080" y="4252"/>
                  <a:pt x="399807" y="407"/>
                </a:cubicBezTo>
                <a:cubicBezTo>
                  <a:pt x="404037" y="0"/>
                  <a:pt x="408253" y="1306"/>
                  <a:pt x="411512" y="4033"/>
                </a:cubicBezTo>
                <a:cubicBezTo>
                  <a:pt x="414772" y="6760"/>
                  <a:pt x="416801" y="10681"/>
                  <a:pt x="417145" y="14916"/>
                </a:cubicBezTo>
                <a:lnTo>
                  <a:pt x="417145" y="167465"/>
                </a:lnTo>
                <a:cubicBezTo>
                  <a:pt x="416333" y="175869"/>
                  <a:pt x="409075" y="182162"/>
                  <a:pt x="400641" y="181775"/>
                </a:cubicBezTo>
                <a:cubicBezTo>
                  <a:pt x="297261" y="185402"/>
                  <a:pt x="285091" y="222818"/>
                  <a:pt x="285091" y="222818"/>
                </a:cubicBezTo>
                <a:lnTo>
                  <a:pt x="285091" y="41450"/>
                </a:lnTo>
                <a:moveTo>
                  <a:pt x="285091" y="41432"/>
                </a:moveTo>
                <a:cubicBezTo>
                  <a:pt x="285091" y="41432"/>
                  <a:pt x="273103" y="4252"/>
                  <a:pt x="170376" y="407"/>
                </a:cubicBezTo>
                <a:cubicBezTo>
                  <a:pt x="166146" y="0"/>
                  <a:pt x="161930" y="1306"/>
                  <a:pt x="158670" y="4033"/>
                </a:cubicBezTo>
                <a:cubicBezTo>
                  <a:pt x="155411" y="6760"/>
                  <a:pt x="153382" y="10681"/>
                  <a:pt x="153038" y="14916"/>
                </a:cubicBezTo>
                <a:lnTo>
                  <a:pt x="153038" y="167465"/>
                </a:lnTo>
                <a:cubicBezTo>
                  <a:pt x="153850" y="175869"/>
                  <a:pt x="161107" y="182162"/>
                  <a:pt x="169542" y="181775"/>
                </a:cubicBezTo>
                <a:cubicBezTo>
                  <a:pt x="272922" y="185402"/>
                  <a:pt x="285091" y="222818"/>
                  <a:pt x="285091" y="222818"/>
                </a:cubicBezTo>
                <a:lnTo>
                  <a:pt x="285091" y="41450"/>
                </a:lnTo>
                <a:moveTo>
                  <a:pt x="81615" y="417553"/>
                </a:moveTo>
                <a:lnTo>
                  <a:pt x="335530" y="417553"/>
                </a:lnTo>
                <a:moveTo>
                  <a:pt x="199504" y="381279"/>
                </a:moveTo>
                <a:lnTo>
                  <a:pt x="199504" y="417553"/>
                </a:lnTo>
                <a:moveTo>
                  <a:pt x="0" y="308732"/>
                </a:moveTo>
                <a:lnTo>
                  <a:pt x="417145" y="308732"/>
                </a:lnTo>
                <a:moveTo>
                  <a:pt x="417145" y="236185"/>
                </a:moveTo>
                <a:lnTo>
                  <a:pt x="417145" y="354074"/>
                </a:lnTo>
                <a:cubicBezTo>
                  <a:pt x="417145" y="369099"/>
                  <a:pt x="404965" y="381279"/>
                  <a:pt x="389940" y="381279"/>
                </a:cubicBezTo>
                <a:lnTo>
                  <a:pt x="27205" y="381279"/>
                </a:lnTo>
                <a:cubicBezTo>
                  <a:pt x="12180" y="381279"/>
                  <a:pt x="0" y="369099"/>
                  <a:pt x="0" y="354074"/>
                </a:cubicBezTo>
                <a:lnTo>
                  <a:pt x="0" y="82022"/>
                </a:lnTo>
                <a:cubicBezTo>
                  <a:pt x="0" y="66997"/>
                  <a:pt x="12180" y="54817"/>
                  <a:pt x="27205" y="54817"/>
                </a:cubicBezTo>
                <a:lnTo>
                  <a:pt x="99752" y="54817"/>
                </a:lnTo>
                <a:moveTo>
                  <a:pt x="325863" y="71195"/>
                </a:moveTo>
                <a:cubicBezTo>
                  <a:pt x="340778" y="66287"/>
                  <a:pt x="356182" y="63015"/>
                  <a:pt x="371803" y="61437"/>
                </a:cubicBezTo>
                <a:moveTo>
                  <a:pt x="245662" y="71684"/>
                </a:moveTo>
                <a:cubicBezTo>
                  <a:pt x="230354" y="66487"/>
                  <a:pt x="214503" y="63055"/>
                  <a:pt x="198416" y="61455"/>
                </a:cubicBezTo>
                <a:moveTo>
                  <a:pt x="325772" y="125659"/>
                </a:moveTo>
                <a:cubicBezTo>
                  <a:pt x="340627" y="120755"/>
                  <a:pt x="355969" y="117477"/>
                  <a:pt x="371531" y="115884"/>
                </a:cubicBezTo>
                <a:moveTo>
                  <a:pt x="245662" y="126113"/>
                </a:moveTo>
                <a:cubicBezTo>
                  <a:pt x="230437" y="120930"/>
                  <a:pt x="214671" y="117499"/>
                  <a:pt x="198670" y="115884"/>
                </a:cubicBezTo>
              </a:path>
            </a:pathLst>
          </a:custGeom>
          <a:noFill/>
          <a:ln w="68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93081" y="3362178"/>
            <a:ext cx="790127" cy="652813"/>
            <a:chOff x="4993085" y="3357418"/>
            <a:chExt cx="790127" cy="652813"/>
          </a:xfrm>
        </p:grpSpPr>
        <p:sp>
          <p:nvSpPr>
            <p:cNvPr id="21" name="TextBox 20"/>
            <p:cNvSpPr txBox="1"/>
            <p:nvPr/>
          </p:nvSpPr>
          <p:spPr>
            <a:xfrm>
              <a:off x="4993085" y="3357418"/>
              <a:ext cx="790127" cy="2176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সনাতন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993085" y="3575064"/>
              <a:ext cx="790127" cy="2175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পদ্ধতির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93085" y="3792615"/>
              <a:ext cx="790127" cy="2176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পরিপূরক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309230" y="3797427"/>
            <a:ext cx="1110853" cy="435224"/>
            <a:chOff x="3309234" y="3792667"/>
            <a:chExt cx="1110853" cy="435224"/>
          </a:xfrm>
        </p:grpSpPr>
        <p:sp>
          <p:nvSpPr>
            <p:cNvPr id="25" name="TextBox 24"/>
            <p:cNvSpPr txBox="1"/>
            <p:nvPr/>
          </p:nvSpPr>
          <p:spPr>
            <a:xfrm>
              <a:off x="3309234" y="3792667"/>
              <a:ext cx="1110853" cy="2176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মাল্টিমিডিয়া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309234" y="4010313"/>
              <a:ext cx="1110853" cy="2175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ব্যবহার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805239" y="4232703"/>
            <a:ext cx="1071857" cy="435224"/>
            <a:chOff x="1805243" y="4227943"/>
            <a:chExt cx="1071857" cy="435224"/>
          </a:xfrm>
        </p:grpSpPr>
        <p:sp>
          <p:nvSpPr>
            <p:cNvPr id="28" name="TextBox 27"/>
            <p:cNvSpPr txBox="1"/>
            <p:nvPr/>
          </p:nvSpPr>
          <p:spPr>
            <a:xfrm>
              <a:off x="1805243" y="4227943"/>
              <a:ext cx="1071857" cy="2176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ইলেকট্রনিক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05243" y="4445589"/>
              <a:ext cx="1071857" cy="2175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লার্নিং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05694" y="1549270"/>
            <a:ext cx="1532601" cy="1532601"/>
          </a:xfrm>
          <a:custGeom>
            <a:avLst/>
            <a:gdLst/>
            <a:ahLst/>
            <a:cxnLst/>
            <a:rect l="0" t="0" r="0" b="0"/>
            <a:pathLst>
              <a:path w="1532601" h="1532601">
                <a:moveTo>
                  <a:pt x="1101756" y="185270"/>
                </a:moveTo>
                <a:cubicBezTo>
                  <a:pt x="1422653" y="370541"/>
                  <a:pt x="1532601" y="780869"/>
                  <a:pt x="1347339" y="1101756"/>
                </a:cubicBezTo>
                <a:cubicBezTo>
                  <a:pt x="1162069" y="1422654"/>
                  <a:pt x="751741" y="1532601"/>
                  <a:pt x="430844" y="1347339"/>
                </a:cubicBezTo>
                <a:cubicBezTo>
                  <a:pt x="109947" y="1162069"/>
                  <a:pt x="0" y="751741"/>
                  <a:pt x="185270" y="430844"/>
                </a:cubicBezTo>
                <a:cubicBezTo>
                  <a:pt x="370541" y="109947"/>
                  <a:pt x="780869" y="0"/>
                  <a:pt x="1101756" y="185270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05692" y="1549268"/>
            <a:ext cx="1532606" cy="1532606"/>
          </a:xfrm>
          <a:custGeom>
            <a:avLst/>
            <a:gdLst/>
            <a:ahLst/>
            <a:cxnLst/>
            <a:rect l="0" t="0" r="0" b="0"/>
            <a:pathLst>
              <a:path w="1532606" h="1532606">
                <a:moveTo>
                  <a:pt x="1101763" y="185269"/>
                </a:moveTo>
                <a:cubicBezTo>
                  <a:pt x="1422659" y="370538"/>
                  <a:pt x="1532606" y="780866"/>
                  <a:pt x="1347337" y="1101763"/>
                </a:cubicBezTo>
                <a:cubicBezTo>
                  <a:pt x="1162067" y="1422659"/>
                  <a:pt x="751739" y="1532606"/>
                  <a:pt x="430842" y="1347337"/>
                </a:cubicBezTo>
                <a:cubicBezTo>
                  <a:pt x="109947" y="1162067"/>
                  <a:pt x="0" y="751739"/>
                  <a:pt x="185269" y="430842"/>
                </a:cubicBezTo>
                <a:cubicBezTo>
                  <a:pt x="370538" y="109947"/>
                  <a:pt x="780866" y="0"/>
                  <a:pt x="1101763" y="185269"/>
                </a:cubicBezTo>
                <a:close/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05927" y="2677881"/>
            <a:ext cx="1133303" cy="1210589"/>
          </a:xfrm>
          <a:custGeom>
            <a:avLst/>
            <a:gdLst/>
            <a:ahLst/>
            <a:cxnLst/>
            <a:rect l="0" t="0" r="0" b="0"/>
            <a:pathLst>
              <a:path w="1133303" h="1210589">
                <a:moveTo>
                  <a:pt x="2047" y="390"/>
                </a:moveTo>
                <a:cubicBezTo>
                  <a:pt x="685" y="25812"/>
                  <a:pt x="0" y="51425"/>
                  <a:pt x="0" y="77190"/>
                </a:cubicBezTo>
                <a:cubicBezTo>
                  <a:pt x="0" y="135550"/>
                  <a:pt x="3514" y="193090"/>
                  <a:pt x="10372" y="249602"/>
                </a:cubicBezTo>
                <a:cubicBezTo>
                  <a:pt x="57969" y="641861"/>
                  <a:pt x="265880" y="984684"/>
                  <a:pt x="566642" y="1210589"/>
                </a:cubicBezTo>
                <a:cubicBezTo>
                  <a:pt x="867394" y="984684"/>
                  <a:pt x="1075315" y="641861"/>
                  <a:pt x="1122911" y="249602"/>
                </a:cubicBezTo>
                <a:cubicBezTo>
                  <a:pt x="1129769" y="193090"/>
                  <a:pt x="1133303" y="135550"/>
                  <a:pt x="1133303" y="77190"/>
                </a:cubicBezTo>
                <a:cubicBezTo>
                  <a:pt x="1133303" y="51292"/>
                  <a:pt x="1132608" y="25555"/>
                  <a:pt x="1131227" y="0"/>
                </a:cubicBezTo>
                <a:cubicBezTo>
                  <a:pt x="938955" y="299923"/>
                  <a:pt x="542820" y="398516"/>
                  <a:pt x="231076" y="218522"/>
                </a:cubicBezTo>
                <a:cubicBezTo>
                  <a:pt x="135121" y="163125"/>
                  <a:pt x="58026" y="87610"/>
                  <a:pt x="2047" y="390"/>
                </a:cubicBez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05927" y="2677881"/>
            <a:ext cx="1133298" cy="1210592"/>
          </a:xfrm>
          <a:custGeom>
            <a:avLst/>
            <a:gdLst/>
            <a:ahLst/>
            <a:cxnLst/>
            <a:rect l="0" t="0" r="0" b="0"/>
            <a:pathLst>
              <a:path w="1133298" h="1210592">
                <a:moveTo>
                  <a:pt x="2046" y="386"/>
                </a:moveTo>
                <a:cubicBezTo>
                  <a:pt x="688" y="25816"/>
                  <a:pt x="0" y="51422"/>
                  <a:pt x="0" y="77190"/>
                </a:cubicBezTo>
                <a:cubicBezTo>
                  <a:pt x="0" y="135551"/>
                  <a:pt x="3519" y="193092"/>
                  <a:pt x="10375" y="249603"/>
                </a:cubicBezTo>
                <a:cubicBezTo>
                  <a:pt x="57970" y="641863"/>
                  <a:pt x="265885" y="984687"/>
                  <a:pt x="566638" y="1210592"/>
                </a:cubicBezTo>
                <a:cubicBezTo>
                  <a:pt x="867392" y="984687"/>
                  <a:pt x="1075318" y="641863"/>
                  <a:pt x="1122912" y="249603"/>
                </a:cubicBezTo>
                <a:cubicBezTo>
                  <a:pt x="1129769" y="193091"/>
                  <a:pt x="1133298" y="135552"/>
                  <a:pt x="1133298" y="77190"/>
                </a:cubicBezTo>
                <a:cubicBezTo>
                  <a:pt x="1133298" y="51292"/>
                  <a:pt x="1132604" y="25555"/>
                  <a:pt x="1131231" y="0"/>
                </a:cubicBezTo>
                <a:cubicBezTo>
                  <a:pt x="938956" y="299925"/>
                  <a:pt x="542819" y="398512"/>
                  <a:pt x="231073" y="218526"/>
                </a:cubicBezTo>
                <a:cubicBezTo>
                  <a:pt x="135124" y="163129"/>
                  <a:pt x="58030" y="87615"/>
                  <a:pt x="2046" y="386"/>
                </a:cubicBezTo>
                <a:close/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04414" y="1359777"/>
            <a:ext cx="1330671" cy="1263005"/>
          </a:xfrm>
          <a:custGeom>
            <a:avLst/>
            <a:gdLst/>
            <a:ahLst/>
            <a:cxnLst/>
            <a:rect l="0" t="0" r="0" b="0"/>
            <a:pathLst>
              <a:path w="1330671" h="1263005">
                <a:moveTo>
                  <a:pt x="564537" y="1263005"/>
                </a:moveTo>
                <a:cubicBezTo>
                  <a:pt x="728005" y="946565"/>
                  <a:pt x="615295" y="554326"/>
                  <a:pt x="303609" y="374370"/>
                </a:cubicBezTo>
                <a:cubicBezTo>
                  <a:pt x="207606" y="318944"/>
                  <a:pt x="103593" y="289941"/>
                  <a:pt x="0" y="285092"/>
                </a:cubicBezTo>
                <a:cubicBezTo>
                  <a:pt x="21440" y="271138"/>
                  <a:pt x="43367" y="257670"/>
                  <a:pt x="65789" y="244725"/>
                </a:cubicBezTo>
                <a:cubicBezTo>
                  <a:pt x="467163" y="12992"/>
                  <a:pt x="934802" y="0"/>
                  <a:pt x="1330671" y="168763"/>
                </a:cubicBezTo>
                <a:cubicBezTo>
                  <a:pt x="1278883" y="595969"/>
                  <a:pt x="1033814" y="994457"/>
                  <a:pt x="632431" y="1226200"/>
                </a:cubicBezTo>
                <a:cubicBezTo>
                  <a:pt x="610000" y="1239145"/>
                  <a:pt x="587359" y="1251413"/>
                  <a:pt x="564537" y="1263005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04414" y="1359779"/>
            <a:ext cx="1330667" cy="1263006"/>
          </a:xfrm>
          <a:custGeom>
            <a:avLst/>
            <a:gdLst/>
            <a:ahLst/>
            <a:cxnLst/>
            <a:rect l="0" t="0" r="0" b="0"/>
            <a:pathLst>
              <a:path w="1330667" h="1263006">
                <a:moveTo>
                  <a:pt x="564537" y="1263006"/>
                </a:moveTo>
                <a:cubicBezTo>
                  <a:pt x="728000" y="946561"/>
                  <a:pt x="615294" y="554323"/>
                  <a:pt x="303610" y="374371"/>
                </a:cubicBezTo>
                <a:cubicBezTo>
                  <a:pt x="207604" y="318943"/>
                  <a:pt x="103594" y="289934"/>
                  <a:pt x="0" y="285089"/>
                </a:cubicBezTo>
                <a:cubicBezTo>
                  <a:pt x="21437" y="271132"/>
                  <a:pt x="43369" y="257670"/>
                  <a:pt x="65786" y="244727"/>
                </a:cubicBezTo>
                <a:cubicBezTo>
                  <a:pt x="467161" y="12994"/>
                  <a:pt x="934800" y="0"/>
                  <a:pt x="1330667" y="168759"/>
                </a:cubicBezTo>
                <a:cubicBezTo>
                  <a:pt x="1278883" y="595969"/>
                  <a:pt x="1033810" y="994459"/>
                  <a:pt x="632436" y="1226193"/>
                </a:cubicBezTo>
                <a:cubicBezTo>
                  <a:pt x="610002" y="1239145"/>
                  <a:pt x="587362" y="1251414"/>
                  <a:pt x="564537" y="1263006"/>
                </a:cubicBezTo>
                <a:close/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10039" y="1359777"/>
            <a:ext cx="1330747" cy="1262881"/>
          </a:xfrm>
          <a:custGeom>
            <a:avLst/>
            <a:gdLst/>
            <a:ahLst/>
            <a:cxnLst/>
            <a:rect l="0" t="0" r="0" b="0"/>
            <a:pathLst>
              <a:path w="1330747" h="1262881">
                <a:moveTo>
                  <a:pt x="765876" y="1262881"/>
                </a:moveTo>
                <a:cubicBezTo>
                  <a:pt x="665083" y="1066800"/>
                  <a:pt x="662892" y="825131"/>
                  <a:pt x="781326" y="620001"/>
                </a:cubicBezTo>
                <a:cubicBezTo>
                  <a:pt x="899826" y="414747"/>
                  <a:pt x="1110395" y="295779"/>
                  <a:pt x="1330747" y="285149"/>
                </a:cubicBezTo>
                <a:cubicBezTo>
                  <a:pt x="1309287" y="271167"/>
                  <a:pt x="1287322" y="257689"/>
                  <a:pt x="1264881" y="244725"/>
                </a:cubicBezTo>
                <a:cubicBezTo>
                  <a:pt x="863507" y="12992"/>
                  <a:pt x="395868" y="0"/>
                  <a:pt x="0" y="168763"/>
                </a:cubicBezTo>
                <a:cubicBezTo>
                  <a:pt x="51787" y="595969"/>
                  <a:pt x="296856" y="994457"/>
                  <a:pt x="698230" y="1226200"/>
                </a:cubicBezTo>
                <a:cubicBezTo>
                  <a:pt x="720585" y="1239097"/>
                  <a:pt x="743130" y="1251327"/>
                  <a:pt x="765876" y="1262881"/>
                </a:cubicBez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10039" y="1359779"/>
            <a:ext cx="1330745" cy="1262880"/>
          </a:xfrm>
          <a:custGeom>
            <a:avLst/>
            <a:gdLst/>
            <a:ahLst/>
            <a:cxnLst/>
            <a:rect l="0" t="0" r="0" b="0"/>
            <a:pathLst>
              <a:path w="1330745" h="1262880">
                <a:moveTo>
                  <a:pt x="765872" y="1262880"/>
                </a:moveTo>
                <a:cubicBezTo>
                  <a:pt x="665079" y="1066794"/>
                  <a:pt x="662897" y="825125"/>
                  <a:pt x="781329" y="619994"/>
                </a:cubicBezTo>
                <a:cubicBezTo>
                  <a:pt x="899831" y="414742"/>
                  <a:pt x="1110392" y="295778"/>
                  <a:pt x="1330745" y="285146"/>
                </a:cubicBezTo>
                <a:cubicBezTo>
                  <a:pt x="1309283" y="271167"/>
                  <a:pt x="1287326" y="257686"/>
                  <a:pt x="1264880" y="244727"/>
                </a:cubicBezTo>
                <a:cubicBezTo>
                  <a:pt x="863505" y="12994"/>
                  <a:pt x="395866" y="0"/>
                  <a:pt x="0" y="168759"/>
                </a:cubicBezTo>
                <a:cubicBezTo>
                  <a:pt x="51783" y="595969"/>
                  <a:pt x="296855" y="994459"/>
                  <a:pt x="698230" y="1226193"/>
                </a:cubicBezTo>
                <a:cubicBezTo>
                  <a:pt x="720580" y="1239096"/>
                  <a:pt x="743135" y="1251324"/>
                  <a:pt x="765872" y="1262880"/>
                </a:cubicBezTo>
                <a:close/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5770" y="382934"/>
            <a:ext cx="6812460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শ্রেণিকক্ষে মাল্টিমিডিয়ার শক্তি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56003" y="1599803"/>
            <a:ext cx="332016" cy="342972"/>
          </a:xfrm>
          <a:custGeom>
            <a:avLst/>
            <a:gdLst/>
            <a:ahLst/>
            <a:cxnLst/>
            <a:rect l="0" t="0" r="0" b="0"/>
            <a:pathLst>
              <a:path w="332016" h="342972">
                <a:moveTo>
                  <a:pt x="42786" y="148551"/>
                </a:moveTo>
                <a:cubicBezTo>
                  <a:pt x="42786" y="169140"/>
                  <a:pt x="59477" y="185831"/>
                  <a:pt x="80066" y="185831"/>
                </a:cubicBezTo>
                <a:cubicBezTo>
                  <a:pt x="100655" y="185831"/>
                  <a:pt x="117346" y="169140"/>
                  <a:pt x="117346" y="148551"/>
                </a:cubicBezTo>
                <a:cubicBezTo>
                  <a:pt x="117346" y="127962"/>
                  <a:pt x="100655" y="111272"/>
                  <a:pt x="80066" y="111272"/>
                </a:cubicBezTo>
                <a:cubicBezTo>
                  <a:pt x="59477" y="111272"/>
                  <a:pt x="42786" y="127962"/>
                  <a:pt x="42786" y="148551"/>
                </a:cubicBezTo>
                <a:moveTo>
                  <a:pt x="129066" y="342972"/>
                </a:moveTo>
                <a:lnTo>
                  <a:pt x="129066" y="288379"/>
                </a:lnTo>
                <a:lnTo>
                  <a:pt x="129066" y="288379"/>
                </a:lnTo>
                <a:lnTo>
                  <a:pt x="217687" y="173558"/>
                </a:lnTo>
                <a:lnTo>
                  <a:pt x="218030" y="173126"/>
                </a:lnTo>
                <a:cubicBezTo>
                  <a:pt x="224753" y="163690"/>
                  <a:pt x="222798" y="150624"/>
                  <a:pt x="213606" y="143570"/>
                </a:cubicBezTo>
                <a:cubicBezTo>
                  <a:pt x="204415" y="136516"/>
                  <a:pt x="191288" y="138006"/>
                  <a:pt x="183912" y="146941"/>
                </a:cubicBezTo>
                <a:lnTo>
                  <a:pt x="133525" y="211061"/>
                </a:lnTo>
                <a:cubicBezTo>
                  <a:pt x="126768" y="219677"/>
                  <a:pt x="116425" y="224708"/>
                  <a:pt x="105476" y="224706"/>
                </a:cubicBezTo>
                <a:lnTo>
                  <a:pt x="43040" y="224706"/>
                </a:lnTo>
                <a:cubicBezTo>
                  <a:pt x="31619" y="224702"/>
                  <a:pt x="20665" y="229241"/>
                  <a:pt x="12594" y="237323"/>
                </a:cubicBezTo>
                <a:cubicBezTo>
                  <a:pt x="4524" y="245405"/>
                  <a:pt x="0" y="256365"/>
                  <a:pt x="19" y="267786"/>
                </a:cubicBezTo>
                <a:lnTo>
                  <a:pt x="19" y="318009"/>
                </a:lnTo>
                <a:cubicBezTo>
                  <a:pt x="326" y="329668"/>
                  <a:pt x="9866" y="338960"/>
                  <a:pt x="21530" y="338960"/>
                </a:cubicBezTo>
                <a:cubicBezTo>
                  <a:pt x="33193" y="338960"/>
                  <a:pt x="42733" y="329668"/>
                  <a:pt x="43040" y="318009"/>
                </a:cubicBezTo>
                <a:lnTo>
                  <a:pt x="43040" y="274944"/>
                </a:lnTo>
                <a:moveTo>
                  <a:pt x="42786" y="317308"/>
                </a:moveTo>
                <a:lnTo>
                  <a:pt x="42786" y="342972"/>
                </a:lnTo>
                <a:moveTo>
                  <a:pt x="126144" y="74335"/>
                </a:moveTo>
                <a:lnTo>
                  <a:pt x="126144" y="31762"/>
                </a:lnTo>
                <a:lnTo>
                  <a:pt x="312541" y="31762"/>
                </a:lnTo>
                <a:lnTo>
                  <a:pt x="312541" y="188336"/>
                </a:lnTo>
                <a:lnTo>
                  <a:pt x="255876" y="188336"/>
                </a:lnTo>
                <a:moveTo>
                  <a:pt x="270058" y="110049"/>
                </a:moveTo>
                <a:lnTo>
                  <a:pt x="249330" y="79718"/>
                </a:lnTo>
                <a:lnTo>
                  <a:pt x="199376" y="102086"/>
                </a:lnTo>
                <a:lnTo>
                  <a:pt x="169731" y="81433"/>
                </a:lnTo>
                <a:moveTo>
                  <a:pt x="121581" y="0"/>
                </a:moveTo>
                <a:lnTo>
                  <a:pt x="317104" y="0"/>
                </a:lnTo>
                <a:cubicBezTo>
                  <a:pt x="317104" y="0"/>
                  <a:pt x="332016" y="0"/>
                  <a:pt x="332016" y="14911"/>
                </a:cubicBezTo>
                <a:lnTo>
                  <a:pt x="332016" y="16850"/>
                </a:lnTo>
                <a:cubicBezTo>
                  <a:pt x="332016" y="16850"/>
                  <a:pt x="332016" y="31762"/>
                  <a:pt x="317104" y="31762"/>
                </a:cubicBezTo>
                <a:lnTo>
                  <a:pt x="121581" y="31762"/>
                </a:lnTo>
                <a:cubicBezTo>
                  <a:pt x="121581" y="31762"/>
                  <a:pt x="106669" y="31762"/>
                  <a:pt x="106669" y="16850"/>
                </a:cubicBezTo>
                <a:lnTo>
                  <a:pt x="106669" y="14911"/>
                </a:lnTo>
                <a:cubicBezTo>
                  <a:pt x="106669" y="14911"/>
                  <a:pt x="106669" y="0"/>
                  <a:pt x="121581" y="0"/>
                </a:cubicBezTo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57940" y="1599803"/>
            <a:ext cx="342972" cy="342972"/>
          </a:xfrm>
          <a:custGeom>
            <a:avLst/>
            <a:gdLst/>
            <a:ahLst/>
            <a:cxnLst/>
            <a:rect l="0" t="0" r="0" b="0"/>
            <a:pathLst>
              <a:path w="342972" h="342972">
                <a:moveTo>
                  <a:pt x="104382" y="283324"/>
                </a:moveTo>
                <a:lnTo>
                  <a:pt x="134206" y="283324"/>
                </a:lnTo>
                <a:moveTo>
                  <a:pt x="201309" y="313222"/>
                </a:moveTo>
                <a:lnTo>
                  <a:pt x="22367" y="313222"/>
                </a:lnTo>
                <a:cubicBezTo>
                  <a:pt x="10026" y="313125"/>
                  <a:pt x="56" y="303122"/>
                  <a:pt x="0" y="290780"/>
                </a:cubicBezTo>
                <a:lnTo>
                  <a:pt x="0" y="22367"/>
                </a:lnTo>
                <a:cubicBezTo>
                  <a:pt x="40" y="10031"/>
                  <a:pt x="10031" y="40"/>
                  <a:pt x="22367" y="0"/>
                </a:cubicBezTo>
                <a:lnTo>
                  <a:pt x="216221" y="0"/>
                </a:lnTo>
                <a:cubicBezTo>
                  <a:pt x="228574" y="0"/>
                  <a:pt x="238589" y="10014"/>
                  <a:pt x="238589" y="22367"/>
                </a:cubicBezTo>
                <a:lnTo>
                  <a:pt x="238589" y="223677"/>
                </a:lnTo>
                <a:moveTo>
                  <a:pt x="208765" y="200370"/>
                </a:moveTo>
                <a:lnTo>
                  <a:pt x="208765" y="37279"/>
                </a:lnTo>
                <a:cubicBezTo>
                  <a:pt x="208765" y="33161"/>
                  <a:pt x="205427" y="29823"/>
                  <a:pt x="201309" y="29823"/>
                </a:cubicBezTo>
                <a:lnTo>
                  <a:pt x="37279" y="29823"/>
                </a:lnTo>
                <a:cubicBezTo>
                  <a:pt x="33161" y="29823"/>
                  <a:pt x="29823" y="33161"/>
                  <a:pt x="29823" y="37279"/>
                </a:cubicBezTo>
                <a:lnTo>
                  <a:pt x="29823" y="246045"/>
                </a:lnTo>
                <a:cubicBezTo>
                  <a:pt x="29823" y="250162"/>
                  <a:pt x="33161" y="253501"/>
                  <a:pt x="37279" y="253501"/>
                </a:cubicBezTo>
                <a:lnTo>
                  <a:pt x="219666" y="253501"/>
                </a:lnTo>
                <a:moveTo>
                  <a:pt x="342972" y="342972"/>
                </a:moveTo>
                <a:lnTo>
                  <a:pt x="298236" y="283324"/>
                </a:lnTo>
                <a:lnTo>
                  <a:pt x="298236" y="215341"/>
                </a:lnTo>
                <a:cubicBezTo>
                  <a:pt x="298236" y="190081"/>
                  <a:pt x="267205" y="166132"/>
                  <a:pt x="238589" y="141662"/>
                </a:cubicBezTo>
                <a:moveTo>
                  <a:pt x="253501" y="238589"/>
                </a:moveTo>
                <a:lnTo>
                  <a:pt x="219949" y="205037"/>
                </a:lnTo>
                <a:cubicBezTo>
                  <a:pt x="213771" y="198863"/>
                  <a:pt x="203759" y="198863"/>
                  <a:pt x="197581" y="205037"/>
                </a:cubicBezTo>
                <a:cubicBezTo>
                  <a:pt x="192601" y="211661"/>
                  <a:pt x="192601" y="220781"/>
                  <a:pt x="197581" y="227405"/>
                </a:cubicBezTo>
                <a:lnTo>
                  <a:pt x="238589" y="275868"/>
                </a:lnTo>
                <a:lnTo>
                  <a:pt x="238589" y="290780"/>
                </a:lnTo>
                <a:cubicBezTo>
                  <a:pt x="238589" y="305692"/>
                  <a:pt x="268412" y="342972"/>
                  <a:pt x="268412" y="342972"/>
                </a:cubicBezTo>
                <a:moveTo>
                  <a:pt x="74559" y="178941"/>
                </a:moveTo>
                <a:lnTo>
                  <a:pt x="164030" y="178941"/>
                </a:lnTo>
                <a:moveTo>
                  <a:pt x="74559" y="134206"/>
                </a:moveTo>
                <a:lnTo>
                  <a:pt x="164030" y="134206"/>
                </a:lnTo>
                <a:moveTo>
                  <a:pt x="74559" y="89470"/>
                </a:moveTo>
                <a:lnTo>
                  <a:pt x="134206" y="89470"/>
                </a:lnTo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4432" y="1710903"/>
            <a:ext cx="1252242" cy="1789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দৃশ্যমান উপস্থাপন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67316" y="1710903"/>
            <a:ext cx="1376962" cy="1789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ইন্টারেক্টিভ কন্টেন্ট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0651" y="1979317"/>
            <a:ext cx="1026023" cy="1207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9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ছবি, ভিডিও এবং গ্রাফিক্স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67316" y="1979317"/>
            <a:ext cx="1141656" cy="1207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কুইজ, গেম এবং সিমুলেশন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058541" y="2039750"/>
            <a:ext cx="1026918" cy="536723"/>
            <a:chOff x="4058545" y="2028292"/>
            <a:chExt cx="1026918" cy="536723"/>
          </a:xfrm>
        </p:grpSpPr>
        <p:sp>
          <p:nvSpPr>
            <p:cNvPr id="17" name="TextBox 16"/>
            <p:cNvSpPr txBox="1"/>
            <p:nvPr/>
          </p:nvSpPr>
          <p:spPr>
            <a:xfrm>
              <a:off x="4058545" y="2028292"/>
              <a:ext cx="1026918" cy="1788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আনন্দদায়ক ও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58545" y="2207171"/>
              <a:ext cx="1026918" cy="1788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সহজবোধ্য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58545" y="2386050"/>
              <a:ext cx="1026918" cy="178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শিক্ষা</a:t>
              </a: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4400034" y="3116573"/>
            <a:ext cx="341703" cy="347216"/>
          </a:xfrm>
          <a:custGeom>
            <a:avLst/>
            <a:gdLst/>
            <a:ahLst/>
            <a:cxnLst/>
            <a:rect l="0" t="0" r="0" b="0"/>
            <a:pathLst>
              <a:path w="341703" h="347216">
                <a:moveTo>
                  <a:pt x="146611" y="185259"/>
                </a:moveTo>
                <a:cubicBezTo>
                  <a:pt x="132107" y="193450"/>
                  <a:pt x="115730" y="197750"/>
                  <a:pt x="99072" y="197740"/>
                </a:cubicBezTo>
                <a:moveTo>
                  <a:pt x="98998" y="197740"/>
                </a:moveTo>
                <a:cubicBezTo>
                  <a:pt x="47246" y="197752"/>
                  <a:pt x="4649" y="157037"/>
                  <a:pt x="2324" y="105338"/>
                </a:cubicBezTo>
                <a:cubicBezTo>
                  <a:pt x="0" y="53639"/>
                  <a:pt x="38770" y="9265"/>
                  <a:pt x="90314" y="4632"/>
                </a:cubicBezTo>
                <a:cubicBezTo>
                  <a:pt x="141857" y="0"/>
                  <a:pt x="187919" y="36749"/>
                  <a:pt x="194851" y="88033"/>
                </a:cubicBezTo>
                <a:moveTo>
                  <a:pt x="97656" y="171033"/>
                </a:moveTo>
                <a:cubicBezTo>
                  <a:pt x="100729" y="162434"/>
                  <a:pt x="98268" y="152831"/>
                  <a:pt x="91437" y="146771"/>
                </a:cubicBezTo>
                <a:lnTo>
                  <a:pt x="71560" y="128504"/>
                </a:lnTo>
                <a:cubicBezTo>
                  <a:pt x="66728" y="124060"/>
                  <a:pt x="57513" y="119199"/>
                  <a:pt x="57513" y="112906"/>
                </a:cubicBezTo>
                <a:lnTo>
                  <a:pt x="57513" y="87169"/>
                </a:lnTo>
                <a:cubicBezTo>
                  <a:pt x="56398" y="72386"/>
                  <a:pt x="44649" y="60637"/>
                  <a:pt x="29866" y="59522"/>
                </a:cubicBezTo>
                <a:lnTo>
                  <a:pt x="11540" y="59522"/>
                </a:lnTo>
                <a:moveTo>
                  <a:pt x="167040" y="100992"/>
                </a:moveTo>
                <a:lnTo>
                  <a:pt x="156453" y="90404"/>
                </a:lnTo>
                <a:cubicBezTo>
                  <a:pt x="152146" y="86098"/>
                  <a:pt x="146305" y="83679"/>
                  <a:pt x="140214" y="83679"/>
                </a:cubicBezTo>
                <a:lnTo>
                  <a:pt x="126793" y="83679"/>
                </a:lnTo>
                <a:cubicBezTo>
                  <a:pt x="119566" y="83677"/>
                  <a:pt x="112760" y="80274"/>
                  <a:pt x="108422" y="74493"/>
                </a:cubicBezTo>
                <a:lnTo>
                  <a:pt x="94539" y="55973"/>
                </a:lnTo>
                <a:cubicBezTo>
                  <a:pt x="86991" y="45927"/>
                  <a:pt x="88933" y="31677"/>
                  <a:pt x="98893" y="24017"/>
                </a:cubicBezTo>
                <a:cubicBezTo>
                  <a:pt x="104858" y="19469"/>
                  <a:pt x="120963" y="6749"/>
                  <a:pt x="120963" y="6749"/>
                </a:cubicBezTo>
                <a:moveTo>
                  <a:pt x="197759" y="172583"/>
                </a:moveTo>
                <a:cubicBezTo>
                  <a:pt x="197759" y="201853"/>
                  <a:pt x="221486" y="225580"/>
                  <a:pt x="250755" y="225580"/>
                </a:cubicBezTo>
                <a:cubicBezTo>
                  <a:pt x="280025" y="225580"/>
                  <a:pt x="303752" y="201853"/>
                  <a:pt x="303752" y="172583"/>
                </a:cubicBezTo>
                <a:cubicBezTo>
                  <a:pt x="303752" y="143314"/>
                  <a:pt x="280025" y="119587"/>
                  <a:pt x="250755" y="119587"/>
                </a:cubicBezTo>
                <a:cubicBezTo>
                  <a:pt x="221486" y="119587"/>
                  <a:pt x="197759" y="143314"/>
                  <a:pt x="197759" y="172583"/>
                </a:cubicBezTo>
                <a:moveTo>
                  <a:pt x="237364" y="347216"/>
                </a:moveTo>
                <a:lnTo>
                  <a:pt x="101876" y="347216"/>
                </a:lnTo>
                <a:cubicBezTo>
                  <a:pt x="95551" y="347216"/>
                  <a:pt x="89889" y="343295"/>
                  <a:pt x="87665" y="337374"/>
                </a:cubicBezTo>
                <a:lnTo>
                  <a:pt x="55306" y="251243"/>
                </a:lnTo>
                <a:cubicBezTo>
                  <a:pt x="54431" y="248913"/>
                  <a:pt x="54753" y="246302"/>
                  <a:pt x="56169" y="244256"/>
                </a:cubicBezTo>
                <a:cubicBezTo>
                  <a:pt x="57585" y="242209"/>
                  <a:pt x="59915" y="240986"/>
                  <a:pt x="62404" y="240984"/>
                </a:cubicBezTo>
                <a:lnTo>
                  <a:pt x="187007" y="240984"/>
                </a:lnTo>
                <a:cubicBezTo>
                  <a:pt x="193333" y="240980"/>
                  <a:pt x="198998" y="244902"/>
                  <a:pt x="201218" y="250826"/>
                </a:cubicBezTo>
                <a:close/>
                <a:moveTo>
                  <a:pt x="279252" y="347216"/>
                </a:moveTo>
                <a:lnTo>
                  <a:pt x="341703" y="347216"/>
                </a:lnTo>
                <a:moveTo>
                  <a:pt x="250636" y="255926"/>
                </a:moveTo>
                <a:cubicBezTo>
                  <a:pt x="300925" y="255926"/>
                  <a:pt x="341694" y="296688"/>
                  <a:pt x="341703" y="346977"/>
                </a:cubicBezTo>
                <a:moveTo>
                  <a:pt x="124049" y="294100"/>
                </a:moveTo>
                <a:cubicBezTo>
                  <a:pt x="124049" y="303818"/>
                  <a:pt x="131927" y="311696"/>
                  <a:pt x="141645" y="311696"/>
                </a:cubicBezTo>
                <a:cubicBezTo>
                  <a:pt x="151363" y="311696"/>
                  <a:pt x="159241" y="303818"/>
                  <a:pt x="159241" y="294100"/>
                </a:cubicBezTo>
                <a:cubicBezTo>
                  <a:pt x="159241" y="284382"/>
                  <a:pt x="151363" y="276504"/>
                  <a:pt x="141645" y="276504"/>
                </a:cubicBezTo>
                <a:cubicBezTo>
                  <a:pt x="131927" y="276504"/>
                  <a:pt x="124049" y="284382"/>
                  <a:pt x="124049" y="294100"/>
                </a:cubicBezTo>
                <a:moveTo>
                  <a:pt x="303752" y="172583"/>
                </a:moveTo>
                <a:cubicBezTo>
                  <a:pt x="279863" y="172583"/>
                  <a:pt x="237364" y="169213"/>
                  <a:pt x="218501" y="130577"/>
                </a:cubicBezTo>
              </a:path>
            </a:pathLst>
          </a:custGeom>
          <a:noFill/>
          <a:ln w="55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963434" y="4067742"/>
            <a:ext cx="1217114" cy="357834"/>
            <a:chOff x="3963438" y="4056284"/>
            <a:chExt cx="1217114" cy="357834"/>
          </a:xfrm>
        </p:grpSpPr>
        <p:sp>
          <p:nvSpPr>
            <p:cNvPr id="22" name="TextBox 21"/>
            <p:cNvSpPr txBox="1"/>
            <p:nvPr/>
          </p:nvSpPr>
          <p:spPr>
            <a:xfrm>
              <a:off x="3963438" y="4056284"/>
              <a:ext cx="1217114" cy="1788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 রিসোর্স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63438" y="4235163"/>
              <a:ext cx="1217114" cy="1789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ব্যবহার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913732" y="4528462"/>
            <a:ext cx="1316535" cy="345876"/>
            <a:chOff x="3913736" y="4517004"/>
            <a:chExt cx="1316535" cy="241629"/>
          </a:xfrm>
        </p:grpSpPr>
        <p:sp>
          <p:nvSpPr>
            <p:cNvPr id="25" name="TextBox 24"/>
            <p:cNvSpPr txBox="1"/>
            <p:nvPr/>
          </p:nvSpPr>
          <p:spPr>
            <a:xfrm>
              <a:off x="3913736" y="4517004"/>
              <a:ext cx="1316535" cy="120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ওয়েব, শিক্ষামূলক অ্যাপস এবং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13736" y="4637781"/>
              <a:ext cx="1316535" cy="1208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9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</a:t>
              </a:r>
              <a:r>
                <a:rPr sz="900" b="0" dirty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900" b="0" dirty="0" err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লাইব্রেরি</a:t>
              </a:r>
              <a:endParaRPr sz="900" b="0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52735" y="2899915"/>
            <a:ext cx="922734" cy="685800"/>
          </a:xfrm>
          <a:custGeom>
            <a:avLst/>
            <a:gdLst/>
            <a:ahLst/>
            <a:cxnLst/>
            <a:rect l="0" t="0" r="0" b="0"/>
            <a:pathLst>
              <a:path w="922734" h="685800">
                <a:moveTo>
                  <a:pt x="922734" y="628650"/>
                </a:moveTo>
                <a:cubicBezTo>
                  <a:pt x="922734" y="660215"/>
                  <a:pt x="897150" y="685800"/>
                  <a:pt x="865584" y="685800"/>
                </a:cubicBezTo>
                <a:lnTo>
                  <a:pt x="808434" y="685800"/>
                </a:lnTo>
                <a:lnTo>
                  <a:pt x="57150" y="685800"/>
                </a:lnTo>
                <a:cubicBezTo>
                  <a:pt x="25584" y="685800"/>
                  <a:pt x="0" y="660215"/>
                  <a:pt x="0" y="6286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865584" y="0"/>
                </a:lnTo>
                <a:cubicBezTo>
                  <a:pt x="897150" y="0"/>
                  <a:pt x="922734" y="25584"/>
                  <a:pt x="922734" y="57150"/>
                </a:cubicBezTo>
                <a:lnTo>
                  <a:pt x="922734" y="62865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52735" y="2899915"/>
            <a:ext cx="922734" cy="685800"/>
          </a:xfrm>
          <a:custGeom>
            <a:avLst/>
            <a:gdLst/>
            <a:ahLst/>
            <a:cxnLst/>
            <a:rect l="0" t="0" r="0" b="0"/>
            <a:pathLst>
              <a:path w="922734" h="6858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922734" y="114300"/>
                </a:moveTo>
                <a:lnTo>
                  <a:pt x="922734" y="571500"/>
                </a:lnTo>
                <a:moveTo>
                  <a:pt x="0" y="571500"/>
                </a:moveTo>
                <a:lnTo>
                  <a:pt x="0" y="114300"/>
                </a:lnTo>
                <a:moveTo>
                  <a:pt x="114300" y="0"/>
                </a:moveTo>
                <a:lnTo>
                  <a:pt x="808434" y="0"/>
                </a:lnTo>
                <a:moveTo>
                  <a:pt x="0" y="571500"/>
                </a:moveTo>
                <a:lnTo>
                  <a:pt x="0" y="628650"/>
                </a:lnTo>
                <a:cubicBezTo>
                  <a:pt x="0" y="660212"/>
                  <a:pt x="25587" y="685800"/>
                  <a:pt x="57150" y="685800"/>
                </a:cubicBezTo>
                <a:lnTo>
                  <a:pt x="114300" y="685800"/>
                </a:lnTo>
                <a:moveTo>
                  <a:pt x="922734" y="114300"/>
                </a:moveTo>
                <a:lnTo>
                  <a:pt x="922734" y="57150"/>
                </a:lnTo>
                <a:cubicBezTo>
                  <a:pt x="922734" y="25587"/>
                  <a:pt x="897147" y="0"/>
                  <a:pt x="865584" y="0"/>
                </a:cubicBezTo>
                <a:lnTo>
                  <a:pt x="808434" y="0"/>
                </a:lnTo>
                <a:moveTo>
                  <a:pt x="808434" y="685800"/>
                </a:moveTo>
                <a:lnTo>
                  <a:pt x="114300" y="685800"/>
                </a:lnTo>
                <a:moveTo>
                  <a:pt x="922734" y="571500"/>
                </a:moveTo>
                <a:lnTo>
                  <a:pt x="922734" y="628650"/>
                </a:lnTo>
                <a:cubicBezTo>
                  <a:pt x="922734" y="660212"/>
                  <a:pt x="897147" y="685800"/>
                  <a:pt x="865584" y="685800"/>
                </a:cubicBezTo>
                <a:lnTo>
                  <a:pt x="808434" y="6858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52735" y="3700015"/>
            <a:ext cx="922734" cy="571500"/>
          </a:xfrm>
          <a:custGeom>
            <a:avLst/>
            <a:gdLst/>
            <a:ahLst/>
            <a:cxnLst/>
            <a:rect l="0" t="0" r="0" b="0"/>
            <a:pathLst>
              <a:path w="922734" h="571500">
                <a:moveTo>
                  <a:pt x="922734" y="514350"/>
                </a:moveTo>
                <a:cubicBezTo>
                  <a:pt x="922734" y="545915"/>
                  <a:pt x="897150" y="571500"/>
                  <a:pt x="865584" y="571500"/>
                </a:cubicBezTo>
                <a:lnTo>
                  <a:pt x="808434" y="571500"/>
                </a:lnTo>
                <a:lnTo>
                  <a:pt x="57150" y="571500"/>
                </a:lnTo>
                <a:cubicBezTo>
                  <a:pt x="25584" y="571500"/>
                  <a:pt x="0" y="545915"/>
                  <a:pt x="0" y="5143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865584" y="0"/>
                </a:lnTo>
                <a:cubicBezTo>
                  <a:pt x="897150" y="0"/>
                  <a:pt x="922734" y="25584"/>
                  <a:pt x="922734" y="57150"/>
                </a:cubicBezTo>
                <a:lnTo>
                  <a:pt x="922734" y="51435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52735" y="3700015"/>
            <a:ext cx="922734" cy="571500"/>
          </a:xfrm>
          <a:custGeom>
            <a:avLst/>
            <a:gdLst/>
            <a:ahLst/>
            <a:cxnLst/>
            <a:rect l="0" t="0" r="0" b="0"/>
            <a:pathLst>
              <a:path w="922734" h="5715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922734" y="114300"/>
                </a:moveTo>
                <a:lnTo>
                  <a:pt x="922734" y="457200"/>
                </a:lnTo>
                <a:moveTo>
                  <a:pt x="0" y="457200"/>
                </a:moveTo>
                <a:lnTo>
                  <a:pt x="0" y="114300"/>
                </a:lnTo>
                <a:moveTo>
                  <a:pt x="114300" y="0"/>
                </a:moveTo>
                <a:lnTo>
                  <a:pt x="808434" y="0"/>
                </a:lnTo>
                <a:moveTo>
                  <a:pt x="0" y="457200"/>
                </a:moveTo>
                <a:lnTo>
                  <a:pt x="0" y="514350"/>
                </a:lnTo>
                <a:cubicBezTo>
                  <a:pt x="0" y="545912"/>
                  <a:pt x="25587" y="571500"/>
                  <a:pt x="57150" y="571500"/>
                </a:cubicBezTo>
                <a:lnTo>
                  <a:pt x="114300" y="571500"/>
                </a:lnTo>
                <a:moveTo>
                  <a:pt x="922734" y="114300"/>
                </a:moveTo>
                <a:lnTo>
                  <a:pt x="922734" y="57150"/>
                </a:lnTo>
                <a:cubicBezTo>
                  <a:pt x="922734" y="25587"/>
                  <a:pt x="897147" y="0"/>
                  <a:pt x="865584" y="0"/>
                </a:cubicBezTo>
                <a:lnTo>
                  <a:pt x="808434" y="0"/>
                </a:lnTo>
                <a:moveTo>
                  <a:pt x="808434" y="571500"/>
                </a:moveTo>
                <a:lnTo>
                  <a:pt x="114300" y="571500"/>
                </a:lnTo>
                <a:moveTo>
                  <a:pt x="922734" y="457200"/>
                </a:moveTo>
                <a:lnTo>
                  <a:pt x="922734" y="514350"/>
                </a:lnTo>
                <a:cubicBezTo>
                  <a:pt x="922734" y="545912"/>
                  <a:pt x="897147" y="571500"/>
                  <a:pt x="865584" y="571500"/>
                </a:cubicBezTo>
                <a:lnTo>
                  <a:pt x="808434" y="5715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89770" y="2899915"/>
            <a:ext cx="1397346" cy="685800"/>
          </a:xfrm>
          <a:custGeom>
            <a:avLst/>
            <a:gdLst/>
            <a:ahLst/>
            <a:cxnLst/>
            <a:rect l="0" t="0" r="0" b="0"/>
            <a:pathLst>
              <a:path w="1397346" h="685800">
                <a:moveTo>
                  <a:pt x="1397346" y="628650"/>
                </a:moveTo>
                <a:cubicBezTo>
                  <a:pt x="1397346" y="660215"/>
                  <a:pt x="1371761" y="685800"/>
                  <a:pt x="1340196" y="685800"/>
                </a:cubicBezTo>
                <a:lnTo>
                  <a:pt x="1283046" y="685800"/>
                </a:lnTo>
                <a:lnTo>
                  <a:pt x="57150" y="685800"/>
                </a:lnTo>
                <a:cubicBezTo>
                  <a:pt x="25584" y="685800"/>
                  <a:pt x="0" y="660215"/>
                  <a:pt x="0" y="6286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1340196" y="0"/>
                </a:lnTo>
                <a:cubicBezTo>
                  <a:pt x="1371761" y="0"/>
                  <a:pt x="1397346" y="25584"/>
                  <a:pt x="1397346" y="57150"/>
                </a:cubicBezTo>
                <a:lnTo>
                  <a:pt x="1397346" y="62865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89770" y="2899915"/>
            <a:ext cx="1397347" cy="685800"/>
          </a:xfrm>
          <a:custGeom>
            <a:avLst/>
            <a:gdLst/>
            <a:ahLst/>
            <a:cxnLst/>
            <a:rect l="0" t="0" r="0" b="0"/>
            <a:pathLst>
              <a:path w="1397347" h="6858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397347" y="114300"/>
                </a:moveTo>
                <a:lnTo>
                  <a:pt x="1397347" y="571500"/>
                </a:lnTo>
                <a:moveTo>
                  <a:pt x="0" y="571500"/>
                </a:moveTo>
                <a:lnTo>
                  <a:pt x="0" y="114300"/>
                </a:lnTo>
                <a:moveTo>
                  <a:pt x="114300" y="0"/>
                </a:moveTo>
                <a:lnTo>
                  <a:pt x="1283047" y="0"/>
                </a:lnTo>
                <a:moveTo>
                  <a:pt x="0" y="571500"/>
                </a:moveTo>
                <a:lnTo>
                  <a:pt x="0" y="628650"/>
                </a:lnTo>
                <a:cubicBezTo>
                  <a:pt x="0" y="660212"/>
                  <a:pt x="25587" y="685800"/>
                  <a:pt x="57150" y="685800"/>
                </a:cubicBezTo>
                <a:lnTo>
                  <a:pt x="114300" y="685800"/>
                </a:lnTo>
                <a:moveTo>
                  <a:pt x="1397347" y="114300"/>
                </a:moveTo>
                <a:lnTo>
                  <a:pt x="1397347" y="57150"/>
                </a:lnTo>
                <a:cubicBezTo>
                  <a:pt x="1397347" y="25587"/>
                  <a:pt x="1371760" y="0"/>
                  <a:pt x="1340197" y="0"/>
                </a:cubicBezTo>
                <a:lnTo>
                  <a:pt x="1283047" y="0"/>
                </a:lnTo>
                <a:moveTo>
                  <a:pt x="1283047" y="685800"/>
                </a:moveTo>
                <a:lnTo>
                  <a:pt x="114300" y="685800"/>
                </a:lnTo>
                <a:moveTo>
                  <a:pt x="1397347" y="571500"/>
                </a:moveTo>
                <a:lnTo>
                  <a:pt x="1397347" y="628650"/>
                </a:lnTo>
                <a:cubicBezTo>
                  <a:pt x="1397347" y="660212"/>
                  <a:pt x="1371760" y="685800"/>
                  <a:pt x="1340197" y="685800"/>
                </a:cubicBezTo>
                <a:lnTo>
                  <a:pt x="1283047" y="6858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89770" y="3700015"/>
            <a:ext cx="1397346" cy="571500"/>
          </a:xfrm>
          <a:custGeom>
            <a:avLst/>
            <a:gdLst/>
            <a:ahLst/>
            <a:cxnLst/>
            <a:rect l="0" t="0" r="0" b="0"/>
            <a:pathLst>
              <a:path w="1397346" h="571500">
                <a:moveTo>
                  <a:pt x="1397346" y="514350"/>
                </a:moveTo>
                <a:cubicBezTo>
                  <a:pt x="1397346" y="545915"/>
                  <a:pt x="1371761" y="571500"/>
                  <a:pt x="1340196" y="571500"/>
                </a:cubicBezTo>
                <a:lnTo>
                  <a:pt x="1283046" y="571500"/>
                </a:lnTo>
                <a:lnTo>
                  <a:pt x="57150" y="571500"/>
                </a:lnTo>
                <a:cubicBezTo>
                  <a:pt x="25584" y="571500"/>
                  <a:pt x="0" y="545915"/>
                  <a:pt x="0" y="5143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1340196" y="0"/>
                </a:lnTo>
                <a:cubicBezTo>
                  <a:pt x="1371761" y="0"/>
                  <a:pt x="1397346" y="25584"/>
                  <a:pt x="1397346" y="57150"/>
                </a:cubicBezTo>
                <a:lnTo>
                  <a:pt x="1397346" y="51435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89770" y="3700015"/>
            <a:ext cx="1397347" cy="571500"/>
          </a:xfrm>
          <a:custGeom>
            <a:avLst/>
            <a:gdLst/>
            <a:ahLst/>
            <a:cxnLst/>
            <a:rect l="0" t="0" r="0" b="0"/>
            <a:pathLst>
              <a:path w="1397347" h="5715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397347" y="114300"/>
                </a:moveTo>
                <a:lnTo>
                  <a:pt x="1397347" y="457200"/>
                </a:lnTo>
                <a:moveTo>
                  <a:pt x="0" y="457200"/>
                </a:moveTo>
                <a:lnTo>
                  <a:pt x="0" y="114300"/>
                </a:lnTo>
                <a:moveTo>
                  <a:pt x="114300" y="0"/>
                </a:moveTo>
                <a:lnTo>
                  <a:pt x="1283047" y="0"/>
                </a:lnTo>
                <a:moveTo>
                  <a:pt x="0" y="457200"/>
                </a:moveTo>
                <a:lnTo>
                  <a:pt x="0" y="514350"/>
                </a:lnTo>
                <a:cubicBezTo>
                  <a:pt x="0" y="545912"/>
                  <a:pt x="25587" y="571500"/>
                  <a:pt x="57150" y="571500"/>
                </a:cubicBezTo>
                <a:lnTo>
                  <a:pt x="114300" y="571500"/>
                </a:lnTo>
                <a:moveTo>
                  <a:pt x="1397347" y="114300"/>
                </a:moveTo>
                <a:lnTo>
                  <a:pt x="1397347" y="57150"/>
                </a:lnTo>
                <a:cubicBezTo>
                  <a:pt x="1397347" y="25587"/>
                  <a:pt x="1371760" y="0"/>
                  <a:pt x="1340197" y="0"/>
                </a:cubicBezTo>
                <a:lnTo>
                  <a:pt x="1283047" y="0"/>
                </a:lnTo>
                <a:moveTo>
                  <a:pt x="1283047" y="571500"/>
                </a:moveTo>
                <a:lnTo>
                  <a:pt x="114300" y="571500"/>
                </a:lnTo>
                <a:moveTo>
                  <a:pt x="1397347" y="457200"/>
                </a:moveTo>
                <a:lnTo>
                  <a:pt x="1397347" y="514350"/>
                </a:lnTo>
                <a:cubicBezTo>
                  <a:pt x="1397347" y="545912"/>
                  <a:pt x="1371760" y="571500"/>
                  <a:pt x="1340197" y="571500"/>
                </a:cubicBezTo>
                <a:lnTo>
                  <a:pt x="1283047" y="5715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01417" y="2899915"/>
            <a:ext cx="1507931" cy="685800"/>
          </a:xfrm>
          <a:custGeom>
            <a:avLst/>
            <a:gdLst/>
            <a:ahLst/>
            <a:cxnLst/>
            <a:rect l="0" t="0" r="0" b="0"/>
            <a:pathLst>
              <a:path w="1507931" h="685800">
                <a:moveTo>
                  <a:pt x="1507931" y="628650"/>
                </a:moveTo>
                <a:cubicBezTo>
                  <a:pt x="1507931" y="660215"/>
                  <a:pt x="1482337" y="685800"/>
                  <a:pt x="1450781" y="685800"/>
                </a:cubicBezTo>
                <a:lnTo>
                  <a:pt x="1393631" y="685800"/>
                </a:lnTo>
                <a:lnTo>
                  <a:pt x="57150" y="685800"/>
                </a:lnTo>
                <a:cubicBezTo>
                  <a:pt x="25584" y="685800"/>
                  <a:pt x="0" y="660215"/>
                  <a:pt x="0" y="6286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1450781" y="0"/>
                </a:lnTo>
                <a:cubicBezTo>
                  <a:pt x="1482337" y="0"/>
                  <a:pt x="1507931" y="25584"/>
                  <a:pt x="1507931" y="57150"/>
                </a:cubicBezTo>
                <a:lnTo>
                  <a:pt x="1507931" y="628650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01417" y="2899915"/>
            <a:ext cx="1507926" cy="685800"/>
          </a:xfrm>
          <a:custGeom>
            <a:avLst/>
            <a:gdLst/>
            <a:ahLst/>
            <a:cxnLst/>
            <a:rect l="0" t="0" r="0" b="0"/>
            <a:pathLst>
              <a:path w="1507926" h="6858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507926" y="114300"/>
                </a:moveTo>
                <a:lnTo>
                  <a:pt x="1507926" y="571500"/>
                </a:lnTo>
                <a:moveTo>
                  <a:pt x="0" y="5715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93626" y="0"/>
                </a:lnTo>
                <a:moveTo>
                  <a:pt x="0" y="571500"/>
                </a:moveTo>
                <a:lnTo>
                  <a:pt x="0" y="628650"/>
                </a:lnTo>
                <a:cubicBezTo>
                  <a:pt x="0" y="660212"/>
                  <a:pt x="25587" y="685800"/>
                  <a:pt x="57150" y="685800"/>
                </a:cubicBezTo>
                <a:lnTo>
                  <a:pt x="114300" y="685800"/>
                </a:lnTo>
                <a:moveTo>
                  <a:pt x="1507926" y="114300"/>
                </a:moveTo>
                <a:lnTo>
                  <a:pt x="1507926" y="57150"/>
                </a:lnTo>
                <a:cubicBezTo>
                  <a:pt x="1507926" y="25587"/>
                  <a:pt x="1482339" y="0"/>
                  <a:pt x="1450776" y="0"/>
                </a:cubicBezTo>
                <a:lnTo>
                  <a:pt x="1393626" y="0"/>
                </a:lnTo>
                <a:moveTo>
                  <a:pt x="1393626" y="685800"/>
                </a:moveTo>
                <a:lnTo>
                  <a:pt x="114300" y="685800"/>
                </a:lnTo>
                <a:moveTo>
                  <a:pt x="1507926" y="571500"/>
                </a:moveTo>
                <a:lnTo>
                  <a:pt x="1507926" y="628650"/>
                </a:lnTo>
                <a:cubicBezTo>
                  <a:pt x="1507926" y="660212"/>
                  <a:pt x="1482339" y="685800"/>
                  <a:pt x="1450776" y="685800"/>
                </a:cubicBezTo>
                <a:lnTo>
                  <a:pt x="1393626" y="6858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301417" y="3700015"/>
            <a:ext cx="1507931" cy="571500"/>
          </a:xfrm>
          <a:custGeom>
            <a:avLst/>
            <a:gdLst/>
            <a:ahLst/>
            <a:cxnLst/>
            <a:rect l="0" t="0" r="0" b="0"/>
            <a:pathLst>
              <a:path w="1507931" h="571500">
                <a:moveTo>
                  <a:pt x="1507931" y="514350"/>
                </a:moveTo>
                <a:cubicBezTo>
                  <a:pt x="1507931" y="545915"/>
                  <a:pt x="1482337" y="571500"/>
                  <a:pt x="1450781" y="571500"/>
                </a:cubicBezTo>
                <a:lnTo>
                  <a:pt x="1393631" y="571500"/>
                </a:lnTo>
                <a:lnTo>
                  <a:pt x="57150" y="571500"/>
                </a:lnTo>
                <a:cubicBezTo>
                  <a:pt x="25584" y="571500"/>
                  <a:pt x="0" y="545915"/>
                  <a:pt x="0" y="514350"/>
                </a:cubicBezTo>
                <a:lnTo>
                  <a:pt x="0" y="57150"/>
                </a:lnTo>
                <a:cubicBezTo>
                  <a:pt x="0" y="25584"/>
                  <a:pt x="25584" y="0"/>
                  <a:pt x="57150" y="0"/>
                </a:cubicBezTo>
                <a:lnTo>
                  <a:pt x="1450781" y="0"/>
                </a:lnTo>
                <a:cubicBezTo>
                  <a:pt x="1482337" y="0"/>
                  <a:pt x="1507931" y="25584"/>
                  <a:pt x="1507931" y="57150"/>
                </a:cubicBezTo>
                <a:lnTo>
                  <a:pt x="1507931" y="514350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01417" y="3700015"/>
            <a:ext cx="1507926" cy="571500"/>
          </a:xfrm>
          <a:custGeom>
            <a:avLst/>
            <a:gdLst/>
            <a:ahLst/>
            <a:cxnLst/>
            <a:rect l="0" t="0" r="0" b="0"/>
            <a:pathLst>
              <a:path w="1507926" h="5715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507926" y="114300"/>
                </a:moveTo>
                <a:lnTo>
                  <a:pt x="1507926" y="457200"/>
                </a:lnTo>
                <a:moveTo>
                  <a:pt x="0" y="4572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93626" y="0"/>
                </a:lnTo>
                <a:moveTo>
                  <a:pt x="0" y="457200"/>
                </a:moveTo>
                <a:lnTo>
                  <a:pt x="0" y="514350"/>
                </a:lnTo>
                <a:cubicBezTo>
                  <a:pt x="0" y="545912"/>
                  <a:pt x="25587" y="571500"/>
                  <a:pt x="57150" y="571500"/>
                </a:cubicBezTo>
                <a:lnTo>
                  <a:pt x="114300" y="571500"/>
                </a:lnTo>
                <a:moveTo>
                  <a:pt x="1507926" y="114300"/>
                </a:moveTo>
                <a:lnTo>
                  <a:pt x="1507926" y="57150"/>
                </a:lnTo>
                <a:cubicBezTo>
                  <a:pt x="1507926" y="25587"/>
                  <a:pt x="1482339" y="0"/>
                  <a:pt x="1450776" y="0"/>
                </a:cubicBezTo>
                <a:lnTo>
                  <a:pt x="1393626" y="0"/>
                </a:lnTo>
                <a:moveTo>
                  <a:pt x="1393626" y="571500"/>
                </a:moveTo>
                <a:lnTo>
                  <a:pt x="114300" y="571500"/>
                </a:lnTo>
                <a:moveTo>
                  <a:pt x="1507926" y="457200"/>
                </a:moveTo>
                <a:lnTo>
                  <a:pt x="1507926" y="514350"/>
                </a:lnTo>
                <a:cubicBezTo>
                  <a:pt x="1507926" y="545912"/>
                  <a:pt x="1482339" y="571500"/>
                  <a:pt x="1450776" y="571500"/>
                </a:cubicBezTo>
                <a:lnTo>
                  <a:pt x="1393626" y="5715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490993" y="748189"/>
            <a:ext cx="6900271" cy="960177"/>
            <a:chOff x="1853203" y="371478"/>
            <a:chExt cx="6900271" cy="960177"/>
          </a:xfrm>
        </p:grpSpPr>
        <p:sp>
          <p:nvSpPr>
            <p:cNvPr id="14" name="TextBox 13"/>
            <p:cNvSpPr txBox="1"/>
            <p:nvPr/>
          </p:nvSpPr>
          <p:spPr>
            <a:xfrm>
              <a:off x="1853203" y="371478"/>
              <a:ext cx="6900271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বাংলাদেশে ই-লার্নিংয়ের বর্তমান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53203" y="851538"/>
              <a:ext cx="6900271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অবস্থা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43340" y="2823733"/>
            <a:ext cx="2106368" cy="457200"/>
            <a:chOff x="6305550" y="2447022"/>
            <a:chExt cx="2106368" cy="457200"/>
          </a:xfrm>
        </p:grpSpPr>
        <p:sp>
          <p:nvSpPr>
            <p:cNvPr id="17" name="TextBox 16"/>
            <p:cNvSpPr txBox="1"/>
            <p:nvPr/>
          </p:nvSpPr>
          <p:spPr>
            <a:xfrm>
              <a:off x="6305550" y="2447022"/>
              <a:ext cx="210636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সীমাবদ্ধতা কাটিয়ে এগিয়ে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05550" y="2675622"/>
              <a:ext cx="210636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যাওয়ার চেষ্টা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886081" y="3128515"/>
            <a:ext cx="65603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বৈশিষ্ট্য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050074" y="3014215"/>
            <a:ext cx="876747" cy="457200"/>
            <a:chOff x="2412284" y="2637504"/>
            <a:chExt cx="876747" cy="457200"/>
          </a:xfrm>
        </p:grpSpPr>
        <p:sp>
          <p:nvSpPr>
            <p:cNvPr id="21" name="TextBox 20"/>
            <p:cNvSpPr txBox="1"/>
            <p:nvPr/>
          </p:nvSpPr>
          <p:spPr>
            <a:xfrm>
              <a:off x="2412284" y="2637504"/>
              <a:ext cx="87674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শিক্ষকের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12284" y="2866104"/>
              <a:ext cx="87674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অভাব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578759" y="3014215"/>
            <a:ext cx="953242" cy="457200"/>
            <a:chOff x="3940969" y="2637504"/>
            <a:chExt cx="953242" cy="457200"/>
          </a:xfrm>
        </p:grpSpPr>
        <p:sp>
          <p:nvSpPr>
            <p:cNvPr id="24" name="TextBox 23"/>
            <p:cNvSpPr txBox="1"/>
            <p:nvPr/>
          </p:nvSpPr>
          <p:spPr>
            <a:xfrm>
              <a:off x="3940969" y="2637504"/>
              <a:ext cx="95324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বিশ্বমানের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40969" y="2866104"/>
              <a:ext cx="95324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কোর্স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86085" y="3871465"/>
            <a:ext cx="4561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বর্ণনা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923116" y="3814315"/>
            <a:ext cx="1130646" cy="342900"/>
            <a:chOff x="2285326" y="3437604"/>
            <a:chExt cx="1130646" cy="342900"/>
          </a:xfrm>
        </p:grpSpPr>
        <p:sp>
          <p:nvSpPr>
            <p:cNvPr id="28" name="TextBox 27"/>
            <p:cNvSpPr txBox="1"/>
            <p:nvPr/>
          </p:nvSpPr>
          <p:spPr>
            <a:xfrm>
              <a:off x="2285326" y="3437604"/>
              <a:ext cx="1130646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ই-লার্নিং দূর করতে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85326" y="3609054"/>
              <a:ext cx="1130646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পারে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434769" y="3814315"/>
            <a:ext cx="1241231" cy="342900"/>
            <a:chOff x="3796979" y="3437604"/>
            <a:chExt cx="1241231" cy="342900"/>
          </a:xfrm>
        </p:grpSpPr>
        <p:sp>
          <p:nvSpPr>
            <p:cNvPr id="31" name="TextBox 30"/>
            <p:cNvSpPr txBox="1"/>
            <p:nvPr/>
          </p:nvSpPr>
          <p:spPr>
            <a:xfrm>
              <a:off x="3796979" y="3437604"/>
              <a:ext cx="1241231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ইন্টারনেটের মাধ্যমে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96979" y="3609054"/>
              <a:ext cx="1241231" cy="17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সম্ভব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943340" y="3452383"/>
            <a:ext cx="2424264" cy="952452"/>
            <a:chOff x="6305550" y="3075672"/>
            <a:chExt cx="2424264" cy="952452"/>
          </a:xfrm>
        </p:grpSpPr>
        <p:sp>
          <p:nvSpPr>
            <p:cNvPr id="34" name="TextBox 33"/>
            <p:cNvSpPr txBox="1"/>
            <p:nvPr/>
          </p:nvSpPr>
          <p:spPr>
            <a:xfrm>
              <a:off x="6305550" y="3075672"/>
              <a:ext cx="2424264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আমাদের দেশে দক্ষ শিক্ষকের অভাব দূর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05550" y="3266172"/>
              <a:ext cx="2424264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করতে ই-লার্নিং বড় ভূমিকা রাখতে পারে।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305550" y="3456672"/>
              <a:ext cx="2424264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ইন্টারনেটের মাধ্যমে এখন বিশ্বের নামী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05550" y="3647172"/>
              <a:ext cx="2424264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বিশ্ববিদ্যালয়ের কোর্সগুলোও করা সম্ভব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05550" y="3837672"/>
              <a:ext cx="2424264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হচ্ছে।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5" y="3800805"/>
            <a:ext cx="2927937" cy="887253"/>
            <a:chOff x="4572000" y="3707317"/>
            <a:chExt cx="2927937" cy="887253"/>
          </a:xfrm>
        </p:grpSpPr>
        <p:sp>
          <p:nvSpPr>
            <p:cNvPr id="2" name="Rounded Rectangle 1"/>
            <p:cNvSpPr/>
            <p:nvPr/>
          </p:nvSpPr>
          <p:spPr>
            <a:xfrm>
              <a:off x="5281803" y="3707317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6" y="887253"/>
                  </a:moveTo>
                  <a:cubicBezTo>
                    <a:pt x="2022367" y="887253"/>
                    <a:pt x="2218134" y="688638"/>
                    <a:pt x="2218134" y="443626"/>
                  </a:cubicBezTo>
                  <a:cubicBezTo>
                    <a:pt x="2218134" y="198615"/>
                    <a:pt x="2022367" y="0"/>
                    <a:pt x="1780346" y="0"/>
                  </a:cubicBezTo>
                  <a:lnTo>
                    <a:pt x="0" y="0"/>
                  </a:lnTo>
                  <a:lnTo>
                    <a:pt x="7296" y="3695"/>
                  </a:lnTo>
                  <a:cubicBezTo>
                    <a:pt x="161248" y="88506"/>
                    <a:pt x="265737" y="253717"/>
                    <a:pt x="265737" y="443626"/>
                  </a:cubicBezTo>
                  <a:cubicBezTo>
                    <a:pt x="265737" y="633545"/>
                    <a:pt x="161248" y="798747"/>
                    <a:pt x="7296" y="883558"/>
                  </a:cubicBezTo>
                  <a:lnTo>
                    <a:pt x="0" y="887253"/>
                  </a:lnTo>
                  <a:lnTo>
                    <a:pt x="1780346" y="887253"/>
                  </a:lnTo>
                </a:path>
              </a:pathLst>
            </a:custGeom>
            <a:solidFill>
              <a:srgbClr val="80E87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4572000" y="3707317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8"/>
                    <a:pt x="688638" y="887253"/>
                    <a:pt x="443626" y="887253"/>
                  </a:cubicBezTo>
                  <a:cubicBezTo>
                    <a:pt x="198615" y="887253"/>
                    <a:pt x="0" y="688638"/>
                    <a:pt x="0" y="443626"/>
                  </a:cubicBezTo>
                  <a:cubicBezTo>
                    <a:pt x="0" y="198615"/>
                    <a:pt x="198615" y="0"/>
                    <a:pt x="443626" y="0"/>
                  </a:cubicBezTo>
                  <a:cubicBezTo>
                    <a:pt x="688638" y="0"/>
                    <a:pt x="887253" y="198615"/>
                    <a:pt x="887253" y="443626"/>
                  </a:cubicBezTo>
                  <a:moveTo>
                    <a:pt x="111499" y="443626"/>
                  </a:moveTo>
                  <a:cubicBezTo>
                    <a:pt x="111499" y="627059"/>
                    <a:pt x="260203" y="775754"/>
                    <a:pt x="443626" y="775754"/>
                  </a:cubicBezTo>
                  <a:cubicBezTo>
                    <a:pt x="627059" y="775754"/>
                    <a:pt x="775754" y="627059"/>
                    <a:pt x="775754" y="443626"/>
                  </a:cubicBezTo>
                  <a:cubicBezTo>
                    <a:pt x="775754" y="260203"/>
                    <a:pt x="627059" y="111499"/>
                    <a:pt x="443626" y="111499"/>
                  </a:cubicBezTo>
                  <a:cubicBezTo>
                    <a:pt x="260203" y="111499"/>
                    <a:pt x="111499" y="260203"/>
                    <a:pt x="111499" y="443626"/>
                  </a:cubicBezTo>
                </a:path>
              </a:pathLst>
            </a:custGeom>
            <a:solidFill>
              <a:srgbClr val="80E87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5" y="3800807"/>
            <a:ext cx="2927937" cy="887253"/>
            <a:chOff x="4572000" y="3707319"/>
            <a:chExt cx="2927937" cy="887253"/>
          </a:xfrm>
        </p:grpSpPr>
        <p:sp>
          <p:nvSpPr>
            <p:cNvPr id="5" name="Rounded Rectangle 4"/>
            <p:cNvSpPr/>
            <p:nvPr/>
          </p:nvSpPr>
          <p:spPr>
            <a:xfrm>
              <a:off x="5281803" y="3707319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4" y="887253"/>
                  </a:moveTo>
                  <a:cubicBezTo>
                    <a:pt x="2022371" y="887253"/>
                    <a:pt x="2218134" y="688635"/>
                    <a:pt x="2218134" y="443626"/>
                  </a:cubicBezTo>
                  <a:cubicBezTo>
                    <a:pt x="2218134" y="198618"/>
                    <a:pt x="2022371" y="0"/>
                    <a:pt x="1780344" y="0"/>
                  </a:cubicBezTo>
                  <a:lnTo>
                    <a:pt x="0" y="0"/>
                  </a:lnTo>
                  <a:lnTo>
                    <a:pt x="7296" y="3699"/>
                  </a:lnTo>
                  <a:cubicBezTo>
                    <a:pt x="161250" y="88503"/>
                    <a:pt x="265738" y="253712"/>
                    <a:pt x="265738" y="443626"/>
                  </a:cubicBezTo>
                  <a:cubicBezTo>
                    <a:pt x="265738" y="633540"/>
                    <a:pt x="161250" y="798749"/>
                    <a:pt x="7296" y="883553"/>
                  </a:cubicBezTo>
                  <a:lnTo>
                    <a:pt x="0" y="887253"/>
                  </a:lnTo>
                  <a:lnTo>
                    <a:pt x="1780344" y="887253"/>
                  </a:ln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572000" y="3707319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5"/>
                    <a:pt x="688635" y="887253"/>
                    <a:pt x="443626" y="887253"/>
                  </a:cubicBezTo>
                  <a:cubicBezTo>
                    <a:pt x="198618" y="887253"/>
                    <a:pt x="0" y="688635"/>
                    <a:pt x="0" y="443626"/>
                  </a:cubicBezTo>
                  <a:cubicBezTo>
                    <a:pt x="0" y="198618"/>
                    <a:pt x="198618" y="0"/>
                    <a:pt x="443626" y="0"/>
                  </a:cubicBezTo>
                  <a:cubicBezTo>
                    <a:pt x="688635" y="0"/>
                    <a:pt x="887253" y="198618"/>
                    <a:pt x="887253" y="443626"/>
                  </a:cubicBezTo>
                  <a:close/>
                  <a:moveTo>
                    <a:pt x="111501" y="443626"/>
                  </a:moveTo>
                  <a:cubicBezTo>
                    <a:pt x="111501" y="627054"/>
                    <a:pt x="260199" y="775752"/>
                    <a:pt x="443626" y="775752"/>
                  </a:cubicBezTo>
                  <a:cubicBezTo>
                    <a:pt x="627054" y="775752"/>
                    <a:pt x="775752" y="627054"/>
                    <a:pt x="775752" y="443626"/>
                  </a:cubicBezTo>
                  <a:cubicBezTo>
                    <a:pt x="775752" y="260198"/>
                    <a:pt x="627054" y="111501"/>
                    <a:pt x="443626" y="111501"/>
                  </a:cubicBezTo>
                  <a:cubicBezTo>
                    <a:pt x="260199" y="111501"/>
                    <a:pt x="111501" y="260198"/>
                    <a:pt x="111501" y="443626"/>
                  </a:cubicBez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5" y="2647378"/>
            <a:ext cx="2927937" cy="887253"/>
            <a:chOff x="4572000" y="2553890"/>
            <a:chExt cx="2927937" cy="887253"/>
          </a:xfrm>
        </p:grpSpPr>
        <p:sp>
          <p:nvSpPr>
            <p:cNvPr id="8" name="Rounded Rectangle 7"/>
            <p:cNvSpPr/>
            <p:nvPr/>
          </p:nvSpPr>
          <p:spPr>
            <a:xfrm>
              <a:off x="5281803" y="2553890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6" y="887253"/>
                  </a:moveTo>
                  <a:cubicBezTo>
                    <a:pt x="2022367" y="887253"/>
                    <a:pt x="2218134" y="688638"/>
                    <a:pt x="2218134" y="443626"/>
                  </a:cubicBezTo>
                  <a:cubicBezTo>
                    <a:pt x="2218134" y="198615"/>
                    <a:pt x="2022367" y="0"/>
                    <a:pt x="1780346" y="0"/>
                  </a:cubicBezTo>
                  <a:lnTo>
                    <a:pt x="0" y="0"/>
                  </a:lnTo>
                  <a:lnTo>
                    <a:pt x="7296" y="3695"/>
                  </a:lnTo>
                  <a:cubicBezTo>
                    <a:pt x="161248" y="88506"/>
                    <a:pt x="265737" y="253717"/>
                    <a:pt x="265737" y="443626"/>
                  </a:cubicBezTo>
                  <a:cubicBezTo>
                    <a:pt x="265737" y="633545"/>
                    <a:pt x="161248" y="798747"/>
                    <a:pt x="7296" y="883558"/>
                  </a:cubicBezTo>
                  <a:lnTo>
                    <a:pt x="0" y="887253"/>
                  </a:lnTo>
                  <a:lnTo>
                    <a:pt x="1780346" y="887253"/>
                  </a:ln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572000" y="2553890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8"/>
                    <a:pt x="688638" y="887253"/>
                    <a:pt x="443626" y="887253"/>
                  </a:cubicBezTo>
                  <a:cubicBezTo>
                    <a:pt x="198615" y="887253"/>
                    <a:pt x="0" y="688638"/>
                    <a:pt x="0" y="443626"/>
                  </a:cubicBezTo>
                  <a:cubicBezTo>
                    <a:pt x="0" y="198615"/>
                    <a:pt x="198615" y="0"/>
                    <a:pt x="443626" y="0"/>
                  </a:cubicBezTo>
                  <a:cubicBezTo>
                    <a:pt x="688638" y="0"/>
                    <a:pt x="887253" y="198615"/>
                    <a:pt x="887253" y="443626"/>
                  </a:cubicBezTo>
                  <a:moveTo>
                    <a:pt x="111499" y="443626"/>
                  </a:moveTo>
                  <a:cubicBezTo>
                    <a:pt x="111499" y="627059"/>
                    <a:pt x="260203" y="775754"/>
                    <a:pt x="443626" y="775754"/>
                  </a:cubicBezTo>
                  <a:cubicBezTo>
                    <a:pt x="627059" y="775754"/>
                    <a:pt x="775754" y="627059"/>
                    <a:pt x="775754" y="443626"/>
                  </a:cubicBezTo>
                  <a:cubicBezTo>
                    <a:pt x="775754" y="260203"/>
                    <a:pt x="627059" y="111499"/>
                    <a:pt x="443626" y="111499"/>
                  </a:cubicBezTo>
                  <a:cubicBezTo>
                    <a:pt x="260203" y="111499"/>
                    <a:pt x="111499" y="260203"/>
                    <a:pt x="111499" y="443626"/>
                  </a:cubicBez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72005" y="2647379"/>
            <a:ext cx="2927937" cy="887253"/>
            <a:chOff x="4572000" y="2553891"/>
            <a:chExt cx="2927937" cy="887253"/>
          </a:xfrm>
        </p:grpSpPr>
        <p:sp>
          <p:nvSpPr>
            <p:cNvPr id="11" name="Rounded Rectangle 10"/>
            <p:cNvSpPr/>
            <p:nvPr/>
          </p:nvSpPr>
          <p:spPr>
            <a:xfrm>
              <a:off x="5281803" y="2553891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4" y="887253"/>
                  </a:moveTo>
                  <a:cubicBezTo>
                    <a:pt x="2022371" y="887253"/>
                    <a:pt x="2218134" y="688635"/>
                    <a:pt x="2218134" y="443626"/>
                  </a:cubicBezTo>
                  <a:cubicBezTo>
                    <a:pt x="2218134" y="198618"/>
                    <a:pt x="2022371" y="0"/>
                    <a:pt x="1780344" y="0"/>
                  </a:cubicBezTo>
                  <a:lnTo>
                    <a:pt x="0" y="0"/>
                  </a:lnTo>
                  <a:lnTo>
                    <a:pt x="7296" y="3699"/>
                  </a:lnTo>
                  <a:cubicBezTo>
                    <a:pt x="161250" y="88503"/>
                    <a:pt x="265738" y="253712"/>
                    <a:pt x="265738" y="443626"/>
                  </a:cubicBezTo>
                  <a:cubicBezTo>
                    <a:pt x="265738" y="633540"/>
                    <a:pt x="161250" y="798749"/>
                    <a:pt x="7296" y="883553"/>
                  </a:cubicBezTo>
                  <a:lnTo>
                    <a:pt x="0" y="887253"/>
                  </a:lnTo>
                  <a:lnTo>
                    <a:pt x="1780344" y="887253"/>
                  </a:ln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572000" y="2553891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5"/>
                    <a:pt x="688635" y="887253"/>
                    <a:pt x="443626" y="887253"/>
                  </a:cubicBezTo>
                  <a:cubicBezTo>
                    <a:pt x="198618" y="887253"/>
                    <a:pt x="0" y="688635"/>
                    <a:pt x="0" y="443626"/>
                  </a:cubicBezTo>
                  <a:cubicBezTo>
                    <a:pt x="0" y="198618"/>
                    <a:pt x="198618" y="0"/>
                    <a:pt x="443626" y="0"/>
                  </a:cubicBezTo>
                  <a:cubicBezTo>
                    <a:pt x="688635" y="0"/>
                    <a:pt x="887253" y="198618"/>
                    <a:pt x="887253" y="443626"/>
                  </a:cubicBezTo>
                  <a:close/>
                  <a:moveTo>
                    <a:pt x="111501" y="443626"/>
                  </a:moveTo>
                  <a:cubicBezTo>
                    <a:pt x="111501" y="627054"/>
                    <a:pt x="260199" y="775752"/>
                    <a:pt x="443626" y="775752"/>
                  </a:cubicBezTo>
                  <a:cubicBezTo>
                    <a:pt x="627054" y="775752"/>
                    <a:pt x="775752" y="627054"/>
                    <a:pt x="775752" y="443626"/>
                  </a:cubicBezTo>
                  <a:cubicBezTo>
                    <a:pt x="775752" y="260198"/>
                    <a:pt x="627054" y="111501"/>
                    <a:pt x="443626" y="111501"/>
                  </a:cubicBezTo>
                  <a:cubicBezTo>
                    <a:pt x="260199" y="111501"/>
                    <a:pt x="111501" y="260198"/>
                    <a:pt x="111501" y="443626"/>
                  </a:cubicBez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72005" y="1493951"/>
            <a:ext cx="2927937" cy="887253"/>
            <a:chOff x="4572000" y="1400463"/>
            <a:chExt cx="2927937" cy="887253"/>
          </a:xfrm>
        </p:grpSpPr>
        <p:sp>
          <p:nvSpPr>
            <p:cNvPr id="14" name="Rounded Rectangle 13"/>
            <p:cNvSpPr/>
            <p:nvPr/>
          </p:nvSpPr>
          <p:spPr>
            <a:xfrm>
              <a:off x="5281803" y="1400463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6" y="887253"/>
                  </a:moveTo>
                  <a:cubicBezTo>
                    <a:pt x="2022367" y="887253"/>
                    <a:pt x="2218134" y="688638"/>
                    <a:pt x="2218134" y="443626"/>
                  </a:cubicBezTo>
                  <a:cubicBezTo>
                    <a:pt x="2218134" y="198615"/>
                    <a:pt x="2022367" y="0"/>
                    <a:pt x="1780346" y="0"/>
                  </a:cubicBezTo>
                  <a:lnTo>
                    <a:pt x="0" y="0"/>
                  </a:lnTo>
                  <a:lnTo>
                    <a:pt x="7296" y="3695"/>
                  </a:lnTo>
                  <a:cubicBezTo>
                    <a:pt x="161248" y="88506"/>
                    <a:pt x="265737" y="253717"/>
                    <a:pt x="265737" y="443626"/>
                  </a:cubicBezTo>
                  <a:cubicBezTo>
                    <a:pt x="265737" y="633545"/>
                    <a:pt x="161248" y="798747"/>
                    <a:pt x="7296" y="883558"/>
                  </a:cubicBezTo>
                  <a:lnTo>
                    <a:pt x="0" y="887253"/>
                  </a:lnTo>
                  <a:lnTo>
                    <a:pt x="1780346" y="887253"/>
                  </a:lnTo>
                </a:path>
              </a:pathLst>
            </a:custGeom>
            <a:solidFill>
              <a:srgbClr val="4EDAE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572000" y="1400463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8"/>
                    <a:pt x="688638" y="887253"/>
                    <a:pt x="443626" y="887253"/>
                  </a:cubicBezTo>
                  <a:cubicBezTo>
                    <a:pt x="198615" y="887253"/>
                    <a:pt x="0" y="688638"/>
                    <a:pt x="0" y="443626"/>
                  </a:cubicBezTo>
                  <a:cubicBezTo>
                    <a:pt x="0" y="198615"/>
                    <a:pt x="198615" y="0"/>
                    <a:pt x="443626" y="0"/>
                  </a:cubicBezTo>
                  <a:cubicBezTo>
                    <a:pt x="688638" y="0"/>
                    <a:pt x="887253" y="198615"/>
                    <a:pt x="887253" y="443626"/>
                  </a:cubicBezTo>
                  <a:moveTo>
                    <a:pt x="111499" y="443626"/>
                  </a:moveTo>
                  <a:cubicBezTo>
                    <a:pt x="111499" y="627059"/>
                    <a:pt x="260203" y="775754"/>
                    <a:pt x="443626" y="775754"/>
                  </a:cubicBezTo>
                  <a:cubicBezTo>
                    <a:pt x="627059" y="775754"/>
                    <a:pt x="775754" y="627059"/>
                    <a:pt x="775754" y="443626"/>
                  </a:cubicBezTo>
                  <a:cubicBezTo>
                    <a:pt x="775754" y="260203"/>
                    <a:pt x="627059" y="111499"/>
                    <a:pt x="443626" y="111499"/>
                  </a:cubicBezTo>
                  <a:cubicBezTo>
                    <a:pt x="260203" y="111499"/>
                    <a:pt x="111499" y="260203"/>
                    <a:pt x="111499" y="443626"/>
                  </a:cubicBezTo>
                </a:path>
              </a:pathLst>
            </a:custGeom>
            <a:solidFill>
              <a:srgbClr val="4EDAE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72005" y="1493952"/>
            <a:ext cx="2927937" cy="887253"/>
            <a:chOff x="4572000" y="1400464"/>
            <a:chExt cx="2927937" cy="887253"/>
          </a:xfrm>
        </p:grpSpPr>
        <p:sp>
          <p:nvSpPr>
            <p:cNvPr id="17" name="Rounded Rectangle 16"/>
            <p:cNvSpPr/>
            <p:nvPr/>
          </p:nvSpPr>
          <p:spPr>
            <a:xfrm>
              <a:off x="5281803" y="1400464"/>
              <a:ext cx="2218134" cy="887253"/>
            </a:xfrm>
            <a:custGeom>
              <a:avLst/>
              <a:gdLst/>
              <a:ahLst/>
              <a:cxnLst/>
              <a:rect l="0" t="0" r="0" b="0"/>
              <a:pathLst>
                <a:path w="2218134" h="887253">
                  <a:moveTo>
                    <a:pt x="1780344" y="887253"/>
                  </a:moveTo>
                  <a:cubicBezTo>
                    <a:pt x="2022371" y="887253"/>
                    <a:pt x="2218134" y="688635"/>
                    <a:pt x="2218134" y="443626"/>
                  </a:cubicBezTo>
                  <a:cubicBezTo>
                    <a:pt x="2218134" y="198618"/>
                    <a:pt x="2022371" y="0"/>
                    <a:pt x="1780344" y="0"/>
                  </a:cubicBezTo>
                  <a:lnTo>
                    <a:pt x="0" y="0"/>
                  </a:lnTo>
                  <a:lnTo>
                    <a:pt x="7296" y="3699"/>
                  </a:lnTo>
                  <a:cubicBezTo>
                    <a:pt x="161250" y="88503"/>
                    <a:pt x="265738" y="253712"/>
                    <a:pt x="265738" y="443626"/>
                  </a:cubicBezTo>
                  <a:cubicBezTo>
                    <a:pt x="265738" y="633540"/>
                    <a:pt x="161250" y="798749"/>
                    <a:pt x="7296" y="883553"/>
                  </a:cubicBezTo>
                  <a:lnTo>
                    <a:pt x="0" y="887253"/>
                  </a:lnTo>
                  <a:lnTo>
                    <a:pt x="1780344" y="887253"/>
                  </a:ln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572000" y="1400464"/>
              <a:ext cx="887253" cy="887253"/>
            </a:xfrm>
            <a:custGeom>
              <a:avLst/>
              <a:gdLst/>
              <a:ahLst/>
              <a:cxnLst/>
              <a:rect l="0" t="0" r="0" b="0"/>
              <a:pathLst>
                <a:path w="887253" h="887253">
                  <a:moveTo>
                    <a:pt x="887253" y="443626"/>
                  </a:moveTo>
                  <a:cubicBezTo>
                    <a:pt x="887253" y="688635"/>
                    <a:pt x="688635" y="887253"/>
                    <a:pt x="443626" y="887253"/>
                  </a:cubicBezTo>
                  <a:cubicBezTo>
                    <a:pt x="198618" y="887253"/>
                    <a:pt x="0" y="688635"/>
                    <a:pt x="0" y="443626"/>
                  </a:cubicBezTo>
                  <a:cubicBezTo>
                    <a:pt x="0" y="198618"/>
                    <a:pt x="198618" y="0"/>
                    <a:pt x="443626" y="0"/>
                  </a:cubicBezTo>
                  <a:cubicBezTo>
                    <a:pt x="688635" y="0"/>
                    <a:pt x="887253" y="198618"/>
                    <a:pt x="887253" y="443626"/>
                  </a:cubicBezTo>
                  <a:close/>
                  <a:moveTo>
                    <a:pt x="111501" y="443626"/>
                  </a:moveTo>
                  <a:cubicBezTo>
                    <a:pt x="111501" y="627054"/>
                    <a:pt x="260199" y="775752"/>
                    <a:pt x="443626" y="775752"/>
                  </a:cubicBezTo>
                  <a:cubicBezTo>
                    <a:pt x="627054" y="775752"/>
                    <a:pt x="775752" y="627054"/>
                    <a:pt x="775752" y="443626"/>
                  </a:cubicBezTo>
                  <a:cubicBezTo>
                    <a:pt x="775752" y="260198"/>
                    <a:pt x="627054" y="111501"/>
                    <a:pt x="443626" y="111501"/>
                  </a:cubicBezTo>
                  <a:cubicBezTo>
                    <a:pt x="260199" y="111501"/>
                    <a:pt x="111501" y="260198"/>
                    <a:pt x="111501" y="443626"/>
                  </a:cubicBezTo>
                  <a:close/>
                </a:path>
              </a:pathLst>
            </a:custGeom>
            <a:noFill/>
            <a:ln w="5543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4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1644067" y="2292479"/>
            <a:ext cx="1597056" cy="1597056"/>
          </a:xfrm>
          <a:custGeom>
            <a:avLst/>
            <a:gdLst/>
            <a:ahLst/>
            <a:cxnLst/>
            <a:rect l="0" t="0" r="0" b="0"/>
            <a:pathLst>
              <a:path w="1597056" h="1597056">
                <a:moveTo>
                  <a:pt x="1597056" y="798528"/>
                </a:moveTo>
                <a:cubicBezTo>
                  <a:pt x="1597056" y="1239545"/>
                  <a:pt x="1239545" y="1597056"/>
                  <a:pt x="798528" y="1597056"/>
                </a:cubicBezTo>
                <a:cubicBezTo>
                  <a:pt x="357511" y="1597056"/>
                  <a:pt x="0" y="1239545"/>
                  <a:pt x="0" y="798528"/>
                </a:cubicBezTo>
                <a:cubicBezTo>
                  <a:pt x="0" y="357511"/>
                  <a:pt x="357511" y="0"/>
                  <a:pt x="798528" y="0"/>
                </a:cubicBezTo>
                <a:cubicBezTo>
                  <a:pt x="1239545" y="0"/>
                  <a:pt x="1597056" y="357511"/>
                  <a:pt x="1597056" y="798528"/>
                </a:cubicBezTo>
                <a:moveTo>
                  <a:pt x="158676" y="798528"/>
                </a:moveTo>
                <a:cubicBezTo>
                  <a:pt x="158676" y="1151905"/>
                  <a:pt x="445150" y="1438379"/>
                  <a:pt x="798528" y="1438379"/>
                </a:cubicBezTo>
                <a:cubicBezTo>
                  <a:pt x="1151905" y="1438379"/>
                  <a:pt x="1438379" y="1151905"/>
                  <a:pt x="1438379" y="798528"/>
                </a:cubicBezTo>
                <a:cubicBezTo>
                  <a:pt x="1438379" y="445150"/>
                  <a:pt x="1151905" y="158676"/>
                  <a:pt x="798528" y="158676"/>
                </a:cubicBezTo>
                <a:cubicBezTo>
                  <a:pt x="445150" y="158676"/>
                  <a:pt x="158676" y="445150"/>
                  <a:pt x="158676" y="798528"/>
                </a:cubicBez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644067" y="2292479"/>
            <a:ext cx="1597056" cy="1597056"/>
          </a:xfrm>
          <a:custGeom>
            <a:avLst/>
            <a:gdLst/>
            <a:ahLst/>
            <a:cxnLst/>
            <a:rect l="0" t="0" r="0" b="0"/>
            <a:pathLst>
              <a:path w="1597056" h="1597056">
                <a:moveTo>
                  <a:pt x="1597056" y="798528"/>
                </a:moveTo>
                <a:cubicBezTo>
                  <a:pt x="1597056" y="1239543"/>
                  <a:pt x="1239543" y="1597056"/>
                  <a:pt x="798528" y="1597056"/>
                </a:cubicBezTo>
                <a:cubicBezTo>
                  <a:pt x="357512" y="1597056"/>
                  <a:pt x="0" y="1239543"/>
                  <a:pt x="0" y="798528"/>
                </a:cubicBezTo>
                <a:cubicBezTo>
                  <a:pt x="0" y="357512"/>
                  <a:pt x="357512" y="0"/>
                  <a:pt x="798528" y="0"/>
                </a:cubicBezTo>
                <a:cubicBezTo>
                  <a:pt x="1239543" y="0"/>
                  <a:pt x="1597056" y="357512"/>
                  <a:pt x="1597056" y="798528"/>
                </a:cubicBezTo>
                <a:close/>
                <a:moveTo>
                  <a:pt x="158676" y="798528"/>
                </a:moveTo>
                <a:cubicBezTo>
                  <a:pt x="158676" y="1151908"/>
                  <a:pt x="445147" y="1438380"/>
                  <a:pt x="798528" y="1438380"/>
                </a:cubicBezTo>
                <a:cubicBezTo>
                  <a:pt x="1151908" y="1438380"/>
                  <a:pt x="1438380" y="1151908"/>
                  <a:pt x="1438380" y="798528"/>
                </a:cubicBezTo>
                <a:cubicBezTo>
                  <a:pt x="1438380" y="445147"/>
                  <a:pt x="1151908" y="158676"/>
                  <a:pt x="798528" y="158676"/>
                </a:cubicBezTo>
                <a:cubicBezTo>
                  <a:pt x="445147" y="158676"/>
                  <a:pt x="158676" y="445147"/>
                  <a:pt x="158676" y="798528"/>
                </a:cubicBezTo>
                <a:close/>
              </a:path>
            </a:pathLst>
          </a:custGeom>
          <a:noFill/>
          <a:ln w="55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187144" y="1893210"/>
            <a:ext cx="1340500" cy="746779"/>
          </a:xfrm>
          <a:custGeom>
            <a:avLst/>
            <a:gdLst/>
            <a:ahLst/>
            <a:cxnLst/>
            <a:rect l="0" t="0" r="0" b="0"/>
            <a:pathLst>
              <a:path w="1340500" h="746779">
                <a:moveTo>
                  <a:pt x="88725" y="702411"/>
                </a:moveTo>
                <a:cubicBezTo>
                  <a:pt x="88725" y="726909"/>
                  <a:pt x="68865" y="746779"/>
                  <a:pt x="44357" y="746779"/>
                </a:cubicBezTo>
                <a:cubicBezTo>
                  <a:pt x="19859" y="746779"/>
                  <a:pt x="0" y="726909"/>
                  <a:pt x="0" y="702411"/>
                </a:cubicBezTo>
                <a:cubicBezTo>
                  <a:pt x="0" y="677913"/>
                  <a:pt x="19859" y="658053"/>
                  <a:pt x="44357" y="658053"/>
                </a:cubicBezTo>
                <a:cubicBezTo>
                  <a:pt x="68865" y="658053"/>
                  <a:pt x="88725" y="677913"/>
                  <a:pt x="88725" y="702411"/>
                </a:cubicBezTo>
                <a:moveTo>
                  <a:pt x="1340500" y="44367"/>
                </a:moveTo>
                <a:cubicBezTo>
                  <a:pt x="1340500" y="68865"/>
                  <a:pt x="1320631" y="88725"/>
                  <a:pt x="1296133" y="88725"/>
                </a:cubicBezTo>
                <a:cubicBezTo>
                  <a:pt x="1271635" y="88725"/>
                  <a:pt x="1251775" y="68865"/>
                  <a:pt x="1251775" y="44367"/>
                </a:cubicBezTo>
                <a:cubicBezTo>
                  <a:pt x="1251775" y="19869"/>
                  <a:pt x="1271635" y="0"/>
                  <a:pt x="1296133" y="0"/>
                </a:cubicBezTo>
                <a:cubicBezTo>
                  <a:pt x="1320631" y="0"/>
                  <a:pt x="1340500" y="19869"/>
                  <a:pt x="1340500" y="44367"/>
                </a:cubicBezTo>
              </a:path>
            </a:pathLst>
          </a:custGeom>
          <a:solidFill>
            <a:srgbClr val="4EDAED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187149" y="1893213"/>
            <a:ext cx="1340492" cy="746771"/>
          </a:xfrm>
          <a:custGeom>
            <a:avLst/>
            <a:gdLst/>
            <a:ahLst/>
            <a:cxnLst/>
            <a:rect l="0" t="0" r="0" b="0"/>
            <a:pathLst>
              <a:path w="1340492" h="746771">
                <a:moveTo>
                  <a:pt x="88725" y="702409"/>
                </a:moveTo>
                <a:cubicBezTo>
                  <a:pt x="88725" y="726910"/>
                  <a:pt x="68863" y="746771"/>
                  <a:pt x="44362" y="746771"/>
                </a:cubicBezTo>
                <a:cubicBezTo>
                  <a:pt x="19861" y="746771"/>
                  <a:pt x="0" y="726910"/>
                  <a:pt x="0" y="702409"/>
                </a:cubicBezTo>
                <a:cubicBezTo>
                  <a:pt x="0" y="677908"/>
                  <a:pt x="19861" y="658046"/>
                  <a:pt x="44362" y="658046"/>
                </a:cubicBezTo>
                <a:cubicBezTo>
                  <a:pt x="68863" y="658046"/>
                  <a:pt x="88725" y="677908"/>
                  <a:pt x="88725" y="702409"/>
                </a:cubicBezTo>
                <a:close/>
                <a:moveTo>
                  <a:pt x="1340492" y="44362"/>
                </a:moveTo>
                <a:cubicBezTo>
                  <a:pt x="1340492" y="68863"/>
                  <a:pt x="1320630" y="88725"/>
                  <a:pt x="1296129" y="88725"/>
                </a:cubicBezTo>
                <a:cubicBezTo>
                  <a:pt x="1271629" y="88725"/>
                  <a:pt x="1251767" y="68863"/>
                  <a:pt x="1251767" y="44362"/>
                </a:cubicBezTo>
                <a:cubicBezTo>
                  <a:pt x="1251767" y="19861"/>
                  <a:pt x="1271629" y="0"/>
                  <a:pt x="1296129" y="0"/>
                </a:cubicBezTo>
                <a:cubicBezTo>
                  <a:pt x="1320630" y="0"/>
                  <a:pt x="1340492" y="19861"/>
                  <a:pt x="1340492" y="44362"/>
                </a:cubicBezTo>
                <a:close/>
                <a:moveTo>
                  <a:pt x="1251767" y="44362"/>
                </a:moveTo>
                <a:lnTo>
                  <a:pt x="497601" y="44362"/>
                </a:lnTo>
                <a:lnTo>
                  <a:pt x="68762" y="665440"/>
                </a:lnTo>
              </a:path>
            </a:pathLst>
          </a:custGeom>
          <a:noFill/>
          <a:ln w="55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329849" y="3046637"/>
            <a:ext cx="1197797" cy="88725"/>
          </a:xfrm>
          <a:custGeom>
            <a:avLst/>
            <a:gdLst/>
            <a:ahLst/>
            <a:cxnLst/>
            <a:rect l="0" t="0" r="0" b="0"/>
            <a:pathLst>
              <a:path w="1197797" h="88725">
                <a:moveTo>
                  <a:pt x="1197797" y="44367"/>
                </a:moveTo>
                <a:cubicBezTo>
                  <a:pt x="1197797" y="68865"/>
                  <a:pt x="1177937" y="88725"/>
                  <a:pt x="1153429" y="88725"/>
                </a:cubicBezTo>
                <a:cubicBezTo>
                  <a:pt x="1128931" y="88725"/>
                  <a:pt x="1109071" y="68865"/>
                  <a:pt x="1109071" y="44367"/>
                </a:cubicBezTo>
                <a:cubicBezTo>
                  <a:pt x="1109071" y="19869"/>
                  <a:pt x="1128931" y="0"/>
                  <a:pt x="1153429" y="0"/>
                </a:cubicBezTo>
                <a:cubicBezTo>
                  <a:pt x="1177937" y="0"/>
                  <a:pt x="1197797" y="19869"/>
                  <a:pt x="1197797" y="44367"/>
                </a:cubicBezTo>
                <a:moveTo>
                  <a:pt x="88725" y="44367"/>
                </a:moveTo>
                <a:cubicBezTo>
                  <a:pt x="88725" y="68865"/>
                  <a:pt x="68865" y="88725"/>
                  <a:pt x="44367" y="88725"/>
                </a:cubicBezTo>
                <a:cubicBezTo>
                  <a:pt x="19859" y="88725"/>
                  <a:pt x="0" y="68865"/>
                  <a:pt x="0" y="44367"/>
                </a:cubicBezTo>
                <a:cubicBezTo>
                  <a:pt x="0" y="19869"/>
                  <a:pt x="19859" y="0"/>
                  <a:pt x="44367" y="0"/>
                </a:cubicBezTo>
                <a:cubicBezTo>
                  <a:pt x="68865" y="0"/>
                  <a:pt x="88725" y="19869"/>
                  <a:pt x="88725" y="44367"/>
                </a:cubicBezTo>
                <a:moveTo>
                  <a:pt x="1197797" y="44367"/>
                </a:moveTo>
                <a:cubicBezTo>
                  <a:pt x="1197797" y="19869"/>
                  <a:pt x="1177937" y="0"/>
                  <a:pt x="1153429" y="0"/>
                </a:cubicBezTo>
                <a:cubicBezTo>
                  <a:pt x="1128931" y="0"/>
                  <a:pt x="1109071" y="19869"/>
                  <a:pt x="1109071" y="44367"/>
                </a:cubicBezTo>
                <a:cubicBezTo>
                  <a:pt x="1109071" y="68865"/>
                  <a:pt x="1128931" y="88725"/>
                  <a:pt x="1153429" y="88725"/>
                </a:cubicBezTo>
                <a:cubicBezTo>
                  <a:pt x="1177937" y="88725"/>
                  <a:pt x="1197797" y="68865"/>
                  <a:pt x="1197797" y="44367"/>
                </a:cubicBezTo>
                <a:moveTo>
                  <a:pt x="88725" y="44367"/>
                </a:moveTo>
                <a:cubicBezTo>
                  <a:pt x="88725" y="19869"/>
                  <a:pt x="68865" y="0"/>
                  <a:pt x="44367" y="0"/>
                </a:cubicBezTo>
                <a:cubicBezTo>
                  <a:pt x="19859" y="0"/>
                  <a:pt x="0" y="19869"/>
                  <a:pt x="0" y="44367"/>
                </a:cubicBezTo>
                <a:cubicBezTo>
                  <a:pt x="0" y="68865"/>
                  <a:pt x="19859" y="88725"/>
                  <a:pt x="44367" y="88725"/>
                </a:cubicBezTo>
                <a:cubicBezTo>
                  <a:pt x="68865" y="88725"/>
                  <a:pt x="88725" y="68865"/>
                  <a:pt x="88725" y="44367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329849" y="3046640"/>
            <a:ext cx="1197792" cy="88725"/>
          </a:xfrm>
          <a:custGeom>
            <a:avLst/>
            <a:gdLst/>
            <a:ahLst/>
            <a:cxnLst/>
            <a:rect l="0" t="0" r="0" b="0"/>
            <a:pathLst>
              <a:path w="1197792" h="88725">
                <a:moveTo>
                  <a:pt x="1197792" y="44362"/>
                </a:moveTo>
                <a:cubicBezTo>
                  <a:pt x="1197792" y="68863"/>
                  <a:pt x="1177930" y="88725"/>
                  <a:pt x="1153429" y="88725"/>
                </a:cubicBezTo>
                <a:cubicBezTo>
                  <a:pt x="1128929" y="88725"/>
                  <a:pt x="1109067" y="68863"/>
                  <a:pt x="1109067" y="44362"/>
                </a:cubicBezTo>
                <a:cubicBezTo>
                  <a:pt x="1109067" y="19861"/>
                  <a:pt x="1128929" y="0"/>
                  <a:pt x="1153429" y="0"/>
                </a:cubicBezTo>
                <a:cubicBezTo>
                  <a:pt x="1177930" y="0"/>
                  <a:pt x="1197792" y="19861"/>
                  <a:pt x="1197792" y="44362"/>
                </a:cubicBezTo>
                <a:close/>
                <a:moveTo>
                  <a:pt x="88727" y="44362"/>
                </a:moveTo>
                <a:cubicBezTo>
                  <a:pt x="88727" y="68863"/>
                  <a:pt x="68863" y="88725"/>
                  <a:pt x="44362" y="88725"/>
                </a:cubicBezTo>
                <a:cubicBezTo>
                  <a:pt x="19861" y="88725"/>
                  <a:pt x="0" y="68863"/>
                  <a:pt x="0" y="44362"/>
                </a:cubicBezTo>
                <a:cubicBezTo>
                  <a:pt x="0" y="19861"/>
                  <a:pt x="19861" y="0"/>
                  <a:pt x="44362" y="0"/>
                </a:cubicBezTo>
                <a:cubicBezTo>
                  <a:pt x="68863" y="0"/>
                  <a:pt x="88727" y="19861"/>
                  <a:pt x="88727" y="44362"/>
                </a:cubicBezTo>
                <a:close/>
                <a:moveTo>
                  <a:pt x="1109067" y="44362"/>
                </a:moveTo>
                <a:lnTo>
                  <a:pt x="88727" y="44362"/>
                </a:lnTo>
              </a:path>
            </a:pathLst>
          </a:custGeom>
          <a:noFill/>
          <a:ln w="55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187085" y="3542030"/>
            <a:ext cx="1340558" cy="746769"/>
          </a:xfrm>
          <a:custGeom>
            <a:avLst/>
            <a:gdLst/>
            <a:ahLst/>
            <a:cxnLst/>
            <a:rect l="0" t="0" r="0" b="0"/>
            <a:pathLst>
              <a:path w="1340558" h="746769">
                <a:moveTo>
                  <a:pt x="88725" y="44357"/>
                </a:moveTo>
                <a:cubicBezTo>
                  <a:pt x="88725" y="19859"/>
                  <a:pt x="68865" y="0"/>
                  <a:pt x="44367" y="0"/>
                </a:cubicBezTo>
                <a:cubicBezTo>
                  <a:pt x="19859" y="0"/>
                  <a:pt x="0" y="19859"/>
                  <a:pt x="0" y="44357"/>
                </a:cubicBezTo>
                <a:cubicBezTo>
                  <a:pt x="0" y="68856"/>
                  <a:pt x="19859" y="88725"/>
                  <a:pt x="44367" y="88725"/>
                </a:cubicBezTo>
                <a:cubicBezTo>
                  <a:pt x="68865" y="88725"/>
                  <a:pt x="88725" y="68856"/>
                  <a:pt x="88725" y="44357"/>
                </a:cubicBezTo>
                <a:moveTo>
                  <a:pt x="1340558" y="702402"/>
                </a:moveTo>
                <a:cubicBezTo>
                  <a:pt x="1340558" y="677903"/>
                  <a:pt x="1320688" y="658044"/>
                  <a:pt x="1296200" y="658044"/>
                </a:cubicBezTo>
                <a:cubicBezTo>
                  <a:pt x="1271692" y="658044"/>
                  <a:pt x="1251832" y="677903"/>
                  <a:pt x="1251832" y="702402"/>
                </a:cubicBezTo>
                <a:cubicBezTo>
                  <a:pt x="1251832" y="726909"/>
                  <a:pt x="1271692" y="746769"/>
                  <a:pt x="1296200" y="746769"/>
                </a:cubicBezTo>
                <a:cubicBezTo>
                  <a:pt x="1320688" y="746769"/>
                  <a:pt x="1340558" y="726909"/>
                  <a:pt x="1340558" y="702402"/>
                </a:cubicBezTo>
              </a:path>
            </a:pathLst>
          </a:custGeom>
          <a:solidFill>
            <a:srgbClr val="80E876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187075" y="3542026"/>
            <a:ext cx="1340566" cy="746771"/>
          </a:xfrm>
          <a:custGeom>
            <a:avLst/>
            <a:gdLst/>
            <a:ahLst/>
            <a:cxnLst/>
            <a:rect l="0" t="0" r="0" b="0"/>
            <a:pathLst>
              <a:path w="1340566" h="746771">
                <a:moveTo>
                  <a:pt x="88735" y="44362"/>
                </a:moveTo>
                <a:cubicBezTo>
                  <a:pt x="88735" y="19861"/>
                  <a:pt x="68873" y="0"/>
                  <a:pt x="44373" y="0"/>
                </a:cubicBezTo>
                <a:cubicBezTo>
                  <a:pt x="19872" y="0"/>
                  <a:pt x="10" y="19861"/>
                  <a:pt x="10" y="44362"/>
                </a:cubicBezTo>
                <a:cubicBezTo>
                  <a:pt x="10" y="68863"/>
                  <a:pt x="19872" y="88725"/>
                  <a:pt x="44373" y="88725"/>
                </a:cubicBezTo>
                <a:cubicBezTo>
                  <a:pt x="68873" y="88725"/>
                  <a:pt x="88735" y="68863"/>
                  <a:pt x="88735" y="44362"/>
                </a:cubicBezTo>
                <a:close/>
                <a:moveTo>
                  <a:pt x="1340566" y="702409"/>
                </a:moveTo>
                <a:cubicBezTo>
                  <a:pt x="1340566" y="677908"/>
                  <a:pt x="1320704" y="658046"/>
                  <a:pt x="1296203" y="658046"/>
                </a:cubicBezTo>
                <a:cubicBezTo>
                  <a:pt x="1271703" y="658046"/>
                  <a:pt x="1251841" y="677908"/>
                  <a:pt x="1251841" y="702409"/>
                </a:cubicBezTo>
                <a:cubicBezTo>
                  <a:pt x="1251841" y="726910"/>
                  <a:pt x="1271703" y="746771"/>
                  <a:pt x="1296203" y="746771"/>
                </a:cubicBezTo>
                <a:cubicBezTo>
                  <a:pt x="1320704" y="746771"/>
                  <a:pt x="1340566" y="726910"/>
                  <a:pt x="1340566" y="702409"/>
                </a:cubicBezTo>
                <a:close/>
                <a:moveTo>
                  <a:pt x="88725" y="44362"/>
                </a:moveTo>
                <a:cubicBezTo>
                  <a:pt x="88725" y="19861"/>
                  <a:pt x="68863" y="0"/>
                  <a:pt x="44362" y="0"/>
                </a:cubicBezTo>
                <a:cubicBezTo>
                  <a:pt x="19861" y="0"/>
                  <a:pt x="0" y="19861"/>
                  <a:pt x="0" y="44362"/>
                </a:cubicBezTo>
                <a:cubicBezTo>
                  <a:pt x="0" y="68863"/>
                  <a:pt x="19861" y="88725"/>
                  <a:pt x="44362" y="88725"/>
                </a:cubicBezTo>
                <a:cubicBezTo>
                  <a:pt x="68863" y="88725"/>
                  <a:pt x="88725" y="68863"/>
                  <a:pt x="88725" y="44362"/>
                </a:cubicBezTo>
                <a:close/>
                <a:moveTo>
                  <a:pt x="1340566" y="702409"/>
                </a:moveTo>
                <a:cubicBezTo>
                  <a:pt x="1340566" y="726910"/>
                  <a:pt x="1320704" y="746771"/>
                  <a:pt x="1296203" y="746771"/>
                </a:cubicBezTo>
                <a:cubicBezTo>
                  <a:pt x="1271703" y="746771"/>
                  <a:pt x="1251841" y="726910"/>
                  <a:pt x="1251841" y="702409"/>
                </a:cubicBezTo>
                <a:cubicBezTo>
                  <a:pt x="1251841" y="677908"/>
                  <a:pt x="1271703" y="658046"/>
                  <a:pt x="1296203" y="658046"/>
                </a:cubicBezTo>
                <a:cubicBezTo>
                  <a:pt x="1320704" y="658046"/>
                  <a:pt x="1340566" y="677908"/>
                  <a:pt x="1340566" y="702409"/>
                </a:cubicBezTo>
                <a:close/>
                <a:moveTo>
                  <a:pt x="1251841" y="702409"/>
                </a:moveTo>
                <a:lnTo>
                  <a:pt x="497675" y="702409"/>
                </a:lnTo>
                <a:lnTo>
                  <a:pt x="68836" y="81331"/>
                </a:lnTo>
              </a:path>
            </a:pathLst>
          </a:custGeom>
          <a:noFill/>
          <a:ln w="55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92423" y="464964"/>
            <a:ext cx="6559153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ই-গভর্ন্যান্সের মাধ্যমে সুশাসন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52968" y="1767529"/>
            <a:ext cx="325328" cy="340099"/>
          </a:xfrm>
          <a:custGeom>
            <a:avLst/>
            <a:gdLst/>
            <a:ahLst/>
            <a:cxnLst/>
            <a:rect l="0" t="0" r="0" b="0"/>
            <a:pathLst>
              <a:path w="325328" h="340099">
                <a:moveTo>
                  <a:pt x="325327" y="140467"/>
                </a:moveTo>
                <a:lnTo>
                  <a:pt x="325327" y="273865"/>
                </a:lnTo>
                <a:cubicBezTo>
                  <a:pt x="325328" y="281941"/>
                  <a:pt x="318850" y="288524"/>
                  <a:pt x="310776" y="288653"/>
                </a:cubicBezTo>
                <a:cubicBezTo>
                  <a:pt x="230435" y="291004"/>
                  <a:pt x="162664" y="313141"/>
                  <a:pt x="162664" y="340099"/>
                </a:cubicBezTo>
                <a:cubicBezTo>
                  <a:pt x="162664" y="313126"/>
                  <a:pt x="94878" y="290989"/>
                  <a:pt x="14551" y="288564"/>
                </a:cubicBezTo>
                <a:cubicBezTo>
                  <a:pt x="6477" y="288435"/>
                  <a:pt x="0" y="281852"/>
                  <a:pt x="1" y="273776"/>
                </a:cubicBezTo>
                <a:lnTo>
                  <a:pt x="1" y="59401"/>
                </a:lnTo>
                <a:cubicBezTo>
                  <a:pt x="0" y="55435"/>
                  <a:pt x="1592" y="51635"/>
                  <a:pt x="4420" y="48855"/>
                </a:cubicBezTo>
                <a:cubicBezTo>
                  <a:pt x="7248" y="46074"/>
                  <a:pt x="11074" y="44546"/>
                  <a:pt x="15039" y="44614"/>
                </a:cubicBezTo>
                <a:cubicBezTo>
                  <a:pt x="95158" y="47098"/>
                  <a:pt x="162664" y="69205"/>
                  <a:pt x="162664" y="96104"/>
                </a:cubicBezTo>
                <a:moveTo>
                  <a:pt x="36969" y="110891"/>
                </a:moveTo>
                <a:cubicBezTo>
                  <a:pt x="69937" y="112636"/>
                  <a:pt x="102401" y="119734"/>
                  <a:pt x="133089" y="131905"/>
                </a:cubicBezTo>
                <a:moveTo>
                  <a:pt x="36969" y="161243"/>
                </a:moveTo>
                <a:cubicBezTo>
                  <a:pt x="69935" y="162979"/>
                  <a:pt x="102399" y="170067"/>
                  <a:pt x="133089" y="182227"/>
                </a:cubicBezTo>
                <a:moveTo>
                  <a:pt x="36969" y="211580"/>
                </a:moveTo>
                <a:cubicBezTo>
                  <a:pt x="69936" y="213309"/>
                  <a:pt x="102401" y="220396"/>
                  <a:pt x="133089" y="232564"/>
                </a:cubicBezTo>
                <a:moveTo>
                  <a:pt x="162664" y="96119"/>
                </a:moveTo>
                <a:lnTo>
                  <a:pt x="162664" y="338265"/>
                </a:lnTo>
                <a:moveTo>
                  <a:pt x="295752" y="88710"/>
                </a:moveTo>
                <a:cubicBezTo>
                  <a:pt x="295838" y="66128"/>
                  <a:pt x="278947" y="47085"/>
                  <a:pt x="256516" y="44476"/>
                </a:cubicBezTo>
                <a:cubicBezTo>
                  <a:pt x="234085" y="41866"/>
                  <a:pt x="213274" y="56523"/>
                  <a:pt x="208173" y="78521"/>
                </a:cubicBezTo>
                <a:cubicBezTo>
                  <a:pt x="203073" y="100520"/>
                  <a:pt x="215311" y="122839"/>
                  <a:pt x="236602" y="130367"/>
                </a:cubicBezTo>
                <a:lnTo>
                  <a:pt x="236602" y="147860"/>
                </a:lnTo>
                <a:lnTo>
                  <a:pt x="266177" y="147860"/>
                </a:lnTo>
                <a:lnTo>
                  <a:pt x="266177" y="130381"/>
                </a:lnTo>
                <a:cubicBezTo>
                  <a:pt x="283871" y="124163"/>
                  <a:pt x="295722" y="107465"/>
                  <a:pt x="295752" y="88710"/>
                </a:cubicBezTo>
                <a:close/>
                <a:moveTo>
                  <a:pt x="236602" y="177450"/>
                </a:moveTo>
                <a:lnTo>
                  <a:pt x="266177" y="177450"/>
                </a:lnTo>
                <a:moveTo>
                  <a:pt x="243995" y="207025"/>
                </a:moveTo>
                <a:lnTo>
                  <a:pt x="258783" y="207025"/>
                </a:lnTo>
                <a:moveTo>
                  <a:pt x="251389" y="14787"/>
                </a:moveTo>
                <a:lnTo>
                  <a:pt x="251389" y="0"/>
                </a:lnTo>
                <a:moveTo>
                  <a:pt x="303678" y="36451"/>
                </a:moveTo>
                <a:lnTo>
                  <a:pt x="314133" y="25996"/>
                </a:lnTo>
                <a:moveTo>
                  <a:pt x="199115" y="36451"/>
                </a:moveTo>
                <a:lnTo>
                  <a:pt x="188645" y="25996"/>
                </a:lnTo>
              </a:path>
            </a:pathLst>
          </a:custGeom>
          <a:noFill/>
          <a:ln w="554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55759" y="1671395"/>
            <a:ext cx="490985" cy="177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স্বচ্ছতা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655759" y="1937586"/>
            <a:ext cx="1255366" cy="266137"/>
            <a:chOff x="5655754" y="1844098"/>
            <a:chExt cx="1255366" cy="266137"/>
          </a:xfrm>
        </p:grpSpPr>
        <p:sp>
          <p:nvSpPr>
            <p:cNvPr id="31" name="TextBox 30"/>
            <p:cNvSpPr txBox="1"/>
            <p:nvPr/>
          </p:nvSpPr>
          <p:spPr>
            <a:xfrm>
              <a:off x="5655754" y="1844098"/>
              <a:ext cx="1255366" cy="133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সরকারি কাজে স্বচ্ছতা বৃদ্ধি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55754" y="1977162"/>
              <a:ext cx="1255366" cy="1330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করে।</a:t>
              </a:r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2229287" y="2656620"/>
            <a:ext cx="425880" cy="425142"/>
          </a:xfrm>
          <a:custGeom>
            <a:avLst/>
            <a:gdLst/>
            <a:ahLst/>
            <a:cxnLst/>
            <a:rect l="0" t="0" r="0" b="0"/>
            <a:pathLst>
              <a:path w="425880" h="425142">
                <a:moveTo>
                  <a:pt x="204066" y="73937"/>
                </a:moveTo>
                <a:lnTo>
                  <a:pt x="204066" y="0"/>
                </a:lnTo>
                <a:moveTo>
                  <a:pt x="204066" y="0"/>
                </a:moveTo>
                <a:lnTo>
                  <a:pt x="268762" y="0"/>
                </a:lnTo>
                <a:cubicBezTo>
                  <a:pt x="273866" y="0"/>
                  <a:pt x="278004" y="4137"/>
                  <a:pt x="278004" y="9242"/>
                </a:cubicBezTo>
                <a:lnTo>
                  <a:pt x="278004" y="27726"/>
                </a:lnTo>
                <a:cubicBezTo>
                  <a:pt x="278004" y="32831"/>
                  <a:pt x="273866" y="36968"/>
                  <a:pt x="268762" y="36968"/>
                </a:cubicBezTo>
                <a:lnTo>
                  <a:pt x="204066" y="36968"/>
                </a:lnTo>
                <a:lnTo>
                  <a:pt x="204066" y="36968"/>
                </a:lnTo>
                <a:lnTo>
                  <a:pt x="204066" y="0"/>
                </a:lnTo>
                <a:lnTo>
                  <a:pt x="204066" y="0"/>
                </a:lnTo>
                <a:close/>
                <a:moveTo>
                  <a:pt x="737" y="425142"/>
                </a:moveTo>
                <a:lnTo>
                  <a:pt x="425880" y="425142"/>
                </a:lnTo>
                <a:moveTo>
                  <a:pt x="37706" y="369689"/>
                </a:moveTo>
                <a:lnTo>
                  <a:pt x="130129" y="369689"/>
                </a:lnTo>
                <a:lnTo>
                  <a:pt x="130129" y="369689"/>
                </a:lnTo>
                <a:lnTo>
                  <a:pt x="130129" y="425142"/>
                </a:lnTo>
                <a:lnTo>
                  <a:pt x="130129" y="425142"/>
                </a:lnTo>
                <a:lnTo>
                  <a:pt x="19222" y="425142"/>
                </a:lnTo>
                <a:lnTo>
                  <a:pt x="19222" y="425142"/>
                </a:lnTo>
                <a:lnTo>
                  <a:pt x="19222" y="388173"/>
                </a:lnTo>
                <a:cubicBezTo>
                  <a:pt x="19222" y="377964"/>
                  <a:pt x="27498" y="369689"/>
                  <a:pt x="37706" y="369689"/>
                </a:cubicBezTo>
                <a:close/>
                <a:moveTo>
                  <a:pt x="278004" y="369689"/>
                </a:moveTo>
                <a:lnTo>
                  <a:pt x="370426" y="369689"/>
                </a:lnTo>
                <a:cubicBezTo>
                  <a:pt x="380635" y="369689"/>
                  <a:pt x="388911" y="377964"/>
                  <a:pt x="388911" y="388173"/>
                </a:cubicBezTo>
                <a:lnTo>
                  <a:pt x="388911" y="425142"/>
                </a:lnTo>
                <a:lnTo>
                  <a:pt x="388911" y="425142"/>
                </a:lnTo>
                <a:lnTo>
                  <a:pt x="278004" y="425142"/>
                </a:lnTo>
                <a:lnTo>
                  <a:pt x="278004" y="425142"/>
                </a:lnTo>
                <a:lnTo>
                  <a:pt x="278004" y="369689"/>
                </a:lnTo>
                <a:lnTo>
                  <a:pt x="278004" y="369689"/>
                </a:lnTo>
                <a:close/>
                <a:moveTo>
                  <a:pt x="139371" y="277266"/>
                </a:moveTo>
                <a:lnTo>
                  <a:pt x="268762" y="277266"/>
                </a:lnTo>
                <a:cubicBezTo>
                  <a:pt x="273866" y="277266"/>
                  <a:pt x="278004" y="281404"/>
                  <a:pt x="278004" y="286509"/>
                </a:cubicBezTo>
                <a:lnTo>
                  <a:pt x="278004" y="425142"/>
                </a:lnTo>
                <a:lnTo>
                  <a:pt x="278004" y="425142"/>
                </a:lnTo>
                <a:lnTo>
                  <a:pt x="130129" y="425142"/>
                </a:lnTo>
                <a:lnTo>
                  <a:pt x="130129" y="425142"/>
                </a:lnTo>
                <a:lnTo>
                  <a:pt x="130129" y="286509"/>
                </a:lnTo>
                <a:cubicBezTo>
                  <a:pt x="130129" y="281404"/>
                  <a:pt x="134266" y="277266"/>
                  <a:pt x="139371" y="277266"/>
                </a:cubicBezTo>
                <a:close/>
                <a:moveTo>
                  <a:pt x="204066" y="277266"/>
                </a:moveTo>
                <a:lnTo>
                  <a:pt x="204066" y="425142"/>
                </a:lnTo>
                <a:moveTo>
                  <a:pt x="37706" y="369689"/>
                </a:moveTo>
                <a:lnTo>
                  <a:pt x="37706" y="221813"/>
                </a:lnTo>
                <a:lnTo>
                  <a:pt x="370426" y="221813"/>
                </a:lnTo>
                <a:lnTo>
                  <a:pt x="370426" y="369689"/>
                </a:lnTo>
                <a:moveTo>
                  <a:pt x="19222" y="184844"/>
                </a:moveTo>
                <a:lnTo>
                  <a:pt x="388911" y="184844"/>
                </a:lnTo>
                <a:lnTo>
                  <a:pt x="388911" y="184844"/>
                </a:lnTo>
                <a:lnTo>
                  <a:pt x="388911" y="203328"/>
                </a:lnTo>
                <a:cubicBezTo>
                  <a:pt x="388911" y="213537"/>
                  <a:pt x="380635" y="221813"/>
                  <a:pt x="370426" y="221813"/>
                </a:cubicBezTo>
                <a:lnTo>
                  <a:pt x="37706" y="221813"/>
                </a:lnTo>
                <a:cubicBezTo>
                  <a:pt x="27498" y="221813"/>
                  <a:pt x="19222" y="213537"/>
                  <a:pt x="19222" y="203328"/>
                </a:cubicBezTo>
                <a:lnTo>
                  <a:pt x="19222" y="184844"/>
                </a:lnTo>
                <a:lnTo>
                  <a:pt x="19222" y="184844"/>
                </a:lnTo>
                <a:close/>
                <a:moveTo>
                  <a:pt x="388911" y="184844"/>
                </a:moveTo>
                <a:lnTo>
                  <a:pt x="405824" y="151036"/>
                </a:lnTo>
                <a:cubicBezTo>
                  <a:pt x="408133" y="146398"/>
                  <a:pt x="407880" y="140896"/>
                  <a:pt x="405156" y="136489"/>
                </a:cubicBezTo>
                <a:cubicBezTo>
                  <a:pt x="402431" y="132083"/>
                  <a:pt x="397622" y="129398"/>
                  <a:pt x="392441" y="129391"/>
                </a:cubicBezTo>
                <a:lnTo>
                  <a:pt x="296489" y="129391"/>
                </a:lnTo>
                <a:lnTo>
                  <a:pt x="290278" y="120148"/>
                </a:lnTo>
                <a:cubicBezTo>
                  <a:pt x="271058" y="91328"/>
                  <a:pt x="238708" y="74018"/>
                  <a:pt x="204066" y="74018"/>
                </a:cubicBezTo>
                <a:cubicBezTo>
                  <a:pt x="169425" y="74018"/>
                  <a:pt x="137075" y="91328"/>
                  <a:pt x="117855" y="120148"/>
                </a:cubicBezTo>
                <a:lnTo>
                  <a:pt x="111644" y="129391"/>
                </a:lnTo>
                <a:lnTo>
                  <a:pt x="15691" y="129391"/>
                </a:lnTo>
                <a:cubicBezTo>
                  <a:pt x="10510" y="129398"/>
                  <a:pt x="5701" y="132083"/>
                  <a:pt x="2977" y="136489"/>
                </a:cubicBezTo>
                <a:cubicBezTo>
                  <a:pt x="252" y="140896"/>
                  <a:pt x="0" y="146398"/>
                  <a:pt x="2309" y="151036"/>
                </a:cubicBezTo>
                <a:lnTo>
                  <a:pt x="19222" y="184844"/>
                </a:lnTo>
              </a:path>
            </a:pathLst>
          </a:custGeom>
          <a:noFill/>
          <a:ln w="554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838181" y="2913557"/>
            <a:ext cx="332720" cy="347507"/>
          </a:xfrm>
          <a:custGeom>
            <a:avLst/>
            <a:gdLst/>
            <a:ahLst/>
            <a:cxnLst/>
            <a:rect l="0" t="0" r="0" b="0"/>
            <a:pathLst>
              <a:path w="332720" h="347507">
                <a:moveTo>
                  <a:pt x="22181" y="347507"/>
                </a:moveTo>
                <a:lnTo>
                  <a:pt x="22181" y="184844"/>
                </a:lnTo>
                <a:cubicBezTo>
                  <a:pt x="22181" y="176677"/>
                  <a:pt x="28801" y="170056"/>
                  <a:pt x="36968" y="170056"/>
                </a:cubicBezTo>
                <a:lnTo>
                  <a:pt x="317932" y="170056"/>
                </a:lnTo>
                <a:cubicBezTo>
                  <a:pt x="326099" y="170056"/>
                  <a:pt x="332720" y="176677"/>
                  <a:pt x="332720" y="184844"/>
                </a:cubicBezTo>
                <a:lnTo>
                  <a:pt x="332720" y="347507"/>
                </a:lnTo>
                <a:moveTo>
                  <a:pt x="266176" y="214419"/>
                </a:moveTo>
                <a:lnTo>
                  <a:pt x="81331" y="214419"/>
                </a:lnTo>
                <a:moveTo>
                  <a:pt x="177450" y="347507"/>
                </a:moveTo>
                <a:lnTo>
                  <a:pt x="177450" y="199632"/>
                </a:lnTo>
                <a:moveTo>
                  <a:pt x="214419" y="347507"/>
                </a:moveTo>
                <a:lnTo>
                  <a:pt x="140481" y="347507"/>
                </a:lnTo>
                <a:moveTo>
                  <a:pt x="0" y="0"/>
                </a:moveTo>
                <a:moveTo>
                  <a:pt x="125694" y="288357"/>
                </a:moveTo>
                <a:lnTo>
                  <a:pt x="103512" y="214419"/>
                </a:lnTo>
                <a:lnTo>
                  <a:pt x="81331" y="288357"/>
                </a:lnTo>
                <a:moveTo>
                  <a:pt x="133088" y="288357"/>
                </a:moveTo>
                <a:cubicBezTo>
                  <a:pt x="133088" y="304691"/>
                  <a:pt x="119846" y="317932"/>
                  <a:pt x="103512" y="317932"/>
                </a:cubicBezTo>
                <a:cubicBezTo>
                  <a:pt x="87179" y="317932"/>
                  <a:pt x="73937" y="304691"/>
                  <a:pt x="73937" y="288357"/>
                </a:cubicBezTo>
                <a:close/>
                <a:moveTo>
                  <a:pt x="273569" y="288357"/>
                </a:moveTo>
                <a:lnTo>
                  <a:pt x="251388" y="214419"/>
                </a:lnTo>
                <a:lnTo>
                  <a:pt x="229207" y="288357"/>
                </a:lnTo>
                <a:moveTo>
                  <a:pt x="280963" y="288357"/>
                </a:moveTo>
                <a:cubicBezTo>
                  <a:pt x="280963" y="304691"/>
                  <a:pt x="267722" y="317932"/>
                  <a:pt x="251388" y="317932"/>
                </a:cubicBezTo>
                <a:cubicBezTo>
                  <a:pt x="235054" y="317932"/>
                  <a:pt x="221813" y="304691"/>
                  <a:pt x="221813" y="288357"/>
                </a:cubicBezTo>
                <a:close/>
                <a:moveTo>
                  <a:pt x="249909" y="170056"/>
                </a:moveTo>
                <a:cubicBezTo>
                  <a:pt x="236022" y="142815"/>
                  <a:pt x="208028" y="125664"/>
                  <a:pt x="177450" y="125664"/>
                </a:cubicBezTo>
                <a:cubicBezTo>
                  <a:pt x="146873" y="125664"/>
                  <a:pt x="118879" y="142815"/>
                  <a:pt x="104991" y="170056"/>
                </a:cubicBezTo>
                <a:moveTo>
                  <a:pt x="129391" y="55453"/>
                </a:moveTo>
                <a:cubicBezTo>
                  <a:pt x="129391" y="81995"/>
                  <a:pt x="150908" y="103512"/>
                  <a:pt x="177450" y="103512"/>
                </a:cubicBezTo>
                <a:cubicBezTo>
                  <a:pt x="203993" y="103512"/>
                  <a:pt x="225510" y="81995"/>
                  <a:pt x="225510" y="55453"/>
                </a:cubicBezTo>
                <a:cubicBezTo>
                  <a:pt x="225510" y="28910"/>
                  <a:pt x="203993" y="7393"/>
                  <a:pt x="177450" y="7393"/>
                </a:cubicBezTo>
                <a:cubicBezTo>
                  <a:pt x="150908" y="7393"/>
                  <a:pt x="129391" y="28910"/>
                  <a:pt x="129391" y="55453"/>
                </a:cubicBezTo>
                <a:close/>
              </a:path>
            </a:pathLst>
          </a:custGeom>
          <a:noFill/>
          <a:ln w="554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55759" y="2824832"/>
            <a:ext cx="870642" cy="177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জবাবদিহিতা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95457" y="3179731"/>
            <a:ext cx="694286" cy="177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ই-গভর্ন্যান্স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655759" y="3091023"/>
            <a:ext cx="1228429" cy="266137"/>
            <a:chOff x="5655754" y="2997535"/>
            <a:chExt cx="1228429" cy="266137"/>
          </a:xfrm>
        </p:grpSpPr>
        <p:sp>
          <p:nvSpPr>
            <p:cNvPr id="38" name="TextBox 37"/>
            <p:cNvSpPr txBox="1"/>
            <p:nvPr/>
          </p:nvSpPr>
          <p:spPr>
            <a:xfrm>
              <a:off x="5655754" y="2997535"/>
              <a:ext cx="1228429" cy="133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সরকারি কর্মকর্তাদের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55754" y="3130599"/>
              <a:ext cx="1228429" cy="1330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জবাবদিহিতা নিশ্চিত করে।</a:t>
              </a: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4845575" y="4075399"/>
            <a:ext cx="340113" cy="338058"/>
          </a:xfrm>
          <a:custGeom>
            <a:avLst/>
            <a:gdLst/>
            <a:ahLst/>
            <a:cxnLst/>
            <a:rect l="0" t="0" r="0" b="0"/>
            <a:pathLst>
              <a:path w="340113" h="338058">
                <a:moveTo>
                  <a:pt x="296017" y="81183"/>
                </a:moveTo>
                <a:lnTo>
                  <a:pt x="240046" y="155801"/>
                </a:lnTo>
                <a:cubicBezTo>
                  <a:pt x="237494" y="159225"/>
                  <a:pt x="233577" y="161368"/>
                  <a:pt x="229318" y="161672"/>
                </a:cubicBezTo>
                <a:cubicBezTo>
                  <a:pt x="225058" y="161976"/>
                  <a:pt x="220877" y="160411"/>
                  <a:pt x="217865" y="157384"/>
                </a:cubicBezTo>
                <a:lnTo>
                  <a:pt x="185776" y="125265"/>
                </a:lnTo>
                <a:moveTo>
                  <a:pt x="189458" y="249880"/>
                </a:moveTo>
                <a:lnTo>
                  <a:pt x="318110" y="249880"/>
                </a:lnTo>
                <a:cubicBezTo>
                  <a:pt x="330266" y="249847"/>
                  <a:pt x="340105" y="239988"/>
                  <a:pt x="340113" y="227831"/>
                </a:cubicBezTo>
                <a:lnTo>
                  <a:pt x="340113" y="22048"/>
                </a:lnTo>
                <a:cubicBezTo>
                  <a:pt x="340105" y="9874"/>
                  <a:pt x="330239" y="8"/>
                  <a:pt x="318065" y="0"/>
                </a:cubicBezTo>
                <a:lnTo>
                  <a:pt x="149043" y="0"/>
                </a:lnTo>
                <a:moveTo>
                  <a:pt x="29397" y="51445"/>
                </a:moveTo>
                <a:cubicBezTo>
                  <a:pt x="29397" y="79858"/>
                  <a:pt x="52430" y="102891"/>
                  <a:pt x="80843" y="102891"/>
                </a:cubicBezTo>
                <a:cubicBezTo>
                  <a:pt x="109256" y="102891"/>
                  <a:pt x="132289" y="79858"/>
                  <a:pt x="132289" y="51445"/>
                </a:cubicBezTo>
                <a:cubicBezTo>
                  <a:pt x="132289" y="23033"/>
                  <a:pt x="109256" y="0"/>
                  <a:pt x="80843" y="0"/>
                </a:cubicBezTo>
                <a:cubicBezTo>
                  <a:pt x="52430" y="0"/>
                  <a:pt x="29397" y="23033"/>
                  <a:pt x="29397" y="51445"/>
                </a:cubicBezTo>
                <a:moveTo>
                  <a:pt x="131609" y="59919"/>
                </a:moveTo>
                <a:cubicBezTo>
                  <a:pt x="112091" y="59714"/>
                  <a:pt x="93602" y="51134"/>
                  <a:pt x="80843" y="36362"/>
                </a:cubicBezTo>
                <a:cubicBezTo>
                  <a:pt x="68084" y="51126"/>
                  <a:pt x="49605" y="59709"/>
                  <a:pt x="30092" y="59933"/>
                </a:cubicBezTo>
                <a:moveTo>
                  <a:pt x="48532" y="135232"/>
                </a:moveTo>
                <a:lnTo>
                  <a:pt x="80843" y="186766"/>
                </a:lnTo>
                <a:lnTo>
                  <a:pt x="113435" y="135439"/>
                </a:lnTo>
                <a:moveTo>
                  <a:pt x="80843" y="124940"/>
                </a:moveTo>
                <a:cubicBezTo>
                  <a:pt x="106688" y="124941"/>
                  <a:pt x="129153" y="142683"/>
                  <a:pt x="135143" y="167824"/>
                </a:cubicBezTo>
                <a:lnTo>
                  <a:pt x="161761" y="264564"/>
                </a:lnTo>
                <a:lnTo>
                  <a:pt x="118226" y="264564"/>
                </a:lnTo>
                <a:lnTo>
                  <a:pt x="102729" y="338058"/>
                </a:lnTo>
                <a:lnTo>
                  <a:pt x="58632" y="338058"/>
                </a:lnTo>
                <a:lnTo>
                  <a:pt x="43135" y="264564"/>
                </a:lnTo>
                <a:lnTo>
                  <a:pt x="0" y="264564"/>
                </a:lnTo>
                <a:lnTo>
                  <a:pt x="26528" y="167824"/>
                </a:lnTo>
                <a:cubicBezTo>
                  <a:pt x="32525" y="142680"/>
                  <a:pt x="54995" y="124940"/>
                  <a:pt x="80843" y="124940"/>
                </a:cubicBezTo>
                <a:close/>
              </a:path>
            </a:pathLst>
          </a:custGeom>
          <a:noFill/>
          <a:ln w="554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55759" y="3978259"/>
            <a:ext cx="1420568" cy="177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নাগরিক হয়রানি হ্রাস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5655759" y="4244450"/>
            <a:ext cx="1264291" cy="266137"/>
            <a:chOff x="5655754" y="4150962"/>
            <a:chExt cx="1264291" cy="266137"/>
          </a:xfrm>
        </p:grpSpPr>
        <p:sp>
          <p:nvSpPr>
            <p:cNvPr id="43" name="TextBox 42"/>
            <p:cNvSpPr txBox="1"/>
            <p:nvPr/>
          </p:nvSpPr>
          <p:spPr>
            <a:xfrm>
              <a:off x="5655754" y="4150962"/>
              <a:ext cx="1264291" cy="1330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নাগরিক হয়রানি ও বিড়ম্বনা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655754" y="4284026"/>
              <a:ext cx="1264291" cy="1330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কমায়।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3925" y="1468894"/>
            <a:ext cx="2791815" cy="2817704"/>
          </a:xfrm>
          <a:custGeom>
            <a:avLst/>
            <a:gdLst/>
            <a:ahLst/>
            <a:cxnLst/>
            <a:rect l="0" t="0" r="0" b="0"/>
            <a:pathLst>
              <a:path w="2791815" h="2817704">
                <a:moveTo>
                  <a:pt x="0" y="307362"/>
                </a:moveTo>
                <a:lnTo>
                  <a:pt x="1920973" y="0"/>
                </a:lnTo>
                <a:lnTo>
                  <a:pt x="2791815" y="0"/>
                </a:lnTo>
                <a:lnTo>
                  <a:pt x="1639233" y="307362"/>
                </a:lnTo>
                <a:lnTo>
                  <a:pt x="1639233" y="2510351"/>
                </a:lnTo>
                <a:lnTo>
                  <a:pt x="819616" y="2817704"/>
                </a:lnTo>
                <a:lnTo>
                  <a:pt x="0" y="2510351"/>
                </a:lnTo>
                <a:lnTo>
                  <a:pt x="0" y="409813"/>
                </a:lnTo>
                <a:cubicBezTo>
                  <a:pt x="0" y="353225"/>
                  <a:pt x="0" y="307362"/>
                  <a:pt x="0" y="307362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73925" y="1468896"/>
            <a:ext cx="2791812" cy="2817705"/>
          </a:xfrm>
          <a:custGeom>
            <a:avLst/>
            <a:gdLst/>
            <a:ahLst/>
            <a:cxnLst/>
            <a:rect l="0" t="0" r="0" b="0"/>
            <a:pathLst>
              <a:path w="2791812" h="2817705">
                <a:moveTo>
                  <a:pt x="1639229" y="409807"/>
                </a:moveTo>
                <a:lnTo>
                  <a:pt x="1639229" y="307355"/>
                </a:lnTo>
                <a:lnTo>
                  <a:pt x="0" y="307355"/>
                </a:lnTo>
                <a:lnTo>
                  <a:pt x="0" y="409807"/>
                </a:lnTo>
                <a:moveTo>
                  <a:pt x="1639229" y="307355"/>
                </a:moveTo>
                <a:lnTo>
                  <a:pt x="2791812" y="0"/>
                </a:lnTo>
                <a:lnTo>
                  <a:pt x="1920971" y="0"/>
                </a:lnTo>
                <a:lnTo>
                  <a:pt x="0" y="307355"/>
                </a:lnTo>
                <a:moveTo>
                  <a:pt x="1639229" y="2407894"/>
                </a:moveTo>
                <a:lnTo>
                  <a:pt x="1639229" y="409807"/>
                </a:lnTo>
                <a:moveTo>
                  <a:pt x="0" y="2407894"/>
                </a:moveTo>
                <a:lnTo>
                  <a:pt x="0" y="409807"/>
                </a:lnTo>
                <a:moveTo>
                  <a:pt x="1639229" y="2407897"/>
                </a:moveTo>
                <a:lnTo>
                  <a:pt x="1639229" y="2510349"/>
                </a:lnTo>
                <a:lnTo>
                  <a:pt x="819614" y="2817705"/>
                </a:lnTo>
                <a:lnTo>
                  <a:pt x="0" y="2510349"/>
                </a:lnTo>
                <a:lnTo>
                  <a:pt x="0" y="240789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113155" y="1468894"/>
            <a:ext cx="2023424" cy="3022615"/>
          </a:xfrm>
          <a:custGeom>
            <a:avLst/>
            <a:gdLst/>
            <a:ahLst/>
            <a:cxnLst/>
            <a:rect l="0" t="0" r="0" b="0"/>
            <a:pathLst>
              <a:path w="2023424" h="3022615">
                <a:moveTo>
                  <a:pt x="0" y="307362"/>
                </a:moveTo>
                <a:lnTo>
                  <a:pt x="1152582" y="0"/>
                </a:lnTo>
                <a:lnTo>
                  <a:pt x="2023424" y="0"/>
                </a:lnTo>
                <a:lnTo>
                  <a:pt x="1639233" y="307362"/>
                </a:lnTo>
                <a:lnTo>
                  <a:pt x="1639233" y="2715253"/>
                </a:lnTo>
                <a:lnTo>
                  <a:pt x="819616" y="3022615"/>
                </a:lnTo>
                <a:lnTo>
                  <a:pt x="0" y="2715253"/>
                </a:lnTo>
                <a:lnTo>
                  <a:pt x="0" y="409813"/>
                </a:lnTo>
                <a:cubicBezTo>
                  <a:pt x="0" y="353225"/>
                  <a:pt x="0" y="307362"/>
                  <a:pt x="0" y="307362"/>
                </a:cubicBez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13155" y="1468896"/>
            <a:ext cx="2023423" cy="3022608"/>
          </a:xfrm>
          <a:custGeom>
            <a:avLst/>
            <a:gdLst/>
            <a:ahLst/>
            <a:cxnLst/>
            <a:rect l="0" t="0" r="0" b="0"/>
            <a:pathLst>
              <a:path w="2023423" h="3022608">
                <a:moveTo>
                  <a:pt x="1639229" y="409807"/>
                </a:moveTo>
                <a:lnTo>
                  <a:pt x="1639229" y="307355"/>
                </a:lnTo>
                <a:lnTo>
                  <a:pt x="0" y="307355"/>
                </a:lnTo>
                <a:lnTo>
                  <a:pt x="0" y="409807"/>
                </a:lnTo>
                <a:moveTo>
                  <a:pt x="1639229" y="307355"/>
                </a:moveTo>
                <a:lnTo>
                  <a:pt x="2023423" y="0"/>
                </a:lnTo>
                <a:lnTo>
                  <a:pt x="1152583" y="0"/>
                </a:lnTo>
                <a:lnTo>
                  <a:pt x="0" y="307355"/>
                </a:lnTo>
                <a:moveTo>
                  <a:pt x="1639229" y="2407894"/>
                </a:moveTo>
                <a:lnTo>
                  <a:pt x="1639229" y="409807"/>
                </a:lnTo>
                <a:moveTo>
                  <a:pt x="0" y="2407894"/>
                </a:moveTo>
                <a:lnTo>
                  <a:pt x="0" y="409807"/>
                </a:lnTo>
                <a:moveTo>
                  <a:pt x="1639229" y="2407897"/>
                </a:moveTo>
                <a:lnTo>
                  <a:pt x="1639229" y="2715253"/>
                </a:lnTo>
                <a:lnTo>
                  <a:pt x="819614" y="3022608"/>
                </a:lnTo>
                <a:lnTo>
                  <a:pt x="0" y="2715253"/>
                </a:lnTo>
                <a:lnTo>
                  <a:pt x="0" y="240789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752384" y="1468894"/>
            <a:ext cx="1639233" cy="3227517"/>
          </a:xfrm>
          <a:custGeom>
            <a:avLst/>
            <a:gdLst/>
            <a:ahLst/>
            <a:cxnLst/>
            <a:rect l="0" t="0" r="0" b="0"/>
            <a:pathLst>
              <a:path w="1639233" h="3227517">
                <a:moveTo>
                  <a:pt x="0" y="307362"/>
                </a:moveTo>
                <a:lnTo>
                  <a:pt x="384190" y="0"/>
                </a:lnTo>
                <a:lnTo>
                  <a:pt x="1255033" y="0"/>
                </a:lnTo>
                <a:lnTo>
                  <a:pt x="1639233" y="307362"/>
                </a:lnTo>
                <a:lnTo>
                  <a:pt x="1639233" y="2920155"/>
                </a:lnTo>
                <a:lnTo>
                  <a:pt x="819616" y="3227517"/>
                </a:lnTo>
                <a:lnTo>
                  <a:pt x="0" y="2920155"/>
                </a:lnTo>
                <a:lnTo>
                  <a:pt x="0" y="409813"/>
                </a:lnTo>
                <a:cubicBezTo>
                  <a:pt x="0" y="353225"/>
                  <a:pt x="0" y="307362"/>
                  <a:pt x="0" y="307362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52384" y="1468896"/>
            <a:ext cx="1639229" cy="3227512"/>
          </a:xfrm>
          <a:custGeom>
            <a:avLst/>
            <a:gdLst/>
            <a:ahLst/>
            <a:cxnLst/>
            <a:rect l="0" t="0" r="0" b="0"/>
            <a:pathLst>
              <a:path w="1639229" h="3227512">
                <a:moveTo>
                  <a:pt x="1639229" y="409807"/>
                </a:moveTo>
                <a:lnTo>
                  <a:pt x="1639229" y="307355"/>
                </a:lnTo>
                <a:lnTo>
                  <a:pt x="0" y="307355"/>
                </a:lnTo>
                <a:lnTo>
                  <a:pt x="0" y="409807"/>
                </a:lnTo>
                <a:moveTo>
                  <a:pt x="1639229" y="307355"/>
                </a:moveTo>
                <a:lnTo>
                  <a:pt x="1255035" y="0"/>
                </a:lnTo>
                <a:lnTo>
                  <a:pt x="384194" y="0"/>
                </a:lnTo>
                <a:lnTo>
                  <a:pt x="0" y="307355"/>
                </a:lnTo>
                <a:moveTo>
                  <a:pt x="1639229" y="2407894"/>
                </a:moveTo>
                <a:lnTo>
                  <a:pt x="1639229" y="409807"/>
                </a:lnTo>
                <a:moveTo>
                  <a:pt x="0" y="2407894"/>
                </a:moveTo>
                <a:lnTo>
                  <a:pt x="0" y="409807"/>
                </a:lnTo>
                <a:moveTo>
                  <a:pt x="1639229" y="2407897"/>
                </a:moveTo>
                <a:lnTo>
                  <a:pt x="1639229" y="2920157"/>
                </a:lnTo>
                <a:lnTo>
                  <a:pt x="819614" y="3227512"/>
                </a:lnTo>
                <a:lnTo>
                  <a:pt x="0" y="2920157"/>
                </a:lnTo>
                <a:lnTo>
                  <a:pt x="0" y="240789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07419" y="1468894"/>
            <a:ext cx="2023424" cy="3022615"/>
          </a:xfrm>
          <a:custGeom>
            <a:avLst/>
            <a:gdLst/>
            <a:ahLst/>
            <a:cxnLst/>
            <a:rect l="0" t="0" r="0" b="0"/>
            <a:pathLst>
              <a:path w="2023424" h="3022615">
                <a:moveTo>
                  <a:pt x="384190" y="307362"/>
                </a:moveTo>
                <a:lnTo>
                  <a:pt x="0" y="0"/>
                </a:lnTo>
                <a:lnTo>
                  <a:pt x="870842" y="0"/>
                </a:lnTo>
                <a:lnTo>
                  <a:pt x="2023424" y="307362"/>
                </a:lnTo>
                <a:lnTo>
                  <a:pt x="2023424" y="2715253"/>
                </a:lnTo>
                <a:lnTo>
                  <a:pt x="1203807" y="3022615"/>
                </a:lnTo>
                <a:lnTo>
                  <a:pt x="384190" y="2715253"/>
                </a:lnTo>
                <a:lnTo>
                  <a:pt x="384190" y="409813"/>
                </a:lnTo>
                <a:cubicBezTo>
                  <a:pt x="384190" y="353225"/>
                  <a:pt x="384190" y="307362"/>
                  <a:pt x="384190" y="307362"/>
                </a:cubicBez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007419" y="1468896"/>
            <a:ext cx="2023423" cy="3022608"/>
          </a:xfrm>
          <a:custGeom>
            <a:avLst/>
            <a:gdLst/>
            <a:ahLst/>
            <a:cxnLst/>
            <a:rect l="0" t="0" r="0" b="0"/>
            <a:pathLst>
              <a:path w="2023423" h="3022608">
                <a:moveTo>
                  <a:pt x="2023423" y="409807"/>
                </a:moveTo>
                <a:lnTo>
                  <a:pt x="2023423" y="307355"/>
                </a:lnTo>
                <a:lnTo>
                  <a:pt x="384195" y="307355"/>
                </a:lnTo>
                <a:lnTo>
                  <a:pt x="384194" y="409807"/>
                </a:lnTo>
                <a:moveTo>
                  <a:pt x="2023423" y="307355"/>
                </a:moveTo>
                <a:lnTo>
                  <a:pt x="870840" y="0"/>
                </a:lnTo>
                <a:lnTo>
                  <a:pt x="0" y="0"/>
                </a:lnTo>
                <a:lnTo>
                  <a:pt x="384194" y="307355"/>
                </a:lnTo>
                <a:moveTo>
                  <a:pt x="2023423" y="2407894"/>
                </a:moveTo>
                <a:lnTo>
                  <a:pt x="2023423" y="409807"/>
                </a:lnTo>
                <a:moveTo>
                  <a:pt x="384194" y="2407894"/>
                </a:moveTo>
                <a:lnTo>
                  <a:pt x="384194" y="409807"/>
                </a:lnTo>
                <a:moveTo>
                  <a:pt x="2023423" y="2407897"/>
                </a:moveTo>
                <a:lnTo>
                  <a:pt x="2023423" y="2715253"/>
                </a:lnTo>
                <a:lnTo>
                  <a:pt x="1203808" y="3022608"/>
                </a:lnTo>
                <a:lnTo>
                  <a:pt x="384194" y="2715253"/>
                </a:lnTo>
                <a:lnTo>
                  <a:pt x="384194" y="240789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78259" y="1468894"/>
            <a:ext cx="2791815" cy="2817704"/>
          </a:xfrm>
          <a:custGeom>
            <a:avLst/>
            <a:gdLst/>
            <a:ahLst/>
            <a:cxnLst/>
            <a:rect l="0" t="0" r="0" b="0"/>
            <a:pathLst>
              <a:path w="2791815" h="2817704">
                <a:moveTo>
                  <a:pt x="1152582" y="307362"/>
                </a:moveTo>
                <a:lnTo>
                  <a:pt x="0" y="0"/>
                </a:lnTo>
                <a:lnTo>
                  <a:pt x="870842" y="0"/>
                </a:lnTo>
                <a:lnTo>
                  <a:pt x="2791815" y="307362"/>
                </a:lnTo>
                <a:lnTo>
                  <a:pt x="2791815" y="2510351"/>
                </a:lnTo>
                <a:lnTo>
                  <a:pt x="1972198" y="2817704"/>
                </a:lnTo>
                <a:lnTo>
                  <a:pt x="1152582" y="2510351"/>
                </a:lnTo>
                <a:lnTo>
                  <a:pt x="1152582" y="409813"/>
                </a:lnTo>
                <a:cubicBezTo>
                  <a:pt x="1152582" y="353225"/>
                  <a:pt x="1152582" y="307362"/>
                  <a:pt x="1152582" y="307362"/>
                </a:cubicBezTo>
              </a:path>
            </a:pathLst>
          </a:custGeom>
          <a:solidFill>
            <a:srgbClr val="DA67F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78260" y="1468896"/>
            <a:ext cx="2791812" cy="2817705"/>
          </a:xfrm>
          <a:custGeom>
            <a:avLst/>
            <a:gdLst/>
            <a:ahLst/>
            <a:cxnLst/>
            <a:rect l="0" t="0" r="0" b="0"/>
            <a:pathLst>
              <a:path w="2791812" h="2817705">
                <a:moveTo>
                  <a:pt x="2791812" y="409807"/>
                </a:moveTo>
                <a:lnTo>
                  <a:pt x="2791812" y="307355"/>
                </a:lnTo>
                <a:lnTo>
                  <a:pt x="1152583" y="307355"/>
                </a:lnTo>
                <a:lnTo>
                  <a:pt x="1152582" y="409807"/>
                </a:lnTo>
                <a:moveTo>
                  <a:pt x="2791812" y="307355"/>
                </a:moveTo>
                <a:lnTo>
                  <a:pt x="870840" y="0"/>
                </a:lnTo>
                <a:lnTo>
                  <a:pt x="0" y="0"/>
                </a:lnTo>
                <a:lnTo>
                  <a:pt x="1152582" y="307355"/>
                </a:lnTo>
                <a:moveTo>
                  <a:pt x="2791812" y="2407894"/>
                </a:moveTo>
                <a:lnTo>
                  <a:pt x="2791812" y="409807"/>
                </a:lnTo>
                <a:moveTo>
                  <a:pt x="1152583" y="2407894"/>
                </a:moveTo>
                <a:lnTo>
                  <a:pt x="1152583" y="409807"/>
                </a:lnTo>
                <a:moveTo>
                  <a:pt x="2791812" y="2407897"/>
                </a:moveTo>
                <a:lnTo>
                  <a:pt x="2791812" y="2510349"/>
                </a:lnTo>
                <a:lnTo>
                  <a:pt x="1972197" y="2817705"/>
                </a:lnTo>
                <a:lnTo>
                  <a:pt x="1152582" y="2510349"/>
                </a:lnTo>
                <a:lnTo>
                  <a:pt x="1152582" y="240789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20603" y="456613"/>
            <a:ext cx="4502791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ই-গভর্ন্যান্সের সুবিধা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72095" y="1991832"/>
            <a:ext cx="448226" cy="490914"/>
          </a:xfrm>
          <a:custGeom>
            <a:avLst/>
            <a:gdLst/>
            <a:ahLst/>
            <a:cxnLst/>
            <a:rect l="0" t="0" r="0" b="0"/>
            <a:pathLst>
              <a:path w="448226" h="490914">
                <a:moveTo>
                  <a:pt x="170753" y="192097"/>
                </a:moveTo>
                <a:lnTo>
                  <a:pt x="170753" y="42688"/>
                </a:lnTo>
                <a:cubicBezTo>
                  <a:pt x="170753" y="19112"/>
                  <a:pt x="189865" y="0"/>
                  <a:pt x="213441" y="0"/>
                </a:cubicBezTo>
                <a:lnTo>
                  <a:pt x="405538" y="0"/>
                </a:lnTo>
                <a:cubicBezTo>
                  <a:pt x="429114" y="0"/>
                  <a:pt x="448226" y="19112"/>
                  <a:pt x="448226" y="42688"/>
                </a:cubicBezTo>
                <a:lnTo>
                  <a:pt x="448226" y="448226"/>
                </a:lnTo>
                <a:cubicBezTo>
                  <a:pt x="448226" y="471802"/>
                  <a:pt x="429114" y="490914"/>
                  <a:pt x="405538" y="490914"/>
                </a:cubicBezTo>
                <a:lnTo>
                  <a:pt x="213441" y="490914"/>
                </a:lnTo>
                <a:cubicBezTo>
                  <a:pt x="189865" y="490914"/>
                  <a:pt x="170753" y="471802"/>
                  <a:pt x="170753" y="448226"/>
                </a:cubicBezTo>
                <a:lnTo>
                  <a:pt x="170753" y="426882"/>
                </a:lnTo>
                <a:moveTo>
                  <a:pt x="170753" y="330834"/>
                </a:moveTo>
                <a:lnTo>
                  <a:pt x="234785" y="330834"/>
                </a:lnTo>
                <a:cubicBezTo>
                  <a:pt x="258361" y="330834"/>
                  <a:pt x="277473" y="311721"/>
                  <a:pt x="277473" y="288145"/>
                </a:cubicBezTo>
                <a:cubicBezTo>
                  <a:pt x="277473" y="264569"/>
                  <a:pt x="258361" y="245457"/>
                  <a:pt x="234785" y="245457"/>
                </a:cubicBezTo>
                <a:lnTo>
                  <a:pt x="117392" y="245457"/>
                </a:lnTo>
                <a:moveTo>
                  <a:pt x="128064" y="394162"/>
                </a:moveTo>
                <a:cubicBezTo>
                  <a:pt x="153869" y="383723"/>
                  <a:pt x="170757" y="358669"/>
                  <a:pt x="170753" y="330834"/>
                </a:cubicBezTo>
                <a:moveTo>
                  <a:pt x="170753" y="138736"/>
                </a:moveTo>
                <a:lnTo>
                  <a:pt x="128064" y="138736"/>
                </a:lnTo>
                <a:cubicBezTo>
                  <a:pt x="57336" y="138736"/>
                  <a:pt x="0" y="196073"/>
                  <a:pt x="0" y="266801"/>
                </a:cubicBezTo>
                <a:lnTo>
                  <a:pt x="0" y="385176"/>
                </a:lnTo>
                <a:cubicBezTo>
                  <a:pt x="0" y="417469"/>
                  <a:pt x="14343" y="432773"/>
                  <a:pt x="42688" y="448226"/>
                </a:cubicBezTo>
                <a:lnTo>
                  <a:pt x="42688" y="490914"/>
                </a:lnTo>
                <a:moveTo>
                  <a:pt x="313225" y="428440"/>
                </a:moveTo>
                <a:cubicBezTo>
                  <a:pt x="315291" y="430535"/>
                  <a:pt x="315291" y="433901"/>
                  <a:pt x="313225" y="435996"/>
                </a:cubicBezTo>
                <a:moveTo>
                  <a:pt x="305711" y="428440"/>
                </a:moveTo>
                <a:cubicBezTo>
                  <a:pt x="307806" y="426373"/>
                  <a:pt x="311173" y="426373"/>
                  <a:pt x="313267" y="428440"/>
                </a:cubicBezTo>
                <a:moveTo>
                  <a:pt x="305711" y="435996"/>
                </a:moveTo>
                <a:cubicBezTo>
                  <a:pt x="303645" y="433901"/>
                  <a:pt x="303645" y="430535"/>
                  <a:pt x="305711" y="428440"/>
                </a:cubicBezTo>
                <a:moveTo>
                  <a:pt x="305669" y="435996"/>
                </a:moveTo>
                <a:cubicBezTo>
                  <a:pt x="307763" y="438063"/>
                  <a:pt x="311130" y="438063"/>
                  <a:pt x="313225" y="435996"/>
                </a:cubicBezTo>
                <a:moveTo>
                  <a:pt x="234785" y="42688"/>
                </a:moveTo>
                <a:lnTo>
                  <a:pt x="234785" y="64032"/>
                </a:lnTo>
                <a:moveTo>
                  <a:pt x="213441" y="85376"/>
                </a:moveTo>
                <a:cubicBezTo>
                  <a:pt x="213441" y="97164"/>
                  <a:pt x="222997" y="106720"/>
                  <a:pt x="234785" y="106720"/>
                </a:cubicBezTo>
                <a:cubicBezTo>
                  <a:pt x="246573" y="106720"/>
                  <a:pt x="256129" y="97164"/>
                  <a:pt x="256129" y="85376"/>
                </a:cubicBezTo>
                <a:cubicBezTo>
                  <a:pt x="256129" y="73588"/>
                  <a:pt x="246573" y="64032"/>
                  <a:pt x="234785" y="64032"/>
                </a:cubicBezTo>
                <a:cubicBezTo>
                  <a:pt x="222997" y="64032"/>
                  <a:pt x="213441" y="73588"/>
                  <a:pt x="213441" y="85376"/>
                </a:cubicBezTo>
                <a:close/>
                <a:moveTo>
                  <a:pt x="213441" y="192097"/>
                </a:moveTo>
                <a:cubicBezTo>
                  <a:pt x="213441" y="203885"/>
                  <a:pt x="222997" y="213441"/>
                  <a:pt x="234785" y="213441"/>
                </a:cubicBezTo>
                <a:cubicBezTo>
                  <a:pt x="246573" y="213441"/>
                  <a:pt x="256129" y="203885"/>
                  <a:pt x="256129" y="192097"/>
                </a:cubicBezTo>
                <a:cubicBezTo>
                  <a:pt x="256129" y="180309"/>
                  <a:pt x="246573" y="170753"/>
                  <a:pt x="234785" y="170753"/>
                </a:cubicBezTo>
                <a:cubicBezTo>
                  <a:pt x="222997" y="170753"/>
                  <a:pt x="213441" y="180309"/>
                  <a:pt x="213441" y="192097"/>
                </a:cubicBezTo>
                <a:close/>
                <a:moveTo>
                  <a:pt x="234785" y="106720"/>
                </a:moveTo>
                <a:lnTo>
                  <a:pt x="234785" y="170753"/>
                </a:lnTo>
                <a:moveTo>
                  <a:pt x="234785" y="213441"/>
                </a:moveTo>
                <a:lnTo>
                  <a:pt x="234785" y="245457"/>
                </a:lnTo>
                <a:moveTo>
                  <a:pt x="298817" y="85376"/>
                </a:moveTo>
                <a:lnTo>
                  <a:pt x="405538" y="85376"/>
                </a:lnTo>
                <a:moveTo>
                  <a:pt x="298817" y="192097"/>
                </a:moveTo>
                <a:lnTo>
                  <a:pt x="384194" y="192097"/>
                </a:lnTo>
                <a:moveTo>
                  <a:pt x="320161" y="298817"/>
                </a:moveTo>
                <a:lnTo>
                  <a:pt x="405538" y="298817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97984" y="2001629"/>
            <a:ext cx="469570" cy="471342"/>
          </a:xfrm>
          <a:custGeom>
            <a:avLst/>
            <a:gdLst/>
            <a:ahLst/>
            <a:cxnLst/>
            <a:rect l="0" t="0" r="0" b="0"/>
            <a:pathLst>
              <a:path w="469570" h="471342">
                <a:moveTo>
                  <a:pt x="144371" y="333566"/>
                </a:moveTo>
                <a:lnTo>
                  <a:pt x="0" y="333566"/>
                </a:lnTo>
                <a:lnTo>
                  <a:pt x="0" y="102195"/>
                </a:lnTo>
                <a:lnTo>
                  <a:pt x="102195" y="0"/>
                </a:lnTo>
                <a:lnTo>
                  <a:pt x="258904" y="0"/>
                </a:lnTo>
                <a:lnTo>
                  <a:pt x="258904" y="83583"/>
                </a:lnTo>
                <a:moveTo>
                  <a:pt x="55836" y="251369"/>
                </a:moveTo>
                <a:lnTo>
                  <a:pt x="122600" y="251369"/>
                </a:lnTo>
                <a:moveTo>
                  <a:pt x="55836" y="189962"/>
                </a:moveTo>
                <a:lnTo>
                  <a:pt x="137136" y="189962"/>
                </a:lnTo>
                <a:moveTo>
                  <a:pt x="410874" y="283386"/>
                </a:moveTo>
                <a:cubicBezTo>
                  <a:pt x="410884" y="322600"/>
                  <a:pt x="379098" y="354395"/>
                  <a:pt x="339883" y="354395"/>
                </a:cubicBezTo>
                <a:cubicBezTo>
                  <a:pt x="300669" y="354395"/>
                  <a:pt x="268882" y="322600"/>
                  <a:pt x="268893" y="283385"/>
                </a:cubicBezTo>
                <a:moveTo>
                  <a:pt x="468631" y="470830"/>
                </a:moveTo>
                <a:cubicBezTo>
                  <a:pt x="451319" y="415114"/>
                  <a:pt x="399848" y="377082"/>
                  <a:pt x="341506" y="376894"/>
                </a:cubicBezTo>
                <a:lnTo>
                  <a:pt x="339905" y="376894"/>
                </a:lnTo>
                <a:cubicBezTo>
                  <a:pt x="281364" y="377091"/>
                  <a:pt x="229768" y="415372"/>
                  <a:pt x="212608" y="471342"/>
                </a:cubicBezTo>
                <a:moveTo>
                  <a:pt x="338923" y="119057"/>
                </a:moveTo>
                <a:lnTo>
                  <a:pt x="198820" y="181403"/>
                </a:lnTo>
                <a:lnTo>
                  <a:pt x="339478" y="242640"/>
                </a:lnTo>
                <a:lnTo>
                  <a:pt x="469570" y="182534"/>
                </a:lnTo>
                <a:lnTo>
                  <a:pt x="338923" y="119057"/>
                </a:lnTo>
                <a:close/>
                <a:moveTo>
                  <a:pt x="213846" y="192353"/>
                </a:moveTo>
                <a:lnTo>
                  <a:pt x="213846" y="260846"/>
                </a:lnTo>
                <a:moveTo>
                  <a:pt x="0" y="102195"/>
                </a:moveTo>
                <a:lnTo>
                  <a:pt x="102195" y="102195"/>
                </a:lnTo>
                <a:lnTo>
                  <a:pt x="102195" y="0"/>
                </a:lnTo>
                <a:moveTo>
                  <a:pt x="268893" y="216066"/>
                </a:moveTo>
                <a:lnTo>
                  <a:pt x="268893" y="283386"/>
                </a:lnTo>
                <a:lnTo>
                  <a:pt x="410874" y="283386"/>
                </a:lnTo>
                <a:lnTo>
                  <a:pt x="410874" y="216066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326541" y="1991353"/>
            <a:ext cx="490915" cy="491394"/>
          </a:xfrm>
          <a:custGeom>
            <a:avLst/>
            <a:gdLst/>
            <a:ahLst/>
            <a:cxnLst/>
            <a:rect l="0" t="0" r="0" b="0"/>
            <a:pathLst>
              <a:path w="490915" h="491394">
                <a:moveTo>
                  <a:pt x="335508" y="48759"/>
                </a:moveTo>
                <a:cubicBezTo>
                  <a:pt x="335508" y="48759"/>
                  <a:pt x="349616" y="5004"/>
                  <a:pt x="470510" y="479"/>
                </a:cubicBezTo>
                <a:cubicBezTo>
                  <a:pt x="475488" y="0"/>
                  <a:pt x="480450" y="1537"/>
                  <a:pt x="484286" y="4746"/>
                </a:cubicBezTo>
                <a:cubicBezTo>
                  <a:pt x="488121" y="7956"/>
                  <a:pt x="490509" y="12570"/>
                  <a:pt x="490915" y="17554"/>
                </a:cubicBezTo>
                <a:lnTo>
                  <a:pt x="490914" y="197080"/>
                </a:lnTo>
                <a:cubicBezTo>
                  <a:pt x="489959" y="206970"/>
                  <a:pt x="481418" y="214376"/>
                  <a:pt x="471491" y="213920"/>
                </a:cubicBezTo>
                <a:cubicBezTo>
                  <a:pt x="349830" y="218189"/>
                  <a:pt x="335508" y="262222"/>
                  <a:pt x="335508" y="262222"/>
                </a:cubicBezTo>
                <a:lnTo>
                  <a:pt x="335508" y="48781"/>
                </a:lnTo>
                <a:moveTo>
                  <a:pt x="335508" y="48759"/>
                </a:moveTo>
                <a:cubicBezTo>
                  <a:pt x="335508" y="48759"/>
                  <a:pt x="321399" y="5004"/>
                  <a:pt x="200506" y="479"/>
                </a:cubicBezTo>
                <a:cubicBezTo>
                  <a:pt x="195528" y="0"/>
                  <a:pt x="190566" y="1537"/>
                  <a:pt x="186730" y="4746"/>
                </a:cubicBezTo>
                <a:cubicBezTo>
                  <a:pt x="182895" y="7956"/>
                  <a:pt x="180507" y="12570"/>
                  <a:pt x="180101" y="17554"/>
                </a:cubicBezTo>
                <a:lnTo>
                  <a:pt x="180101" y="197080"/>
                </a:lnTo>
                <a:cubicBezTo>
                  <a:pt x="181057" y="206970"/>
                  <a:pt x="189598" y="214376"/>
                  <a:pt x="199524" y="213920"/>
                </a:cubicBezTo>
                <a:cubicBezTo>
                  <a:pt x="321186" y="218189"/>
                  <a:pt x="335508" y="262222"/>
                  <a:pt x="335508" y="262222"/>
                </a:cubicBezTo>
                <a:lnTo>
                  <a:pt x="335508" y="48781"/>
                </a:lnTo>
                <a:moveTo>
                  <a:pt x="96048" y="491394"/>
                </a:moveTo>
                <a:lnTo>
                  <a:pt x="394866" y="491394"/>
                </a:lnTo>
                <a:moveTo>
                  <a:pt x="234785" y="448706"/>
                </a:moveTo>
                <a:lnTo>
                  <a:pt x="234785" y="491394"/>
                </a:lnTo>
                <a:moveTo>
                  <a:pt x="0" y="363329"/>
                </a:moveTo>
                <a:lnTo>
                  <a:pt x="490914" y="363329"/>
                </a:lnTo>
                <a:moveTo>
                  <a:pt x="490914" y="277953"/>
                </a:moveTo>
                <a:lnTo>
                  <a:pt x="490914" y="416689"/>
                </a:lnTo>
                <a:cubicBezTo>
                  <a:pt x="490914" y="434372"/>
                  <a:pt x="476580" y="448706"/>
                  <a:pt x="458898" y="448706"/>
                </a:cubicBezTo>
                <a:lnTo>
                  <a:pt x="32016" y="448706"/>
                </a:lnTo>
                <a:cubicBezTo>
                  <a:pt x="14334" y="448706"/>
                  <a:pt x="0" y="434372"/>
                  <a:pt x="0" y="416689"/>
                </a:cubicBezTo>
                <a:lnTo>
                  <a:pt x="0" y="96528"/>
                </a:lnTo>
                <a:cubicBezTo>
                  <a:pt x="0" y="78845"/>
                  <a:pt x="14334" y="64511"/>
                  <a:pt x="32016" y="64511"/>
                </a:cubicBezTo>
                <a:lnTo>
                  <a:pt x="117392" y="64511"/>
                </a:lnTo>
                <a:moveTo>
                  <a:pt x="383489" y="83785"/>
                </a:moveTo>
                <a:cubicBezTo>
                  <a:pt x="401042" y="78010"/>
                  <a:pt x="419170" y="74159"/>
                  <a:pt x="437554" y="72302"/>
                </a:cubicBezTo>
                <a:moveTo>
                  <a:pt x="289106" y="84361"/>
                </a:moveTo>
                <a:cubicBezTo>
                  <a:pt x="271091" y="78245"/>
                  <a:pt x="252436" y="74206"/>
                  <a:pt x="233504" y="72323"/>
                </a:cubicBezTo>
                <a:moveTo>
                  <a:pt x="383383" y="147881"/>
                </a:moveTo>
                <a:cubicBezTo>
                  <a:pt x="400864" y="142110"/>
                  <a:pt x="418920" y="138252"/>
                  <a:pt x="437234" y="136377"/>
                </a:cubicBezTo>
                <a:moveTo>
                  <a:pt x="289106" y="148415"/>
                </a:moveTo>
                <a:cubicBezTo>
                  <a:pt x="271188" y="142316"/>
                  <a:pt x="252635" y="138277"/>
                  <a:pt x="233803" y="136377"/>
                </a:cubicBez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971106" y="2039857"/>
            <a:ext cx="480242" cy="416210"/>
          </a:xfrm>
          <a:custGeom>
            <a:avLst/>
            <a:gdLst/>
            <a:ahLst/>
            <a:cxnLst/>
            <a:rect l="0" t="0" r="0" b="0"/>
            <a:pathLst>
              <a:path w="480242" h="416210">
                <a:moveTo>
                  <a:pt x="0" y="416210"/>
                </a:moveTo>
                <a:lnTo>
                  <a:pt x="480242" y="416210"/>
                </a:lnTo>
                <a:moveTo>
                  <a:pt x="442890" y="106720"/>
                </a:moveTo>
                <a:lnTo>
                  <a:pt x="442890" y="416210"/>
                </a:lnTo>
                <a:lnTo>
                  <a:pt x="37352" y="416210"/>
                </a:lnTo>
                <a:lnTo>
                  <a:pt x="37352" y="106720"/>
                </a:lnTo>
                <a:moveTo>
                  <a:pt x="201702" y="416210"/>
                </a:moveTo>
                <a:lnTo>
                  <a:pt x="201702" y="324428"/>
                </a:lnTo>
                <a:cubicBezTo>
                  <a:pt x="201702" y="303084"/>
                  <a:pt x="218775" y="286009"/>
                  <a:pt x="240119" y="286009"/>
                </a:cubicBezTo>
                <a:cubicBezTo>
                  <a:pt x="261463" y="286009"/>
                  <a:pt x="278540" y="303084"/>
                  <a:pt x="278540" y="324428"/>
                </a:cubicBezTo>
                <a:lnTo>
                  <a:pt x="278540" y="416210"/>
                </a:lnTo>
                <a:moveTo>
                  <a:pt x="480242" y="85376"/>
                </a:moveTo>
                <a:cubicBezTo>
                  <a:pt x="480242" y="98182"/>
                  <a:pt x="471705" y="106720"/>
                  <a:pt x="458898" y="106720"/>
                </a:cubicBezTo>
                <a:lnTo>
                  <a:pt x="21344" y="106720"/>
                </a:lnTo>
                <a:cubicBezTo>
                  <a:pt x="8537" y="106720"/>
                  <a:pt x="0" y="98182"/>
                  <a:pt x="0" y="85376"/>
                </a:cubicBezTo>
                <a:lnTo>
                  <a:pt x="0" y="21344"/>
                </a:lnTo>
                <a:cubicBezTo>
                  <a:pt x="0" y="8537"/>
                  <a:pt x="8537" y="0"/>
                  <a:pt x="21344" y="0"/>
                </a:cubicBezTo>
                <a:lnTo>
                  <a:pt x="458898" y="0"/>
                </a:lnTo>
                <a:cubicBezTo>
                  <a:pt x="471705" y="0"/>
                  <a:pt x="480242" y="8537"/>
                  <a:pt x="480242" y="21344"/>
                </a:cubicBezTo>
                <a:close/>
                <a:moveTo>
                  <a:pt x="122730" y="315890"/>
                </a:moveTo>
                <a:cubicBezTo>
                  <a:pt x="120372" y="315890"/>
                  <a:pt x="118460" y="317803"/>
                  <a:pt x="118460" y="320159"/>
                </a:cubicBezTo>
                <a:cubicBezTo>
                  <a:pt x="118460" y="322518"/>
                  <a:pt x="120372" y="324428"/>
                  <a:pt x="122730" y="324428"/>
                </a:cubicBezTo>
                <a:moveTo>
                  <a:pt x="122727" y="324428"/>
                </a:moveTo>
                <a:cubicBezTo>
                  <a:pt x="125085" y="324428"/>
                  <a:pt x="126996" y="322518"/>
                  <a:pt x="126996" y="320159"/>
                </a:cubicBezTo>
                <a:cubicBezTo>
                  <a:pt x="126996" y="317803"/>
                  <a:pt x="125085" y="315890"/>
                  <a:pt x="122727" y="315890"/>
                </a:cubicBezTo>
                <a:moveTo>
                  <a:pt x="122730" y="198498"/>
                </a:moveTo>
                <a:cubicBezTo>
                  <a:pt x="120372" y="198498"/>
                  <a:pt x="118460" y="200410"/>
                  <a:pt x="118460" y="202767"/>
                </a:cubicBezTo>
                <a:cubicBezTo>
                  <a:pt x="118460" y="205125"/>
                  <a:pt x="120372" y="207035"/>
                  <a:pt x="122730" y="207035"/>
                </a:cubicBezTo>
                <a:moveTo>
                  <a:pt x="122727" y="207035"/>
                </a:moveTo>
                <a:cubicBezTo>
                  <a:pt x="125085" y="207035"/>
                  <a:pt x="126996" y="205125"/>
                  <a:pt x="126996" y="202767"/>
                </a:cubicBezTo>
                <a:cubicBezTo>
                  <a:pt x="126996" y="200410"/>
                  <a:pt x="125085" y="198498"/>
                  <a:pt x="122727" y="198498"/>
                </a:cubicBezTo>
                <a:moveTo>
                  <a:pt x="240123" y="198498"/>
                </a:moveTo>
                <a:cubicBezTo>
                  <a:pt x="237765" y="198498"/>
                  <a:pt x="235852" y="200410"/>
                  <a:pt x="235852" y="202767"/>
                </a:cubicBezTo>
                <a:cubicBezTo>
                  <a:pt x="235852" y="205125"/>
                  <a:pt x="237765" y="207035"/>
                  <a:pt x="240123" y="207035"/>
                </a:cubicBezTo>
                <a:moveTo>
                  <a:pt x="240119" y="207035"/>
                </a:moveTo>
                <a:cubicBezTo>
                  <a:pt x="242477" y="207035"/>
                  <a:pt x="244390" y="205125"/>
                  <a:pt x="244390" y="202767"/>
                </a:cubicBezTo>
                <a:cubicBezTo>
                  <a:pt x="244390" y="200410"/>
                  <a:pt x="242477" y="198498"/>
                  <a:pt x="240119" y="198498"/>
                </a:cubicBezTo>
                <a:moveTo>
                  <a:pt x="357516" y="198498"/>
                </a:moveTo>
                <a:cubicBezTo>
                  <a:pt x="355157" y="198498"/>
                  <a:pt x="353245" y="200410"/>
                  <a:pt x="353245" y="202767"/>
                </a:cubicBezTo>
                <a:cubicBezTo>
                  <a:pt x="353245" y="205125"/>
                  <a:pt x="355157" y="207035"/>
                  <a:pt x="357516" y="207035"/>
                </a:cubicBezTo>
                <a:moveTo>
                  <a:pt x="357512" y="207035"/>
                </a:moveTo>
                <a:cubicBezTo>
                  <a:pt x="359870" y="207035"/>
                  <a:pt x="361783" y="205125"/>
                  <a:pt x="361783" y="202767"/>
                </a:cubicBezTo>
                <a:cubicBezTo>
                  <a:pt x="361783" y="200410"/>
                  <a:pt x="359870" y="198498"/>
                  <a:pt x="357512" y="198498"/>
                </a:cubicBezTo>
                <a:moveTo>
                  <a:pt x="357516" y="315890"/>
                </a:moveTo>
                <a:cubicBezTo>
                  <a:pt x="355157" y="315890"/>
                  <a:pt x="353245" y="317803"/>
                  <a:pt x="353245" y="320159"/>
                </a:cubicBezTo>
                <a:cubicBezTo>
                  <a:pt x="353245" y="322518"/>
                  <a:pt x="355157" y="324428"/>
                  <a:pt x="357516" y="324428"/>
                </a:cubicBezTo>
                <a:moveTo>
                  <a:pt x="357512" y="324428"/>
                </a:moveTo>
                <a:cubicBezTo>
                  <a:pt x="359870" y="324428"/>
                  <a:pt x="361783" y="322518"/>
                  <a:pt x="361783" y="320159"/>
                </a:cubicBezTo>
                <a:cubicBezTo>
                  <a:pt x="361783" y="317803"/>
                  <a:pt x="359870" y="315890"/>
                  <a:pt x="357512" y="315890"/>
                </a:cubicBez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594328" y="1981160"/>
            <a:ext cx="496293" cy="501587"/>
          </a:xfrm>
          <a:custGeom>
            <a:avLst/>
            <a:gdLst/>
            <a:ahLst/>
            <a:cxnLst/>
            <a:rect l="0" t="0" r="0" b="0"/>
            <a:pathLst>
              <a:path w="496293" h="501587">
                <a:moveTo>
                  <a:pt x="293524" y="416210"/>
                </a:moveTo>
                <a:lnTo>
                  <a:pt x="16051" y="416210"/>
                </a:lnTo>
                <a:moveTo>
                  <a:pt x="154787" y="453562"/>
                </a:moveTo>
                <a:cubicBezTo>
                  <a:pt x="151840" y="453562"/>
                  <a:pt x="149451" y="455951"/>
                  <a:pt x="149451" y="458898"/>
                </a:cubicBezTo>
                <a:cubicBezTo>
                  <a:pt x="149451" y="461846"/>
                  <a:pt x="151840" y="464234"/>
                  <a:pt x="154787" y="464234"/>
                </a:cubicBezTo>
                <a:moveTo>
                  <a:pt x="154787" y="464234"/>
                </a:moveTo>
                <a:cubicBezTo>
                  <a:pt x="157735" y="464234"/>
                  <a:pt x="160123" y="461846"/>
                  <a:pt x="160123" y="458898"/>
                </a:cubicBezTo>
                <a:cubicBezTo>
                  <a:pt x="160123" y="455951"/>
                  <a:pt x="157735" y="453562"/>
                  <a:pt x="154787" y="453562"/>
                </a:cubicBezTo>
                <a:moveTo>
                  <a:pt x="293439" y="352178"/>
                </a:moveTo>
                <a:lnTo>
                  <a:pt x="293439" y="458898"/>
                </a:lnTo>
                <a:cubicBezTo>
                  <a:pt x="293439" y="470219"/>
                  <a:pt x="288941" y="481077"/>
                  <a:pt x="280935" y="489083"/>
                </a:cubicBezTo>
                <a:cubicBezTo>
                  <a:pt x="272929" y="497089"/>
                  <a:pt x="262071" y="501587"/>
                  <a:pt x="250750" y="501587"/>
                </a:cubicBezTo>
                <a:lnTo>
                  <a:pt x="58653" y="501587"/>
                </a:lnTo>
                <a:cubicBezTo>
                  <a:pt x="47331" y="501587"/>
                  <a:pt x="36473" y="497089"/>
                  <a:pt x="28468" y="489083"/>
                </a:cubicBezTo>
                <a:cubicBezTo>
                  <a:pt x="20462" y="481077"/>
                  <a:pt x="15965" y="470219"/>
                  <a:pt x="15965" y="458898"/>
                </a:cubicBezTo>
                <a:lnTo>
                  <a:pt x="15965" y="53360"/>
                </a:lnTo>
                <a:cubicBezTo>
                  <a:pt x="15965" y="42038"/>
                  <a:pt x="20462" y="31180"/>
                  <a:pt x="28468" y="23175"/>
                </a:cubicBezTo>
                <a:cubicBezTo>
                  <a:pt x="36473" y="15169"/>
                  <a:pt x="47331" y="10672"/>
                  <a:pt x="58653" y="10672"/>
                </a:cubicBezTo>
                <a:lnTo>
                  <a:pt x="261422" y="10672"/>
                </a:lnTo>
                <a:cubicBezTo>
                  <a:pt x="269913" y="10672"/>
                  <a:pt x="278056" y="14045"/>
                  <a:pt x="284060" y="20049"/>
                </a:cubicBezTo>
                <a:cubicBezTo>
                  <a:pt x="290066" y="26053"/>
                  <a:pt x="293439" y="34197"/>
                  <a:pt x="293439" y="42688"/>
                </a:cubicBezTo>
                <a:lnTo>
                  <a:pt x="293439" y="53360"/>
                </a:lnTo>
                <a:moveTo>
                  <a:pt x="474949" y="96048"/>
                </a:moveTo>
                <a:lnTo>
                  <a:pt x="133443" y="96048"/>
                </a:lnTo>
                <a:cubicBezTo>
                  <a:pt x="121655" y="96048"/>
                  <a:pt x="112099" y="105604"/>
                  <a:pt x="112099" y="117392"/>
                </a:cubicBezTo>
                <a:lnTo>
                  <a:pt x="112099" y="288145"/>
                </a:lnTo>
                <a:cubicBezTo>
                  <a:pt x="112099" y="299934"/>
                  <a:pt x="121655" y="309489"/>
                  <a:pt x="133443" y="309489"/>
                </a:cubicBezTo>
                <a:lnTo>
                  <a:pt x="474949" y="309489"/>
                </a:lnTo>
                <a:cubicBezTo>
                  <a:pt x="486737" y="309489"/>
                  <a:pt x="496293" y="299934"/>
                  <a:pt x="496293" y="288145"/>
                </a:cubicBezTo>
                <a:lnTo>
                  <a:pt x="496293" y="117392"/>
                </a:lnTo>
                <a:cubicBezTo>
                  <a:pt x="496293" y="105604"/>
                  <a:pt x="486737" y="96048"/>
                  <a:pt x="474949" y="96048"/>
                </a:cubicBezTo>
                <a:close/>
                <a:moveTo>
                  <a:pt x="0" y="0"/>
                </a:moveTo>
                <a:moveTo>
                  <a:pt x="186804" y="96048"/>
                </a:moveTo>
                <a:lnTo>
                  <a:pt x="112099" y="170753"/>
                </a:lnTo>
                <a:moveTo>
                  <a:pt x="0" y="0"/>
                </a:moveTo>
                <a:moveTo>
                  <a:pt x="496293" y="170753"/>
                </a:moveTo>
                <a:lnTo>
                  <a:pt x="421589" y="96048"/>
                </a:lnTo>
                <a:moveTo>
                  <a:pt x="0" y="0"/>
                </a:moveTo>
                <a:moveTo>
                  <a:pt x="186804" y="309489"/>
                </a:moveTo>
                <a:lnTo>
                  <a:pt x="112099" y="234785"/>
                </a:lnTo>
                <a:moveTo>
                  <a:pt x="0" y="0"/>
                </a:moveTo>
                <a:moveTo>
                  <a:pt x="496293" y="234785"/>
                </a:moveTo>
                <a:lnTo>
                  <a:pt x="421589" y="309489"/>
                </a:lnTo>
                <a:moveTo>
                  <a:pt x="337437" y="141269"/>
                </a:moveTo>
                <a:lnTo>
                  <a:pt x="337437" y="174510"/>
                </a:lnTo>
                <a:cubicBezTo>
                  <a:pt x="337437" y="178875"/>
                  <a:pt x="336577" y="183197"/>
                  <a:pt x="334906" y="187230"/>
                </a:cubicBezTo>
                <a:cubicBezTo>
                  <a:pt x="333237" y="191263"/>
                  <a:pt x="330789" y="194928"/>
                  <a:pt x="327700" y="198014"/>
                </a:cubicBezTo>
                <a:cubicBezTo>
                  <a:pt x="324614" y="201101"/>
                  <a:pt x="320949" y="203550"/>
                  <a:pt x="316917" y="205220"/>
                </a:cubicBezTo>
                <a:cubicBezTo>
                  <a:pt x="312883" y="206891"/>
                  <a:pt x="308561" y="207750"/>
                  <a:pt x="304196" y="207750"/>
                </a:cubicBezTo>
                <a:cubicBezTo>
                  <a:pt x="299831" y="207750"/>
                  <a:pt x="295509" y="206891"/>
                  <a:pt x="291475" y="205220"/>
                </a:cubicBezTo>
                <a:cubicBezTo>
                  <a:pt x="287443" y="203550"/>
                  <a:pt x="283778" y="201101"/>
                  <a:pt x="280692" y="198014"/>
                </a:cubicBezTo>
                <a:cubicBezTo>
                  <a:pt x="277606" y="194928"/>
                  <a:pt x="275157" y="191263"/>
                  <a:pt x="273486" y="187230"/>
                </a:cubicBezTo>
                <a:cubicBezTo>
                  <a:pt x="271815" y="183197"/>
                  <a:pt x="270955" y="178875"/>
                  <a:pt x="270955" y="174510"/>
                </a:cubicBezTo>
                <a:lnTo>
                  <a:pt x="270955" y="141269"/>
                </a:lnTo>
                <a:moveTo>
                  <a:pt x="304198" y="272141"/>
                </a:moveTo>
                <a:lnTo>
                  <a:pt x="304198" y="207756"/>
                </a:lnTo>
                <a:moveTo>
                  <a:pt x="337437" y="243773"/>
                </a:moveTo>
                <a:lnTo>
                  <a:pt x="270955" y="243773"/>
                </a:lnTo>
              </a:path>
            </a:pathLst>
          </a:custGeom>
          <a:noFill/>
          <a:ln w="64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91729" y="2595866"/>
            <a:ext cx="960539" cy="2049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ভর্তি প্রক্রিয়া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13258" y="2595862"/>
            <a:ext cx="1160564" cy="614771"/>
            <a:chOff x="713259" y="2510725"/>
            <a:chExt cx="1160564" cy="614771"/>
          </a:xfrm>
        </p:grpSpPr>
        <p:sp>
          <p:nvSpPr>
            <p:cNvPr id="19" name="TextBox 18"/>
            <p:cNvSpPr txBox="1"/>
            <p:nvPr/>
          </p:nvSpPr>
          <p:spPr>
            <a:xfrm>
              <a:off x="713259" y="2510725"/>
              <a:ext cx="1160564" cy="2048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দ্রুত ও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3259" y="2715607"/>
              <a:ext cx="1160564" cy="2049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সহজতর সেবা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13259" y="2920585"/>
              <a:ext cx="1160564" cy="2049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প্রাপ্তি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74610" y="2595864"/>
            <a:ext cx="716308" cy="409840"/>
            <a:chOff x="2574611" y="2510727"/>
            <a:chExt cx="716308" cy="409840"/>
          </a:xfrm>
        </p:grpSpPr>
        <p:sp>
          <p:nvSpPr>
            <p:cNvPr id="23" name="TextBox 22"/>
            <p:cNvSpPr txBox="1"/>
            <p:nvPr/>
          </p:nvSpPr>
          <p:spPr>
            <a:xfrm>
              <a:off x="2574611" y="2510727"/>
              <a:ext cx="716308" cy="2048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পরীক্ষার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74611" y="2715609"/>
              <a:ext cx="716308" cy="204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ফলাফল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654835" y="2595864"/>
            <a:ext cx="1112786" cy="409840"/>
            <a:chOff x="5654836" y="2510727"/>
            <a:chExt cx="1112786" cy="409840"/>
          </a:xfrm>
        </p:grpSpPr>
        <p:sp>
          <p:nvSpPr>
            <p:cNvPr id="26" name="TextBox 25"/>
            <p:cNvSpPr txBox="1"/>
            <p:nvPr/>
          </p:nvSpPr>
          <p:spPr>
            <a:xfrm>
              <a:off x="5654836" y="2510727"/>
              <a:ext cx="1112786" cy="2048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জেলা ই-সেবা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654836" y="2715609"/>
              <a:ext cx="1112786" cy="2049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6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কেন্দ্র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324497" y="2595866"/>
            <a:ext cx="1051921" cy="20490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6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বিল পরিশোধ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982115" y="2903228"/>
            <a:ext cx="1179756" cy="614894"/>
            <a:chOff x="3982116" y="2818091"/>
            <a:chExt cx="1179756" cy="614894"/>
          </a:xfrm>
        </p:grpSpPr>
        <p:sp>
          <p:nvSpPr>
            <p:cNvPr id="30" name="TextBox 29"/>
            <p:cNvSpPr txBox="1"/>
            <p:nvPr/>
          </p:nvSpPr>
          <p:spPr>
            <a:xfrm>
              <a:off x="3982116" y="2818091"/>
              <a:ext cx="1179756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বিশ্ববিদ্যালয় বা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982116" y="2971824"/>
              <a:ext cx="1179756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কলেজে ভর্তির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82116" y="3125558"/>
              <a:ext cx="1179756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আবেদন এখন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82116" y="3279291"/>
              <a:ext cx="1179756" cy="153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অনলাইনে সম্পন্ন হয়।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278358" y="2903228"/>
            <a:ext cx="1144190" cy="614894"/>
            <a:chOff x="7278359" y="2818091"/>
            <a:chExt cx="1144190" cy="614894"/>
          </a:xfrm>
        </p:grpSpPr>
        <p:sp>
          <p:nvSpPr>
            <p:cNvPr id="35" name="TextBox 34"/>
            <p:cNvSpPr txBox="1"/>
            <p:nvPr/>
          </p:nvSpPr>
          <p:spPr>
            <a:xfrm>
              <a:off x="7278359" y="2818091"/>
              <a:ext cx="1144190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বিদ্যুৎ, গ্যাস ও পানির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278359" y="2971824"/>
              <a:ext cx="1144190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বিল এখন মোবাইল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78359" y="3125558"/>
              <a:ext cx="1144190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ব্যাংকিংয়ের মাধ্যমে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278359" y="3279291"/>
              <a:ext cx="1144190" cy="153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দেওয়া যায়।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374290" y="3108164"/>
            <a:ext cx="1116958" cy="614894"/>
            <a:chOff x="2374291" y="3023027"/>
            <a:chExt cx="1116958" cy="614894"/>
          </a:xfrm>
        </p:grpSpPr>
        <p:sp>
          <p:nvSpPr>
            <p:cNvPr id="40" name="TextBox 39"/>
            <p:cNvSpPr txBox="1"/>
            <p:nvPr/>
          </p:nvSpPr>
          <p:spPr>
            <a:xfrm>
              <a:off x="2374291" y="3023027"/>
              <a:ext cx="1116958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এখন আর স্কুলে না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74291" y="3176760"/>
              <a:ext cx="1116958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গিয়েও এসএমএস বা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74291" y="3330494"/>
              <a:ext cx="1116958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ইন্টারনেটে রেজাল্ট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74291" y="3484227"/>
              <a:ext cx="1116958" cy="153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পাওয়া যায়।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12963" y="3313097"/>
            <a:ext cx="1161154" cy="461152"/>
            <a:chOff x="712964" y="3227960"/>
            <a:chExt cx="1161154" cy="461152"/>
          </a:xfrm>
        </p:grpSpPr>
        <p:sp>
          <p:nvSpPr>
            <p:cNvPr id="45" name="TextBox 44"/>
            <p:cNvSpPr txBox="1"/>
            <p:nvPr/>
          </p:nvSpPr>
          <p:spPr>
            <a:xfrm>
              <a:off x="712964" y="3227960"/>
              <a:ext cx="1161154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ই-গভর্ন্যান্সের মাধ্যমে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12964" y="3381694"/>
              <a:ext cx="1161154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নাগরিক সেবা এখন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12964" y="3535427"/>
              <a:ext cx="1161154" cy="1536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হাতের মুঠোয়।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655797" y="3108167"/>
            <a:ext cx="1110853" cy="768637"/>
            <a:chOff x="5655798" y="3023030"/>
            <a:chExt cx="1110853" cy="768637"/>
          </a:xfrm>
        </p:grpSpPr>
        <p:sp>
          <p:nvSpPr>
            <p:cNvPr id="49" name="TextBox 48"/>
            <p:cNvSpPr txBox="1"/>
            <p:nvPr/>
          </p:nvSpPr>
          <p:spPr>
            <a:xfrm>
              <a:off x="5655798" y="3023030"/>
              <a:ext cx="1110853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সকল জেলা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55798" y="3176763"/>
              <a:ext cx="1110853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প্রশাসকের কার্যালয়ে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655798" y="3330497"/>
              <a:ext cx="1110853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ই-সেবা কেন্দ্রের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655798" y="3484230"/>
              <a:ext cx="1110853" cy="153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মাধ্যমে দ্রুত সেবা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655798" y="3637964"/>
              <a:ext cx="1110853" cy="1537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5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প্রদান।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1475" y="2483188"/>
            <a:ext cx="4114800" cy="1038186"/>
          </a:xfrm>
          <a:custGeom>
            <a:avLst/>
            <a:gdLst/>
            <a:ahLst/>
            <a:cxnLst/>
            <a:rect l="0" t="0" r="0" b="0"/>
            <a:pathLst>
              <a:path w="4114800" h="1038186">
                <a:moveTo>
                  <a:pt x="4114800" y="923886"/>
                </a:moveTo>
                <a:cubicBezTo>
                  <a:pt x="4114800" y="987009"/>
                  <a:pt x="4063622" y="1038186"/>
                  <a:pt x="4000500" y="1038186"/>
                </a:cubicBezTo>
                <a:lnTo>
                  <a:pt x="114300" y="1038186"/>
                </a:lnTo>
                <a:cubicBezTo>
                  <a:pt x="51177" y="1038186"/>
                  <a:pt x="0" y="987009"/>
                  <a:pt x="0" y="923886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923886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1475" y="2483188"/>
            <a:ext cx="4114800" cy="1038186"/>
          </a:xfrm>
          <a:custGeom>
            <a:avLst/>
            <a:gdLst/>
            <a:ahLst/>
            <a:cxnLst/>
            <a:rect l="0" t="0" r="0" b="0"/>
            <a:pathLst>
              <a:path w="4114800" h="1038186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5" y="0"/>
                  <a:pt x="4000500" y="0"/>
                </a:cubicBezTo>
                <a:moveTo>
                  <a:pt x="4114800" y="923886"/>
                </a:moveTo>
                <a:lnTo>
                  <a:pt x="4114800" y="114300"/>
                </a:lnTo>
                <a:moveTo>
                  <a:pt x="4000500" y="1038186"/>
                </a:moveTo>
                <a:cubicBezTo>
                  <a:pt x="4063625" y="1038186"/>
                  <a:pt x="4114800" y="987012"/>
                  <a:pt x="4114800" y="923886"/>
                </a:cubicBezTo>
                <a:moveTo>
                  <a:pt x="4000500" y="1038186"/>
                </a:moveTo>
                <a:lnTo>
                  <a:pt x="114300" y="1038186"/>
                </a:lnTo>
                <a:moveTo>
                  <a:pt x="114300" y="1038186"/>
                </a:moveTo>
                <a:cubicBezTo>
                  <a:pt x="51174" y="1038186"/>
                  <a:pt x="0" y="987012"/>
                  <a:pt x="0" y="923886"/>
                </a:cubicBezTo>
                <a:moveTo>
                  <a:pt x="0" y="923886"/>
                </a:moveTo>
                <a:lnTo>
                  <a:pt x="0" y="1143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57725" y="2483188"/>
            <a:ext cx="4114800" cy="1038186"/>
          </a:xfrm>
          <a:custGeom>
            <a:avLst/>
            <a:gdLst/>
            <a:ahLst/>
            <a:cxnLst/>
            <a:rect l="0" t="0" r="0" b="0"/>
            <a:pathLst>
              <a:path w="4114800" h="1038186">
                <a:moveTo>
                  <a:pt x="4114800" y="923886"/>
                </a:moveTo>
                <a:cubicBezTo>
                  <a:pt x="4114800" y="987009"/>
                  <a:pt x="4063622" y="1038186"/>
                  <a:pt x="4000500" y="1038186"/>
                </a:cubicBezTo>
                <a:lnTo>
                  <a:pt x="114300" y="1038186"/>
                </a:lnTo>
                <a:cubicBezTo>
                  <a:pt x="51177" y="1038186"/>
                  <a:pt x="0" y="987009"/>
                  <a:pt x="0" y="923886"/>
                </a:cubicBezTo>
                <a:lnTo>
                  <a:pt x="0" y="114300"/>
                </a:lnTo>
                <a:cubicBezTo>
                  <a:pt x="0" y="51177"/>
                  <a:pt x="51177" y="0"/>
                  <a:pt x="114300" y="0"/>
                </a:cubicBezTo>
                <a:lnTo>
                  <a:pt x="4000500" y="0"/>
                </a:lnTo>
                <a:cubicBezTo>
                  <a:pt x="4063622" y="0"/>
                  <a:pt x="4114800" y="51177"/>
                  <a:pt x="4114800" y="114300"/>
                </a:cubicBezTo>
                <a:lnTo>
                  <a:pt x="4114800" y="923886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57725" y="2483188"/>
            <a:ext cx="4114800" cy="1038186"/>
          </a:xfrm>
          <a:custGeom>
            <a:avLst/>
            <a:gdLst/>
            <a:ahLst/>
            <a:cxnLst/>
            <a:rect l="0" t="0" r="0" b="0"/>
            <a:pathLst>
              <a:path w="4114800" h="1038186">
                <a:moveTo>
                  <a:pt x="0" y="114300"/>
                </a:moveTo>
                <a:cubicBezTo>
                  <a:pt x="0" y="51174"/>
                  <a:pt x="51174" y="0"/>
                  <a:pt x="114300" y="0"/>
                </a:cubicBezTo>
                <a:moveTo>
                  <a:pt x="4000500" y="0"/>
                </a:moveTo>
                <a:lnTo>
                  <a:pt x="114300" y="0"/>
                </a:lnTo>
                <a:moveTo>
                  <a:pt x="4114800" y="114300"/>
                </a:moveTo>
                <a:cubicBezTo>
                  <a:pt x="4114800" y="51174"/>
                  <a:pt x="4063625" y="0"/>
                  <a:pt x="4000500" y="0"/>
                </a:cubicBezTo>
                <a:moveTo>
                  <a:pt x="4114800" y="923886"/>
                </a:moveTo>
                <a:lnTo>
                  <a:pt x="4114800" y="114300"/>
                </a:lnTo>
                <a:moveTo>
                  <a:pt x="4000500" y="1038186"/>
                </a:moveTo>
                <a:cubicBezTo>
                  <a:pt x="4063625" y="1038186"/>
                  <a:pt x="4114800" y="987012"/>
                  <a:pt x="4114800" y="923886"/>
                </a:cubicBezTo>
                <a:moveTo>
                  <a:pt x="4000500" y="1038186"/>
                </a:moveTo>
                <a:lnTo>
                  <a:pt x="114300" y="1038186"/>
                </a:lnTo>
                <a:moveTo>
                  <a:pt x="114300" y="1038186"/>
                </a:moveTo>
                <a:cubicBezTo>
                  <a:pt x="51174" y="1038186"/>
                  <a:pt x="0" y="987012"/>
                  <a:pt x="0" y="923886"/>
                </a:cubicBezTo>
                <a:moveTo>
                  <a:pt x="0" y="923886"/>
                </a:moveTo>
                <a:lnTo>
                  <a:pt x="0" y="11430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525" y="1631651"/>
            <a:ext cx="4779768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ই-সার্ভিস ও বাংলাদেশ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594" y="2721308"/>
            <a:ext cx="441208" cy="441055"/>
          </a:xfrm>
          <a:custGeom>
            <a:avLst/>
            <a:gdLst/>
            <a:ahLst/>
            <a:cxnLst/>
            <a:rect l="0" t="0" r="0" b="0"/>
            <a:pathLst>
              <a:path w="441208" h="441055">
                <a:moveTo>
                  <a:pt x="165701" y="186809"/>
                </a:moveTo>
                <a:cubicBezTo>
                  <a:pt x="165700" y="216290"/>
                  <a:pt x="189598" y="240190"/>
                  <a:pt x="219080" y="240190"/>
                </a:cubicBezTo>
                <a:cubicBezTo>
                  <a:pt x="248561" y="240190"/>
                  <a:pt x="272459" y="216290"/>
                  <a:pt x="272458" y="186809"/>
                </a:cubicBezTo>
                <a:cubicBezTo>
                  <a:pt x="272459" y="157328"/>
                  <a:pt x="248561" y="133428"/>
                  <a:pt x="219080" y="133428"/>
                </a:cubicBezTo>
                <a:cubicBezTo>
                  <a:pt x="189598" y="133428"/>
                  <a:pt x="165700" y="157328"/>
                  <a:pt x="165701" y="186809"/>
                </a:cubicBezTo>
                <a:moveTo>
                  <a:pt x="292422" y="312615"/>
                </a:moveTo>
                <a:cubicBezTo>
                  <a:pt x="279008" y="284258"/>
                  <a:pt x="250449" y="266174"/>
                  <a:pt x="219080" y="266174"/>
                </a:cubicBezTo>
                <a:cubicBezTo>
                  <a:pt x="187710" y="266174"/>
                  <a:pt x="159151" y="284258"/>
                  <a:pt x="145737" y="312615"/>
                </a:cubicBezTo>
                <a:moveTo>
                  <a:pt x="428972" y="311053"/>
                </a:moveTo>
                <a:cubicBezTo>
                  <a:pt x="441208" y="323297"/>
                  <a:pt x="441208" y="343139"/>
                  <a:pt x="428972" y="355382"/>
                </a:cubicBezTo>
                <a:lnTo>
                  <a:pt x="354963" y="429353"/>
                </a:lnTo>
                <a:cubicBezTo>
                  <a:pt x="342633" y="441055"/>
                  <a:pt x="323226" y="440801"/>
                  <a:pt x="311206" y="428781"/>
                </a:cubicBezTo>
                <a:cubicBezTo>
                  <a:pt x="299186" y="416762"/>
                  <a:pt x="298933" y="397354"/>
                  <a:pt x="310634" y="385024"/>
                </a:cubicBezTo>
                <a:lnTo>
                  <a:pt x="384548" y="311053"/>
                </a:lnTo>
                <a:cubicBezTo>
                  <a:pt x="396794" y="298805"/>
                  <a:pt x="416650" y="298805"/>
                  <a:pt x="428896" y="311053"/>
                </a:cubicBezTo>
                <a:close/>
                <a:moveTo>
                  <a:pt x="347591" y="347991"/>
                </a:moveTo>
                <a:lnTo>
                  <a:pt x="391920" y="392320"/>
                </a:lnTo>
                <a:moveTo>
                  <a:pt x="14616" y="146042"/>
                </a:moveTo>
                <a:lnTo>
                  <a:pt x="102246" y="146042"/>
                </a:lnTo>
                <a:cubicBezTo>
                  <a:pt x="110308" y="146042"/>
                  <a:pt x="116847" y="139512"/>
                  <a:pt x="116857" y="131450"/>
                </a:cubicBezTo>
                <a:lnTo>
                  <a:pt x="116857" y="35266"/>
                </a:lnTo>
                <a:cubicBezTo>
                  <a:pt x="116853" y="31396"/>
                  <a:pt x="115319" y="27685"/>
                  <a:pt x="112590" y="24941"/>
                </a:cubicBezTo>
                <a:lnTo>
                  <a:pt x="91940" y="4291"/>
                </a:lnTo>
                <a:cubicBezTo>
                  <a:pt x="89207" y="1543"/>
                  <a:pt x="85490" y="0"/>
                  <a:pt x="81615" y="5"/>
                </a:cubicBezTo>
                <a:lnTo>
                  <a:pt x="14616" y="5"/>
                </a:lnTo>
                <a:cubicBezTo>
                  <a:pt x="10739" y="0"/>
                  <a:pt x="7020" y="1537"/>
                  <a:pt x="4279" y="4279"/>
                </a:cubicBezTo>
                <a:cubicBezTo>
                  <a:pt x="1537" y="7020"/>
                  <a:pt x="0" y="10739"/>
                  <a:pt x="5" y="14616"/>
                </a:cubicBezTo>
                <a:lnTo>
                  <a:pt x="5" y="131450"/>
                </a:lnTo>
                <a:cubicBezTo>
                  <a:pt x="5" y="135323"/>
                  <a:pt x="1545" y="139037"/>
                  <a:pt x="4285" y="141775"/>
                </a:cubicBezTo>
                <a:cubicBezTo>
                  <a:pt x="7026" y="144512"/>
                  <a:pt x="10742" y="146047"/>
                  <a:pt x="14616" y="146042"/>
                </a:cubicBezTo>
                <a:close/>
                <a:moveTo>
                  <a:pt x="178846" y="68223"/>
                </a:moveTo>
                <a:cubicBezTo>
                  <a:pt x="228302" y="55875"/>
                  <a:pt x="280690" y="66989"/>
                  <a:pt x="320872" y="98354"/>
                </a:cubicBezTo>
                <a:cubicBezTo>
                  <a:pt x="361055" y="129718"/>
                  <a:pt x="384556" y="177840"/>
                  <a:pt x="384586" y="228814"/>
                </a:cubicBezTo>
                <a:cubicBezTo>
                  <a:pt x="384588" y="238262"/>
                  <a:pt x="383791" y="247694"/>
                  <a:pt x="382205" y="257008"/>
                </a:cubicBezTo>
                <a:moveTo>
                  <a:pt x="237558" y="393292"/>
                </a:moveTo>
                <a:cubicBezTo>
                  <a:pt x="190743" y="398533"/>
                  <a:pt x="143912" y="383584"/>
                  <a:pt x="108792" y="352188"/>
                </a:cubicBezTo>
                <a:cubicBezTo>
                  <a:pt x="73672" y="320792"/>
                  <a:pt x="53590" y="275922"/>
                  <a:pt x="53573" y="228814"/>
                </a:cubicBezTo>
                <a:cubicBezTo>
                  <a:pt x="53564" y="219282"/>
                  <a:pt x="54374" y="209766"/>
                  <a:pt x="55993" y="200372"/>
                </a:cubicBezTo>
                <a:moveTo>
                  <a:pt x="74433" y="54068"/>
                </a:moveTo>
                <a:lnTo>
                  <a:pt x="42429" y="54068"/>
                </a:lnTo>
                <a:moveTo>
                  <a:pt x="74433" y="96550"/>
                </a:moveTo>
                <a:lnTo>
                  <a:pt x="42429" y="96550"/>
                </a:ln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1575" y="2711788"/>
            <a:ext cx="1200302" cy="190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ই-সার্ভিসের লক্ষ্য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00822" y="2708035"/>
            <a:ext cx="428205" cy="451432"/>
          </a:xfrm>
          <a:custGeom>
            <a:avLst/>
            <a:gdLst/>
            <a:ahLst/>
            <a:cxnLst/>
            <a:rect l="0" t="0" r="0" b="0"/>
            <a:pathLst>
              <a:path w="428205" h="451432">
                <a:moveTo>
                  <a:pt x="239306" y="222237"/>
                </a:moveTo>
                <a:cubicBezTo>
                  <a:pt x="239299" y="260654"/>
                  <a:pt x="270440" y="291800"/>
                  <a:pt x="308857" y="291800"/>
                </a:cubicBezTo>
                <a:cubicBezTo>
                  <a:pt x="347274" y="291800"/>
                  <a:pt x="378415" y="260654"/>
                  <a:pt x="378409" y="222237"/>
                </a:cubicBezTo>
                <a:cubicBezTo>
                  <a:pt x="378415" y="183820"/>
                  <a:pt x="347274" y="152674"/>
                  <a:pt x="308857" y="152674"/>
                </a:cubicBezTo>
                <a:cubicBezTo>
                  <a:pt x="270440" y="152674"/>
                  <a:pt x="239299" y="183820"/>
                  <a:pt x="239306" y="222237"/>
                </a:cubicBezTo>
                <a:moveTo>
                  <a:pt x="185756" y="115214"/>
                </a:moveTo>
                <a:cubicBezTo>
                  <a:pt x="146591" y="85496"/>
                  <a:pt x="92428" y="85496"/>
                  <a:pt x="53263" y="115214"/>
                </a:cubicBezTo>
                <a:moveTo>
                  <a:pt x="239001" y="53092"/>
                </a:moveTo>
                <a:lnTo>
                  <a:pt x="239001" y="53092"/>
                </a:lnTo>
                <a:cubicBezTo>
                  <a:pt x="168179" y="0"/>
                  <a:pt x="70821" y="0"/>
                  <a:pt x="0" y="53092"/>
                </a:cubicBezTo>
                <a:lnTo>
                  <a:pt x="0" y="53092"/>
                </a:lnTo>
                <a:moveTo>
                  <a:pt x="291293" y="451427"/>
                </a:moveTo>
                <a:lnTo>
                  <a:pt x="113404" y="451427"/>
                </a:lnTo>
                <a:cubicBezTo>
                  <a:pt x="105103" y="451432"/>
                  <a:pt x="97670" y="446284"/>
                  <a:pt x="94754" y="438511"/>
                </a:cubicBezTo>
                <a:lnTo>
                  <a:pt x="52368" y="325469"/>
                </a:lnTo>
                <a:cubicBezTo>
                  <a:pt x="51216" y="322410"/>
                  <a:pt x="51641" y="318979"/>
                  <a:pt x="53504" y="316294"/>
                </a:cubicBezTo>
                <a:cubicBezTo>
                  <a:pt x="55368" y="313608"/>
                  <a:pt x="58433" y="312010"/>
                  <a:pt x="61702" y="312019"/>
                </a:cubicBezTo>
                <a:lnTo>
                  <a:pt x="225228" y="312019"/>
                </a:lnTo>
                <a:cubicBezTo>
                  <a:pt x="233529" y="312015"/>
                  <a:pt x="240962" y="317163"/>
                  <a:pt x="243878" y="324935"/>
                </a:cubicBezTo>
                <a:close/>
                <a:moveTo>
                  <a:pt x="346557" y="451427"/>
                </a:moveTo>
                <a:lnTo>
                  <a:pt x="428205" y="451427"/>
                </a:lnTo>
                <a:moveTo>
                  <a:pt x="308705" y="331622"/>
                </a:moveTo>
                <a:cubicBezTo>
                  <a:pt x="374703" y="331622"/>
                  <a:pt x="428205" y="385124"/>
                  <a:pt x="428205" y="451123"/>
                </a:cubicBezTo>
                <a:moveTo>
                  <a:pt x="142589" y="381723"/>
                </a:moveTo>
                <a:cubicBezTo>
                  <a:pt x="142585" y="394477"/>
                  <a:pt x="152924" y="404818"/>
                  <a:pt x="165677" y="404818"/>
                </a:cubicBezTo>
                <a:cubicBezTo>
                  <a:pt x="178431" y="404818"/>
                  <a:pt x="188769" y="394477"/>
                  <a:pt x="188766" y="381723"/>
                </a:cubicBezTo>
                <a:cubicBezTo>
                  <a:pt x="188769" y="368970"/>
                  <a:pt x="178431" y="358629"/>
                  <a:pt x="165677" y="358629"/>
                </a:cubicBezTo>
                <a:cubicBezTo>
                  <a:pt x="152924" y="358629"/>
                  <a:pt x="142585" y="368970"/>
                  <a:pt x="142589" y="381723"/>
                </a:cubicBezTo>
                <a:moveTo>
                  <a:pt x="266547" y="167125"/>
                </a:moveTo>
                <a:cubicBezTo>
                  <a:pt x="291312" y="217836"/>
                  <a:pt x="347052" y="222237"/>
                  <a:pt x="378428" y="222237"/>
                </a:cubicBezTo>
              </a:path>
            </a:pathLst>
          </a:custGeom>
          <a:noFill/>
          <a:ln w="714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57825" y="2711788"/>
            <a:ext cx="1339157" cy="190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ইন্টারনেটের সুবিধা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171575" y="2988013"/>
            <a:ext cx="2857052" cy="304761"/>
            <a:chOff x="1171575" y="2983250"/>
            <a:chExt cx="2857052" cy="304761"/>
          </a:xfrm>
        </p:grpSpPr>
        <p:sp>
          <p:nvSpPr>
            <p:cNvPr id="11" name="TextBox 10"/>
            <p:cNvSpPr txBox="1"/>
            <p:nvPr/>
          </p:nvSpPr>
          <p:spPr>
            <a:xfrm>
              <a:off x="1171575" y="2983250"/>
              <a:ext cx="2857052" cy="152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স্বল্প খরচে, স্বল্প সময়ে এবং হয়রানিমুক্ত সেবা নিশ্চিত করাই ই-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71575" y="3135650"/>
              <a:ext cx="2857052" cy="1523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সার্ভিসের মূল লক্ষ্য।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57825" y="2988013"/>
            <a:ext cx="3028950" cy="15236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ইন্টারনেটের মাধ্যমে ঘরে বসেই এখন অনেক সেবা পাওয়া সম্ভব।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0937" y="2042626"/>
            <a:ext cx="2231917" cy="771867"/>
          </a:xfrm>
          <a:custGeom>
            <a:avLst/>
            <a:gdLst/>
            <a:ahLst/>
            <a:cxnLst/>
            <a:rect l="0" t="0" r="0" b="0"/>
            <a:pathLst>
              <a:path w="2231917" h="771867">
                <a:moveTo>
                  <a:pt x="1450743" y="334784"/>
                </a:moveTo>
                <a:cubicBezTo>
                  <a:pt x="1450743" y="149913"/>
                  <a:pt x="1300829" y="0"/>
                  <a:pt x="1115958" y="0"/>
                </a:cubicBezTo>
                <a:cubicBezTo>
                  <a:pt x="931078" y="0"/>
                  <a:pt x="781173" y="149913"/>
                  <a:pt x="781173" y="334784"/>
                </a:cubicBezTo>
                <a:lnTo>
                  <a:pt x="111594" y="334784"/>
                </a:lnTo>
                <a:cubicBezTo>
                  <a:pt x="49958" y="334784"/>
                  <a:pt x="0" y="384752"/>
                  <a:pt x="0" y="446379"/>
                </a:cubicBezTo>
                <a:lnTo>
                  <a:pt x="0" y="771867"/>
                </a:lnTo>
                <a:lnTo>
                  <a:pt x="2231917" y="771867"/>
                </a:lnTo>
                <a:lnTo>
                  <a:pt x="2231917" y="446379"/>
                </a:lnTo>
                <a:cubicBezTo>
                  <a:pt x="2231917" y="384752"/>
                  <a:pt x="2181948" y="334784"/>
                  <a:pt x="2120312" y="334784"/>
                </a:cubicBezTo>
                <a:lnTo>
                  <a:pt x="1450743" y="334784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00937" y="2042626"/>
            <a:ext cx="2231912" cy="771869"/>
          </a:xfrm>
          <a:custGeom>
            <a:avLst/>
            <a:gdLst/>
            <a:ahLst/>
            <a:cxnLst/>
            <a:rect l="0" t="0" r="0" b="0"/>
            <a:pathLst>
              <a:path w="2231912" h="771869">
                <a:moveTo>
                  <a:pt x="1450743" y="334786"/>
                </a:moveTo>
                <a:cubicBezTo>
                  <a:pt x="1450743" y="149910"/>
                  <a:pt x="1300833" y="0"/>
                  <a:pt x="1115956" y="0"/>
                </a:cubicBezTo>
                <a:cubicBezTo>
                  <a:pt x="931079" y="0"/>
                  <a:pt x="781169" y="149910"/>
                  <a:pt x="781169" y="334786"/>
                </a:cubicBezTo>
                <a:lnTo>
                  <a:pt x="111595" y="334786"/>
                </a:lnTo>
                <a:cubicBezTo>
                  <a:pt x="49963" y="334786"/>
                  <a:pt x="0" y="384750"/>
                  <a:pt x="0" y="446382"/>
                </a:cubicBezTo>
                <a:lnTo>
                  <a:pt x="0" y="771869"/>
                </a:lnTo>
                <a:lnTo>
                  <a:pt x="2231912" y="771869"/>
                </a:lnTo>
                <a:lnTo>
                  <a:pt x="2231912" y="446382"/>
                </a:lnTo>
                <a:cubicBezTo>
                  <a:pt x="2231912" y="384750"/>
                  <a:pt x="2181949" y="334786"/>
                  <a:pt x="2120317" y="334786"/>
                </a:cubicBezTo>
                <a:lnTo>
                  <a:pt x="1450743" y="334786"/>
                </a:lnTo>
                <a:close/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00937" y="2823797"/>
            <a:ext cx="2231917" cy="892768"/>
          </a:xfrm>
          <a:custGeom>
            <a:avLst/>
            <a:gdLst/>
            <a:ahLst/>
            <a:cxnLst/>
            <a:rect l="0" t="0" r="0" b="0"/>
            <a:pathLst>
              <a:path w="2231917" h="892768">
                <a:moveTo>
                  <a:pt x="2231917" y="892768"/>
                </a:moveTo>
                <a:lnTo>
                  <a:pt x="0" y="892768"/>
                </a:lnTo>
                <a:lnTo>
                  <a:pt x="0" y="0"/>
                </a:lnTo>
                <a:lnTo>
                  <a:pt x="2231917" y="0"/>
                </a:lnTo>
                <a:lnTo>
                  <a:pt x="2231917" y="892768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0937" y="2823797"/>
            <a:ext cx="2231912" cy="892764"/>
          </a:xfrm>
          <a:custGeom>
            <a:avLst/>
            <a:gdLst/>
            <a:ahLst/>
            <a:cxnLst/>
            <a:rect l="0" t="0" r="0" b="0"/>
            <a:pathLst>
              <a:path w="2231912" h="892764"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0"/>
                </a:lnTo>
                <a:moveTo>
                  <a:pt x="0" y="669573"/>
                </a:moveTo>
                <a:lnTo>
                  <a:pt x="0" y="892764"/>
                </a:lnTo>
                <a:moveTo>
                  <a:pt x="2231912" y="669573"/>
                </a:moveTo>
                <a:lnTo>
                  <a:pt x="2231912" y="892764"/>
                </a:lnTo>
                <a:moveTo>
                  <a:pt x="0" y="223191"/>
                </a:moveTo>
                <a:lnTo>
                  <a:pt x="0" y="669573"/>
                </a:lnTo>
                <a:moveTo>
                  <a:pt x="2231912" y="223191"/>
                </a:moveTo>
                <a:lnTo>
                  <a:pt x="2231912" y="669573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24128" y="3707315"/>
            <a:ext cx="1785530" cy="9525"/>
          </a:xfrm>
          <a:custGeom>
            <a:avLst/>
            <a:gdLst/>
            <a:ahLst/>
            <a:cxnLst/>
            <a:rect l="0" t="0" r="0" b="0"/>
            <a:pathLst>
              <a:path w="1785530" h="9525">
                <a:moveTo>
                  <a:pt x="0" y="0"/>
                </a:moveTo>
                <a:lnTo>
                  <a:pt x="1785530" y="0"/>
                </a:lnTo>
              </a:path>
            </a:pathLst>
          </a:custGeom>
          <a:noFill/>
          <a:ln w="6972">
            <a:solidFill>
              <a:srgbClr val="F0FAFF">
                <a:alpha val="84600"/>
              </a:srgbClr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56041" y="2042626"/>
            <a:ext cx="2231917" cy="771867"/>
          </a:xfrm>
          <a:custGeom>
            <a:avLst/>
            <a:gdLst/>
            <a:ahLst/>
            <a:cxnLst/>
            <a:rect l="0" t="0" r="0" b="0"/>
            <a:pathLst>
              <a:path w="2231917" h="771867">
                <a:moveTo>
                  <a:pt x="1450743" y="334784"/>
                </a:moveTo>
                <a:cubicBezTo>
                  <a:pt x="1450743" y="149913"/>
                  <a:pt x="1300829" y="0"/>
                  <a:pt x="1115958" y="0"/>
                </a:cubicBezTo>
                <a:cubicBezTo>
                  <a:pt x="931078" y="0"/>
                  <a:pt x="781173" y="149913"/>
                  <a:pt x="781173" y="334784"/>
                </a:cubicBezTo>
                <a:lnTo>
                  <a:pt x="111594" y="334784"/>
                </a:lnTo>
                <a:cubicBezTo>
                  <a:pt x="49958" y="334784"/>
                  <a:pt x="0" y="384752"/>
                  <a:pt x="0" y="446379"/>
                </a:cubicBezTo>
                <a:lnTo>
                  <a:pt x="0" y="771867"/>
                </a:lnTo>
                <a:lnTo>
                  <a:pt x="2231917" y="771867"/>
                </a:lnTo>
                <a:lnTo>
                  <a:pt x="2231917" y="446379"/>
                </a:lnTo>
                <a:cubicBezTo>
                  <a:pt x="2231917" y="384752"/>
                  <a:pt x="2181948" y="334784"/>
                  <a:pt x="2120312" y="334784"/>
                </a:cubicBezTo>
                <a:lnTo>
                  <a:pt x="1450743" y="334784"/>
                </a:ln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56041" y="2042626"/>
            <a:ext cx="2231912" cy="771869"/>
          </a:xfrm>
          <a:custGeom>
            <a:avLst/>
            <a:gdLst/>
            <a:ahLst/>
            <a:cxnLst/>
            <a:rect l="0" t="0" r="0" b="0"/>
            <a:pathLst>
              <a:path w="2231912" h="771869">
                <a:moveTo>
                  <a:pt x="1450743" y="334786"/>
                </a:moveTo>
                <a:cubicBezTo>
                  <a:pt x="1450743" y="149910"/>
                  <a:pt x="1300833" y="0"/>
                  <a:pt x="1115956" y="0"/>
                </a:cubicBezTo>
                <a:cubicBezTo>
                  <a:pt x="931079" y="0"/>
                  <a:pt x="781169" y="149910"/>
                  <a:pt x="781169" y="334786"/>
                </a:cubicBezTo>
                <a:lnTo>
                  <a:pt x="111595" y="334786"/>
                </a:lnTo>
                <a:cubicBezTo>
                  <a:pt x="49963" y="334786"/>
                  <a:pt x="0" y="384750"/>
                  <a:pt x="0" y="446382"/>
                </a:cubicBezTo>
                <a:lnTo>
                  <a:pt x="0" y="771869"/>
                </a:lnTo>
                <a:lnTo>
                  <a:pt x="2231912" y="771869"/>
                </a:lnTo>
                <a:lnTo>
                  <a:pt x="2231912" y="446382"/>
                </a:lnTo>
                <a:cubicBezTo>
                  <a:pt x="2231912" y="384750"/>
                  <a:pt x="2181949" y="334786"/>
                  <a:pt x="2120317" y="334786"/>
                </a:cubicBezTo>
                <a:lnTo>
                  <a:pt x="1450743" y="334786"/>
                </a:lnTo>
                <a:close/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56041" y="2823797"/>
            <a:ext cx="2231917" cy="892768"/>
          </a:xfrm>
          <a:custGeom>
            <a:avLst/>
            <a:gdLst/>
            <a:ahLst/>
            <a:cxnLst/>
            <a:rect l="0" t="0" r="0" b="0"/>
            <a:pathLst>
              <a:path w="2231917" h="892768">
                <a:moveTo>
                  <a:pt x="2231917" y="892768"/>
                </a:moveTo>
                <a:lnTo>
                  <a:pt x="0" y="892768"/>
                </a:lnTo>
                <a:lnTo>
                  <a:pt x="0" y="0"/>
                </a:lnTo>
                <a:lnTo>
                  <a:pt x="2231917" y="0"/>
                </a:lnTo>
                <a:lnTo>
                  <a:pt x="2231917" y="892768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56041" y="2823797"/>
            <a:ext cx="2231912" cy="892764"/>
          </a:xfrm>
          <a:custGeom>
            <a:avLst/>
            <a:gdLst/>
            <a:ahLst/>
            <a:cxnLst/>
            <a:rect l="0" t="0" r="0" b="0"/>
            <a:pathLst>
              <a:path w="2231912" h="892764"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0"/>
                </a:lnTo>
                <a:moveTo>
                  <a:pt x="0" y="669573"/>
                </a:moveTo>
                <a:lnTo>
                  <a:pt x="0" y="892764"/>
                </a:lnTo>
                <a:moveTo>
                  <a:pt x="2231912" y="669573"/>
                </a:moveTo>
                <a:lnTo>
                  <a:pt x="2231912" y="892764"/>
                </a:lnTo>
                <a:moveTo>
                  <a:pt x="0" y="223191"/>
                </a:moveTo>
                <a:lnTo>
                  <a:pt x="0" y="669573"/>
                </a:lnTo>
                <a:moveTo>
                  <a:pt x="2231912" y="223191"/>
                </a:moveTo>
                <a:lnTo>
                  <a:pt x="2231912" y="669573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79233" y="3707315"/>
            <a:ext cx="1785530" cy="9525"/>
          </a:xfrm>
          <a:custGeom>
            <a:avLst/>
            <a:gdLst/>
            <a:ahLst/>
            <a:cxnLst/>
            <a:rect l="0" t="0" r="0" b="0"/>
            <a:pathLst>
              <a:path w="1785530" h="9525">
                <a:moveTo>
                  <a:pt x="0" y="0"/>
                </a:moveTo>
                <a:lnTo>
                  <a:pt x="1785530" y="0"/>
                </a:lnTo>
              </a:path>
            </a:pathLst>
          </a:custGeom>
          <a:noFill/>
          <a:ln w="6972">
            <a:solidFill>
              <a:srgbClr val="F0FAFF">
                <a:alpha val="84600"/>
              </a:srgbClr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911146" y="2042626"/>
            <a:ext cx="2231917" cy="771867"/>
          </a:xfrm>
          <a:custGeom>
            <a:avLst/>
            <a:gdLst/>
            <a:ahLst/>
            <a:cxnLst/>
            <a:rect l="0" t="0" r="0" b="0"/>
            <a:pathLst>
              <a:path w="2231917" h="771867">
                <a:moveTo>
                  <a:pt x="1450743" y="334784"/>
                </a:moveTo>
                <a:cubicBezTo>
                  <a:pt x="1450743" y="149913"/>
                  <a:pt x="1300829" y="0"/>
                  <a:pt x="1115958" y="0"/>
                </a:cubicBezTo>
                <a:cubicBezTo>
                  <a:pt x="931078" y="0"/>
                  <a:pt x="781173" y="149913"/>
                  <a:pt x="781173" y="334784"/>
                </a:cubicBezTo>
                <a:lnTo>
                  <a:pt x="111594" y="334784"/>
                </a:lnTo>
                <a:cubicBezTo>
                  <a:pt x="49958" y="334784"/>
                  <a:pt x="0" y="384752"/>
                  <a:pt x="0" y="446379"/>
                </a:cubicBezTo>
                <a:lnTo>
                  <a:pt x="0" y="771867"/>
                </a:lnTo>
                <a:lnTo>
                  <a:pt x="2231917" y="771867"/>
                </a:lnTo>
                <a:lnTo>
                  <a:pt x="2231917" y="446379"/>
                </a:lnTo>
                <a:cubicBezTo>
                  <a:pt x="2231917" y="384752"/>
                  <a:pt x="2181948" y="334784"/>
                  <a:pt x="2120312" y="334784"/>
                </a:cubicBezTo>
                <a:lnTo>
                  <a:pt x="1450743" y="334784"/>
                </a:ln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911146" y="2042626"/>
            <a:ext cx="2231912" cy="771869"/>
          </a:xfrm>
          <a:custGeom>
            <a:avLst/>
            <a:gdLst/>
            <a:ahLst/>
            <a:cxnLst/>
            <a:rect l="0" t="0" r="0" b="0"/>
            <a:pathLst>
              <a:path w="2231912" h="771869">
                <a:moveTo>
                  <a:pt x="1450743" y="334786"/>
                </a:moveTo>
                <a:cubicBezTo>
                  <a:pt x="1450743" y="149910"/>
                  <a:pt x="1300833" y="0"/>
                  <a:pt x="1115956" y="0"/>
                </a:cubicBezTo>
                <a:cubicBezTo>
                  <a:pt x="931079" y="0"/>
                  <a:pt x="781169" y="149910"/>
                  <a:pt x="781169" y="334786"/>
                </a:cubicBezTo>
                <a:lnTo>
                  <a:pt x="111595" y="334786"/>
                </a:lnTo>
                <a:cubicBezTo>
                  <a:pt x="49963" y="334786"/>
                  <a:pt x="0" y="384750"/>
                  <a:pt x="0" y="446382"/>
                </a:cubicBezTo>
                <a:lnTo>
                  <a:pt x="0" y="771869"/>
                </a:lnTo>
                <a:lnTo>
                  <a:pt x="2231912" y="771869"/>
                </a:lnTo>
                <a:lnTo>
                  <a:pt x="2231912" y="446382"/>
                </a:lnTo>
                <a:cubicBezTo>
                  <a:pt x="2231912" y="384750"/>
                  <a:pt x="2181949" y="334786"/>
                  <a:pt x="2120317" y="334786"/>
                </a:cubicBezTo>
                <a:lnTo>
                  <a:pt x="1450743" y="334786"/>
                </a:lnTo>
                <a:close/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11146" y="2823797"/>
            <a:ext cx="2231917" cy="892768"/>
          </a:xfrm>
          <a:custGeom>
            <a:avLst/>
            <a:gdLst/>
            <a:ahLst/>
            <a:cxnLst/>
            <a:rect l="0" t="0" r="0" b="0"/>
            <a:pathLst>
              <a:path w="2231917" h="892768">
                <a:moveTo>
                  <a:pt x="2231917" y="892768"/>
                </a:moveTo>
                <a:lnTo>
                  <a:pt x="0" y="892768"/>
                </a:lnTo>
                <a:lnTo>
                  <a:pt x="0" y="0"/>
                </a:lnTo>
                <a:lnTo>
                  <a:pt x="2231917" y="0"/>
                </a:lnTo>
                <a:lnTo>
                  <a:pt x="2231917" y="892768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911146" y="2823797"/>
            <a:ext cx="2231912" cy="892764"/>
          </a:xfrm>
          <a:custGeom>
            <a:avLst/>
            <a:gdLst/>
            <a:ahLst/>
            <a:cxnLst/>
            <a:rect l="0" t="0" r="0" b="0"/>
            <a:pathLst>
              <a:path w="2231912" h="892764"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0"/>
                </a:lnTo>
                <a:moveTo>
                  <a:pt x="0" y="669573"/>
                </a:moveTo>
                <a:lnTo>
                  <a:pt x="0" y="892764"/>
                </a:lnTo>
                <a:moveTo>
                  <a:pt x="2231912" y="669573"/>
                </a:moveTo>
                <a:lnTo>
                  <a:pt x="2231912" y="892764"/>
                </a:lnTo>
                <a:moveTo>
                  <a:pt x="0" y="223191"/>
                </a:moveTo>
                <a:lnTo>
                  <a:pt x="0" y="669573"/>
                </a:lnTo>
                <a:moveTo>
                  <a:pt x="2231912" y="223191"/>
                </a:moveTo>
                <a:lnTo>
                  <a:pt x="2231912" y="669573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34337" y="3707315"/>
            <a:ext cx="1785530" cy="9525"/>
          </a:xfrm>
          <a:custGeom>
            <a:avLst/>
            <a:gdLst/>
            <a:ahLst/>
            <a:cxnLst/>
            <a:rect l="0" t="0" r="0" b="0"/>
            <a:pathLst>
              <a:path w="1785530" h="9525">
                <a:moveTo>
                  <a:pt x="0" y="0"/>
                </a:moveTo>
                <a:lnTo>
                  <a:pt x="1785530" y="0"/>
                </a:lnTo>
              </a:path>
            </a:pathLst>
          </a:custGeom>
          <a:noFill/>
          <a:ln w="6972">
            <a:solidFill>
              <a:srgbClr val="F0FAFF">
                <a:alpha val="84600"/>
              </a:srgbClr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00937" y="3716617"/>
            <a:ext cx="2231917" cy="948566"/>
          </a:xfrm>
          <a:custGeom>
            <a:avLst/>
            <a:gdLst/>
            <a:ahLst/>
            <a:cxnLst/>
            <a:rect l="0" t="0" r="0" b="0"/>
            <a:pathLst>
              <a:path w="2231917" h="948566">
                <a:moveTo>
                  <a:pt x="2231917" y="836971"/>
                </a:moveTo>
                <a:cubicBezTo>
                  <a:pt x="2231917" y="898531"/>
                  <a:pt x="2169375" y="948566"/>
                  <a:pt x="2092413" y="948566"/>
                </a:cubicBezTo>
                <a:lnTo>
                  <a:pt x="139493" y="948566"/>
                </a:lnTo>
                <a:cubicBezTo>
                  <a:pt x="62541" y="948566"/>
                  <a:pt x="0" y="898531"/>
                  <a:pt x="0" y="836971"/>
                </a:cubicBezTo>
                <a:lnTo>
                  <a:pt x="0" y="0"/>
                </a:lnTo>
                <a:lnTo>
                  <a:pt x="2231917" y="0"/>
                </a:lnTo>
                <a:lnTo>
                  <a:pt x="2231917" y="836971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00937" y="3716617"/>
            <a:ext cx="2231912" cy="948563"/>
          </a:xfrm>
          <a:custGeom>
            <a:avLst/>
            <a:gdLst/>
            <a:ahLst/>
            <a:cxnLst/>
            <a:rect l="0" t="0" r="0" b="0"/>
            <a:pathLst>
              <a:path w="2231912" h="948563">
                <a:moveTo>
                  <a:pt x="0" y="0"/>
                </a:moveTo>
                <a:lnTo>
                  <a:pt x="0" y="223191"/>
                </a:lnTo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725371"/>
                </a:lnTo>
                <a:moveTo>
                  <a:pt x="2231912" y="223191"/>
                </a:moveTo>
                <a:lnTo>
                  <a:pt x="2231912" y="725371"/>
                </a:lnTo>
                <a:moveTo>
                  <a:pt x="0" y="725371"/>
                </a:moveTo>
                <a:lnTo>
                  <a:pt x="0" y="836967"/>
                </a:lnTo>
                <a:cubicBezTo>
                  <a:pt x="0" y="898530"/>
                  <a:pt x="62540" y="948563"/>
                  <a:pt x="139494" y="948563"/>
                </a:cubicBezTo>
                <a:lnTo>
                  <a:pt x="2092418" y="948563"/>
                </a:lnTo>
                <a:cubicBezTo>
                  <a:pt x="2169372" y="948563"/>
                  <a:pt x="2231912" y="898530"/>
                  <a:pt x="2231912" y="836967"/>
                </a:cubicBezTo>
                <a:lnTo>
                  <a:pt x="2231912" y="725371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24128" y="3995605"/>
            <a:ext cx="111594" cy="111594"/>
          </a:xfrm>
          <a:custGeom>
            <a:avLst/>
            <a:gdLst/>
            <a:ahLst/>
            <a:cxnLst/>
            <a:rect l="0" t="0" r="0" b="0"/>
            <a:pathLst>
              <a:path w="111594" h="111594">
                <a:moveTo>
                  <a:pt x="0" y="55797"/>
                </a:moveTo>
                <a:cubicBezTo>
                  <a:pt x="0" y="86610"/>
                  <a:pt x="24984" y="111594"/>
                  <a:pt x="55797" y="111594"/>
                </a:cubicBezTo>
                <a:cubicBezTo>
                  <a:pt x="86610" y="111594"/>
                  <a:pt x="111594" y="86610"/>
                  <a:pt x="111594" y="55797"/>
                </a:cubicBezTo>
                <a:cubicBezTo>
                  <a:pt x="111594" y="24984"/>
                  <a:pt x="86610" y="0"/>
                  <a:pt x="55797" y="0"/>
                </a:cubicBezTo>
                <a:cubicBezTo>
                  <a:pt x="24984" y="0"/>
                  <a:pt x="0" y="24984"/>
                  <a:pt x="0" y="55797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224128" y="3995605"/>
            <a:ext cx="111595" cy="111595"/>
          </a:xfrm>
          <a:custGeom>
            <a:avLst/>
            <a:gdLst/>
            <a:ahLst/>
            <a:cxnLst/>
            <a:rect l="0" t="0" r="0" b="0"/>
            <a:pathLst>
              <a:path w="111595" h="111595">
                <a:moveTo>
                  <a:pt x="0" y="55797"/>
                </a:moveTo>
                <a:cubicBezTo>
                  <a:pt x="0" y="86614"/>
                  <a:pt x="24981" y="111595"/>
                  <a:pt x="55797" y="111595"/>
                </a:cubicBezTo>
                <a:cubicBezTo>
                  <a:pt x="86614" y="111595"/>
                  <a:pt x="111595" y="86614"/>
                  <a:pt x="111595" y="55797"/>
                </a:cubicBezTo>
                <a:cubicBezTo>
                  <a:pt x="111595" y="24981"/>
                  <a:pt x="86614" y="0"/>
                  <a:pt x="55797" y="0"/>
                </a:cubicBezTo>
                <a:cubicBezTo>
                  <a:pt x="24981" y="0"/>
                  <a:pt x="0" y="24981"/>
                  <a:pt x="0" y="55797"/>
                </a:cubicBez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456041" y="3716617"/>
            <a:ext cx="2231917" cy="948566"/>
          </a:xfrm>
          <a:custGeom>
            <a:avLst/>
            <a:gdLst/>
            <a:ahLst/>
            <a:cxnLst/>
            <a:rect l="0" t="0" r="0" b="0"/>
            <a:pathLst>
              <a:path w="2231917" h="948566">
                <a:moveTo>
                  <a:pt x="2231917" y="836971"/>
                </a:moveTo>
                <a:cubicBezTo>
                  <a:pt x="2231917" y="898531"/>
                  <a:pt x="2169375" y="948566"/>
                  <a:pt x="2092413" y="948566"/>
                </a:cubicBezTo>
                <a:lnTo>
                  <a:pt x="139493" y="948566"/>
                </a:lnTo>
                <a:cubicBezTo>
                  <a:pt x="62541" y="948566"/>
                  <a:pt x="0" y="898531"/>
                  <a:pt x="0" y="836971"/>
                </a:cubicBezTo>
                <a:lnTo>
                  <a:pt x="0" y="0"/>
                </a:lnTo>
                <a:lnTo>
                  <a:pt x="2231917" y="0"/>
                </a:lnTo>
                <a:lnTo>
                  <a:pt x="2231917" y="836971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56041" y="3716617"/>
            <a:ext cx="2231912" cy="948563"/>
          </a:xfrm>
          <a:custGeom>
            <a:avLst/>
            <a:gdLst/>
            <a:ahLst/>
            <a:cxnLst/>
            <a:rect l="0" t="0" r="0" b="0"/>
            <a:pathLst>
              <a:path w="2231912" h="948563">
                <a:moveTo>
                  <a:pt x="0" y="0"/>
                </a:moveTo>
                <a:lnTo>
                  <a:pt x="0" y="223191"/>
                </a:lnTo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725371"/>
                </a:lnTo>
                <a:moveTo>
                  <a:pt x="2231912" y="223191"/>
                </a:moveTo>
                <a:lnTo>
                  <a:pt x="2231912" y="725371"/>
                </a:lnTo>
                <a:moveTo>
                  <a:pt x="0" y="725371"/>
                </a:moveTo>
                <a:lnTo>
                  <a:pt x="0" y="836967"/>
                </a:lnTo>
                <a:cubicBezTo>
                  <a:pt x="0" y="898530"/>
                  <a:pt x="62540" y="948563"/>
                  <a:pt x="139494" y="948563"/>
                </a:cubicBezTo>
                <a:lnTo>
                  <a:pt x="2092418" y="948563"/>
                </a:lnTo>
                <a:cubicBezTo>
                  <a:pt x="2169372" y="948563"/>
                  <a:pt x="2231912" y="898530"/>
                  <a:pt x="2231912" y="836967"/>
                </a:cubicBezTo>
                <a:lnTo>
                  <a:pt x="2231912" y="725371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79233" y="3995605"/>
            <a:ext cx="111594" cy="111594"/>
          </a:xfrm>
          <a:custGeom>
            <a:avLst/>
            <a:gdLst/>
            <a:ahLst/>
            <a:cxnLst/>
            <a:rect l="0" t="0" r="0" b="0"/>
            <a:pathLst>
              <a:path w="111594" h="111594">
                <a:moveTo>
                  <a:pt x="0" y="55797"/>
                </a:moveTo>
                <a:cubicBezTo>
                  <a:pt x="0" y="86610"/>
                  <a:pt x="24984" y="111594"/>
                  <a:pt x="55797" y="111594"/>
                </a:cubicBezTo>
                <a:cubicBezTo>
                  <a:pt x="86610" y="111594"/>
                  <a:pt x="111594" y="86610"/>
                  <a:pt x="111594" y="55797"/>
                </a:cubicBezTo>
                <a:cubicBezTo>
                  <a:pt x="111594" y="24984"/>
                  <a:pt x="86610" y="0"/>
                  <a:pt x="55797" y="0"/>
                </a:cubicBezTo>
                <a:cubicBezTo>
                  <a:pt x="24984" y="0"/>
                  <a:pt x="0" y="24984"/>
                  <a:pt x="0" y="55797"/>
                </a:cubicBezTo>
              </a:path>
            </a:pathLst>
          </a:custGeom>
          <a:solidFill>
            <a:srgbClr val="76B7F5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679233" y="3995605"/>
            <a:ext cx="111595" cy="111595"/>
          </a:xfrm>
          <a:custGeom>
            <a:avLst/>
            <a:gdLst/>
            <a:ahLst/>
            <a:cxnLst/>
            <a:rect l="0" t="0" r="0" b="0"/>
            <a:pathLst>
              <a:path w="111595" h="111595">
                <a:moveTo>
                  <a:pt x="0" y="55797"/>
                </a:moveTo>
                <a:cubicBezTo>
                  <a:pt x="0" y="86614"/>
                  <a:pt x="24981" y="111595"/>
                  <a:pt x="55797" y="111595"/>
                </a:cubicBezTo>
                <a:cubicBezTo>
                  <a:pt x="86614" y="111595"/>
                  <a:pt x="111595" y="86614"/>
                  <a:pt x="111595" y="55797"/>
                </a:cubicBezTo>
                <a:cubicBezTo>
                  <a:pt x="111595" y="24981"/>
                  <a:pt x="86614" y="0"/>
                  <a:pt x="55797" y="0"/>
                </a:cubicBezTo>
                <a:cubicBezTo>
                  <a:pt x="24981" y="0"/>
                  <a:pt x="0" y="24981"/>
                  <a:pt x="0" y="55797"/>
                </a:cubicBez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911146" y="3716617"/>
            <a:ext cx="2231917" cy="948566"/>
          </a:xfrm>
          <a:custGeom>
            <a:avLst/>
            <a:gdLst/>
            <a:ahLst/>
            <a:cxnLst/>
            <a:rect l="0" t="0" r="0" b="0"/>
            <a:pathLst>
              <a:path w="2231917" h="948566">
                <a:moveTo>
                  <a:pt x="2231917" y="836971"/>
                </a:moveTo>
                <a:cubicBezTo>
                  <a:pt x="2231917" y="898531"/>
                  <a:pt x="2169375" y="948566"/>
                  <a:pt x="2092413" y="948566"/>
                </a:cubicBezTo>
                <a:lnTo>
                  <a:pt x="139493" y="948566"/>
                </a:lnTo>
                <a:cubicBezTo>
                  <a:pt x="62541" y="948566"/>
                  <a:pt x="0" y="898531"/>
                  <a:pt x="0" y="836971"/>
                </a:cubicBezTo>
                <a:lnTo>
                  <a:pt x="0" y="0"/>
                </a:lnTo>
                <a:lnTo>
                  <a:pt x="2231917" y="0"/>
                </a:lnTo>
                <a:lnTo>
                  <a:pt x="2231917" y="836971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911146" y="3716617"/>
            <a:ext cx="2231912" cy="948563"/>
          </a:xfrm>
          <a:custGeom>
            <a:avLst/>
            <a:gdLst/>
            <a:ahLst/>
            <a:cxnLst/>
            <a:rect l="0" t="0" r="0" b="0"/>
            <a:pathLst>
              <a:path w="2231912" h="948563">
                <a:moveTo>
                  <a:pt x="0" y="0"/>
                </a:moveTo>
                <a:lnTo>
                  <a:pt x="0" y="223191"/>
                </a:lnTo>
                <a:moveTo>
                  <a:pt x="2231912" y="0"/>
                </a:moveTo>
                <a:lnTo>
                  <a:pt x="2231912" y="223191"/>
                </a:lnTo>
                <a:moveTo>
                  <a:pt x="0" y="223191"/>
                </a:moveTo>
                <a:lnTo>
                  <a:pt x="0" y="725371"/>
                </a:lnTo>
                <a:moveTo>
                  <a:pt x="2231912" y="223191"/>
                </a:moveTo>
                <a:lnTo>
                  <a:pt x="2231912" y="725371"/>
                </a:lnTo>
                <a:moveTo>
                  <a:pt x="0" y="725371"/>
                </a:moveTo>
                <a:lnTo>
                  <a:pt x="0" y="836967"/>
                </a:lnTo>
                <a:cubicBezTo>
                  <a:pt x="0" y="898530"/>
                  <a:pt x="62540" y="948563"/>
                  <a:pt x="139494" y="948563"/>
                </a:cubicBezTo>
                <a:lnTo>
                  <a:pt x="2092418" y="948563"/>
                </a:lnTo>
                <a:cubicBezTo>
                  <a:pt x="2169372" y="948563"/>
                  <a:pt x="2231912" y="898530"/>
                  <a:pt x="2231912" y="836967"/>
                </a:cubicBezTo>
                <a:lnTo>
                  <a:pt x="2231912" y="725371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134337" y="3995605"/>
            <a:ext cx="111594" cy="111594"/>
          </a:xfrm>
          <a:custGeom>
            <a:avLst/>
            <a:gdLst/>
            <a:ahLst/>
            <a:cxnLst/>
            <a:rect l="0" t="0" r="0" b="0"/>
            <a:pathLst>
              <a:path w="111594" h="111594">
                <a:moveTo>
                  <a:pt x="0" y="55797"/>
                </a:moveTo>
                <a:cubicBezTo>
                  <a:pt x="0" y="86610"/>
                  <a:pt x="24984" y="111594"/>
                  <a:pt x="55797" y="111594"/>
                </a:cubicBezTo>
                <a:cubicBezTo>
                  <a:pt x="86610" y="111594"/>
                  <a:pt x="111594" y="86610"/>
                  <a:pt x="111594" y="55797"/>
                </a:cubicBezTo>
                <a:cubicBezTo>
                  <a:pt x="111594" y="24984"/>
                  <a:pt x="86610" y="0"/>
                  <a:pt x="55797" y="0"/>
                </a:cubicBezTo>
                <a:cubicBezTo>
                  <a:pt x="24984" y="0"/>
                  <a:pt x="0" y="24984"/>
                  <a:pt x="0" y="55797"/>
                </a:cubicBezTo>
              </a:path>
            </a:pathLst>
          </a:custGeom>
          <a:solidFill>
            <a:srgbClr val="AE89F8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134337" y="3995605"/>
            <a:ext cx="111595" cy="111595"/>
          </a:xfrm>
          <a:custGeom>
            <a:avLst/>
            <a:gdLst/>
            <a:ahLst/>
            <a:cxnLst/>
            <a:rect l="0" t="0" r="0" b="0"/>
            <a:pathLst>
              <a:path w="111595" h="111595">
                <a:moveTo>
                  <a:pt x="0" y="55797"/>
                </a:moveTo>
                <a:cubicBezTo>
                  <a:pt x="0" y="86614"/>
                  <a:pt x="24981" y="111595"/>
                  <a:pt x="55797" y="111595"/>
                </a:cubicBezTo>
                <a:cubicBezTo>
                  <a:pt x="86614" y="111595"/>
                  <a:pt x="111595" y="86614"/>
                  <a:pt x="111595" y="55797"/>
                </a:cubicBezTo>
                <a:cubicBezTo>
                  <a:pt x="111595" y="24981"/>
                  <a:pt x="86614" y="0"/>
                  <a:pt x="55797" y="0"/>
                </a:cubicBezTo>
                <a:cubicBezTo>
                  <a:pt x="24981" y="0"/>
                  <a:pt x="0" y="24981"/>
                  <a:pt x="0" y="55797"/>
                </a:cubicBez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813211" y="2219320"/>
            <a:ext cx="427783" cy="428527"/>
          </a:xfrm>
          <a:custGeom>
            <a:avLst/>
            <a:gdLst/>
            <a:ahLst/>
            <a:cxnLst/>
            <a:rect l="0" t="0" r="0" b="0"/>
            <a:pathLst>
              <a:path w="427783" h="428527">
                <a:moveTo>
                  <a:pt x="165161" y="37198"/>
                </a:moveTo>
                <a:lnTo>
                  <a:pt x="362685" y="37198"/>
                </a:lnTo>
                <a:cubicBezTo>
                  <a:pt x="367821" y="37198"/>
                  <a:pt x="371985" y="41362"/>
                  <a:pt x="371985" y="46498"/>
                </a:cubicBezTo>
                <a:lnTo>
                  <a:pt x="371985" y="69933"/>
                </a:lnTo>
                <a:moveTo>
                  <a:pt x="130194" y="223191"/>
                </a:moveTo>
                <a:lnTo>
                  <a:pt x="130194" y="37198"/>
                </a:lnTo>
                <a:moveTo>
                  <a:pt x="427783" y="74397"/>
                </a:moveTo>
                <a:lnTo>
                  <a:pt x="427783" y="399884"/>
                </a:lnTo>
                <a:cubicBezTo>
                  <a:pt x="427783" y="405020"/>
                  <a:pt x="423619" y="409183"/>
                  <a:pt x="418483" y="409183"/>
                </a:cubicBezTo>
                <a:lnTo>
                  <a:pt x="165161" y="409183"/>
                </a:lnTo>
                <a:cubicBezTo>
                  <a:pt x="145850" y="409183"/>
                  <a:pt x="130194" y="393528"/>
                  <a:pt x="130194" y="374217"/>
                </a:cubicBezTo>
                <a:lnTo>
                  <a:pt x="130194" y="340738"/>
                </a:lnTo>
                <a:moveTo>
                  <a:pt x="427783" y="74397"/>
                </a:moveTo>
                <a:lnTo>
                  <a:pt x="167393" y="74397"/>
                </a:lnTo>
                <a:cubicBezTo>
                  <a:pt x="146849" y="74397"/>
                  <a:pt x="130194" y="57742"/>
                  <a:pt x="130194" y="37198"/>
                </a:cubicBezTo>
                <a:lnTo>
                  <a:pt x="130194" y="37198"/>
                </a:lnTo>
                <a:cubicBezTo>
                  <a:pt x="130194" y="16654"/>
                  <a:pt x="146849" y="0"/>
                  <a:pt x="167393" y="0"/>
                </a:cubicBezTo>
                <a:lnTo>
                  <a:pt x="399884" y="0"/>
                </a:lnTo>
                <a:cubicBezTo>
                  <a:pt x="405020" y="0"/>
                  <a:pt x="409183" y="4163"/>
                  <a:pt x="409183" y="9299"/>
                </a:cubicBezTo>
                <a:lnTo>
                  <a:pt x="409183" y="74397"/>
                </a:lnTo>
                <a:moveTo>
                  <a:pt x="208497" y="297588"/>
                </a:moveTo>
                <a:cubicBezTo>
                  <a:pt x="237058" y="330693"/>
                  <a:pt x="284823" y="339433"/>
                  <a:pt x="323255" y="318584"/>
                </a:cubicBezTo>
                <a:cubicBezTo>
                  <a:pt x="361687" y="297736"/>
                  <a:pt x="380406" y="252932"/>
                  <a:pt x="368228" y="210939"/>
                </a:cubicBezTo>
                <a:cubicBezTo>
                  <a:pt x="356050" y="168947"/>
                  <a:pt x="316265" y="141108"/>
                  <a:pt x="272641" y="144056"/>
                </a:cubicBezTo>
                <a:cubicBezTo>
                  <a:pt x="229018" y="147004"/>
                  <a:pt x="193340" y="179942"/>
                  <a:pt x="186922" y="223191"/>
                </a:cubicBezTo>
                <a:moveTo>
                  <a:pt x="241790" y="269689"/>
                </a:moveTo>
                <a:lnTo>
                  <a:pt x="365475" y="269689"/>
                </a:lnTo>
                <a:moveTo>
                  <a:pt x="241790" y="204591"/>
                </a:moveTo>
                <a:lnTo>
                  <a:pt x="366405" y="204591"/>
                </a:lnTo>
                <a:moveTo>
                  <a:pt x="241790" y="151026"/>
                </a:moveTo>
                <a:lnTo>
                  <a:pt x="241790" y="269689"/>
                </a:lnTo>
                <a:moveTo>
                  <a:pt x="316187" y="151026"/>
                </a:moveTo>
                <a:lnTo>
                  <a:pt x="316187" y="321581"/>
                </a:lnTo>
                <a:moveTo>
                  <a:pt x="148794" y="297588"/>
                </a:moveTo>
                <a:lnTo>
                  <a:pt x="201802" y="297588"/>
                </a:lnTo>
                <a:cubicBezTo>
                  <a:pt x="221013" y="298117"/>
                  <a:pt x="237782" y="284655"/>
                  <a:pt x="241418" y="265783"/>
                </a:cubicBezTo>
                <a:cubicBezTo>
                  <a:pt x="242996" y="255022"/>
                  <a:pt x="239785" y="244110"/>
                  <a:pt x="232630" y="235918"/>
                </a:cubicBezTo>
                <a:cubicBezTo>
                  <a:pt x="225476" y="227726"/>
                  <a:pt x="215095" y="223076"/>
                  <a:pt x="204220" y="223191"/>
                </a:cubicBezTo>
                <a:lnTo>
                  <a:pt x="102296" y="223191"/>
                </a:lnTo>
                <a:moveTo>
                  <a:pt x="111595" y="352828"/>
                </a:moveTo>
                <a:cubicBezTo>
                  <a:pt x="134222" y="343565"/>
                  <a:pt x="148946" y="321478"/>
                  <a:pt x="148794" y="297030"/>
                </a:cubicBezTo>
                <a:moveTo>
                  <a:pt x="130194" y="130194"/>
                </a:moveTo>
                <a:lnTo>
                  <a:pt x="112711" y="130194"/>
                </a:lnTo>
                <a:cubicBezTo>
                  <a:pt x="50462" y="130194"/>
                  <a:pt x="0" y="180657"/>
                  <a:pt x="0" y="242906"/>
                </a:cubicBezTo>
                <a:lnTo>
                  <a:pt x="0" y="335902"/>
                </a:lnTo>
                <a:cubicBezTo>
                  <a:pt x="0" y="363801"/>
                  <a:pt x="12275" y="377007"/>
                  <a:pt x="37198" y="390398"/>
                </a:cubicBezTo>
                <a:cubicBezTo>
                  <a:pt x="37364" y="390686"/>
                  <a:pt x="37364" y="391040"/>
                  <a:pt x="37198" y="391328"/>
                </a:cubicBezTo>
                <a:lnTo>
                  <a:pt x="37198" y="428527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364500" y="2225714"/>
            <a:ext cx="414995" cy="414995"/>
          </a:xfrm>
          <a:custGeom>
            <a:avLst/>
            <a:gdLst/>
            <a:ahLst/>
            <a:cxnLst/>
            <a:rect l="0" t="0" r="0" b="0"/>
            <a:pathLst>
              <a:path w="414995" h="414995">
                <a:moveTo>
                  <a:pt x="64554" y="295108"/>
                </a:moveTo>
                <a:lnTo>
                  <a:pt x="18444" y="295108"/>
                </a:lnTo>
                <a:cubicBezTo>
                  <a:pt x="7377" y="295108"/>
                  <a:pt x="0" y="287731"/>
                  <a:pt x="0" y="276665"/>
                </a:cubicBezTo>
                <a:lnTo>
                  <a:pt x="0" y="18444"/>
                </a:lnTo>
                <a:cubicBezTo>
                  <a:pt x="0" y="7377"/>
                  <a:pt x="7377" y="0"/>
                  <a:pt x="18444" y="0"/>
                </a:cubicBezTo>
                <a:lnTo>
                  <a:pt x="184442" y="0"/>
                </a:lnTo>
                <a:cubicBezTo>
                  <a:pt x="195509" y="0"/>
                  <a:pt x="202887" y="7377"/>
                  <a:pt x="202887" y="18444"/>
                </a:cubicBezTo>
                <a:lnTo>
                  <a:pt x="202887" y="169686"/>
                </a:lnTo>
                <a:moveTo>
                  <a:pt x="0" y="44264"/>
                </a:moveTo>
                <a:lnTo>
                  <a:pt x="99598" y="118041"/>
                </a:lnTo>
                <a:lnTo>
                  <a:pt x="202887" y="44264"/>
                </a:lnTo>
                <a:moveTo>
                  <a:pt x="365197" y="355976"/>
                </a:moveTo>
                <a:cubicBezTo>
                  <a:pt x="363352" y="355976"/>
                  <a:pt x="361507" y="357819"/>
                  <a:pt x="361507" y="359664"/>
                </a:cubicBezTo>
                <a:cubicBezTo>
                  <a:pt x="361507" y="361507"/>
                  <a:pt x="363352" y="363354"/>
                  <a:pt x="365197" y="363354"/>
                </a:cubicBezTo>
                <a:moveTo>
                  <a:pt x="365195" y="363354"/>
                </a:moveTo>
                <a:cubicBezTo>
                  <a:pt x="367040" y="363354"/>
                  <a:pt x="368884" y="361507"/>
                  <a:pt x="368884" y="359664"/>
                </a:cubicBezTo>
                <a:cubicBezTo>
                  <a:pt x="368884" y="357819"/>
                  <a:pt x="367040" y="355976"/>
                  <a:pt x="365195" y="355976"/>
                </a:cubicBezTo>
                <a:moveTo>
                  <a:pt x="180754" y="284041"/>
                </a:moveTo>
                <a:cubicBezTo>
                  <a:pt x="178909" y="284041"/>
                  <a:pt x="177066" y="285888"/>
                  <a:pt x="177066" y="287731"/>
                </a:cubicBezTo>
                <a:cubicBezTo>
                  <a:pt x="177066" y="289576"/>
                  <a:pt x="178909" y="291419"/>
                  <a:pt x="180754" y="291419"/>
                </a:cubicBezTo>
                <a:moveTo>
                  <a:pt x="180752" y="291419"/>
                </a:moveTo>
                <a:cubicBezTo>
                  <a:pt x="182597" y="291419"/>
                  <a:pt x="184442" y="289576"/>
                  <a:pt x="184442" y="287731"/>
                </a:cubicBezTo>
                <a:cubicBezTo>
                  <a:pt x="184442" y="285888"/>
                  <a:pt x="182597" y="284041"/>
                  <a:pt x="180752" y="284041"/>
                </a:cubicBezTo>
                <a:moveTo>
                  <a:pt x="156776" y="230553"/>
                </a:moveTo>
                <a:lnTo>
                  <a:pt x="387328" y="230553"/>
                </a:lnTo>
                <a:cubicBezTo>
                  <a:pt x="402085" y="230553"/>
                  <a:pt x="414995" y="243463"/>
                  <a:pt x="414995" y="258220"/>
                </a:cubicBezTo>
                <a:lnTo>
                  <a:pt x="414995" y="387328"/>
                </a:lnTo>
                <a:cubicBezTo>
                  <a:pt x="414995" y="402085"/>
                  <a:pt x="402085" y="414995"/>
                  <a:pt x="387328" y="414995"/>
                </a:cubicBezTo>
                <a:lnTo>
                  <a:pt x="156776" y="414995"/>
                </a:lnTo>
                <a:cubicBezTo>
                  <a:pt x="142020" y="414995"/>
                  <a:pt x="129110" y="402085"/>
                  <a:pt x="129110" y="387328"/>
                </a:cubicBezTo>
                <a:lnTo>
                  <a:pt x="129110" y="258220"/>
                </a:lnTo>
                <a:cubicBezTo>
                  <a:pt x="130954" y="243463"/>
                  <a:pt x="142020" y="230553"/>
                  <a:pt x="156776" y="230553"/>
                </a:cubicBezTo>
                <a:close/>
                <a:moveTo>
                  <a:pt x="272975" y="359664"/>
                </a:moveTo>
                <a:cubicBezTo>
                  <a:pt x="293348" y="359664"/>
                  <a:pt x="309864" y="343148"/>
                  <a:pt x="309864" y="322774"/>
                </a:cubicBezTo>
                <a:cubicBezTo>
                  <a:pt x="309864" y="302402"/>
                  <a:pt x="293348" y="285886"/>
                  <a:pt x="272975" y="285886"/>
                </a:cubicBezTo>
                <a:cubicBezTo>
                  <a:pt x="252603" y="285886"/>
                  <a:pt x="236087" y="302402"/>
                  <a:pt x="236087" y="322774"/>
                </a:cubicBezTo>
                <a:cubicBezTo>
                  <a:pt x="236087" y="343148"/>
                  <a:pt x="252603" y="359664"/>
                  <a:pt x="272975" y="359664"/>
                </a:cubicBezTo>
                <a:close/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904229" y="2219023"/>
            <a:ext cx="425328" cy="429547"/>
          </a:xfrm>
          <a:custGeom>
            <a:avLst/>
            <a:gdLst/>
            <a:ahLst/>
            <a:cxnLst/>
            <a:rect l="0" t="0" r="0" b="0"/>
            <a:pathLst>
              <a:path w="425328" h="429547">
                <a:moveTo>
                  <a:pt x="378290" y="297253"/>
                </a:moveTo>
                <a:cubicBezTo>
                  <a:pt x="372910" y="282891"/>
                  <a:pt x="364023" y="270104"/>
                  <a:pt x="352437" y="260054"/>
                </a:cubicBezTo>
                <a:cubicBezTo>
                  <a:pt x="342384" y="248469"/>
                  <a:pt x="329598" y="239577"/>
                  <a:pt x="315239" y="234183"/>
                </a:cubicBezTo>
                <a:cubicBezTo>
                  <a:pt x="300419" y="229101"/>
                  <a:pt x="284144" y="235931"/>
                  <a:pt x="277389" y="250067"/>
                </a:cubicBezTo>
                <a:cubicBezTo>
                  <a:pt x="277389" y="250067"/>
                  <a:pt x="210580" y="355487"/>
                  <a:pt x="185769" y="405984"/>
                </a:cubicBezTo>
                <a:cubicBezTo>
                  <a:pt x="182851" y="411908"/>
                  <a:pt x="184029" y="419032"/>
                  <a:pt x="188698" y="423701"/>
                </a:cubicBezTo>
                <a:cubicBezTo>
                  <a:pt x="193367" y="428370"/>
                  <a:pt x="200491" y="429547"/>
                  <a:pt x="206414" y="426630"/>
                </a:cubicBezTo>
                <a:cubicBezTo>
                  <a:pt x="256911" y="401818"/>
                  <a:pt x="362332" y="335010"/>
                  <a:pt x="362332" y="335010"/>
                </a:cubicBezTo>
                <a:cubicBezTo>
                  <a:pt x="376457" y="328292"/>
                  <a:pt x="383315" y="312064"/>
                  <a:pt x="378290" y="297253"/>
                </a:cubicBezTo>
                <a:close/>
                <a:moveTo>
                  <a:pt x="352437" y="260148"/>
                </a:moveTo>
                <a:lnTo>
                  <a:pt x="395550" y="217034"/>
                </a:lnTo>
                <a:moveTo>
                  <a:pt x="367056" y="276236"/>
                </a:moveTo>
                <a:lnTo>
                  <a:pt x="425328" y="257730"/>
                </a:lnTo>
                <a:moveTo>
                  <a:pt x="336330" y="245510"/>
                </a:moveTo>
                <a:lnTo>
                  <a:pt x="354836" y="187257"/>
                </a:lnTo>
                <a:moveTo>
                  <a:pt x="0" y="353386"/>
                </a:moveTo>
                <a:lnTo>
                  <a:pt x="158093" y="353386"/>
                </a:lnTo>
                <a:moveTo>
                  <a:pt x="120895" y="385934"/>
                </a:moveTo>
                <a:cubicBezTo>
                  <a:pt x="118327" y="385934"/>
                  <a:pt x="116245" y="388016"/>
                  <a:pt x="116245" y="390584"/>
                </a:cubicBezTo>
                <a:lnTo>
                  <a:pt x="116245" y="390584"/>
                </a:lnTo>
                <a:cubicBezTo>
                  <a:pt x="116240" y="391819"/>
                  <a:pt x="116728" y="393004"/>
                  <a:pt x="117601" y="393878"/>
                </a:cubicBezTo>
                <a:cubicBezTo>
                  <a:pt x="118474" y="394751"/>
                  <a:pt x="119660" y="395239"/>
                  <a:pt x="120895" y="395234"/>
                </a:cubicBezTo>
                <a:lnTo>
                  <a:pt x="120895" y="395234"/>
                </a:lnTo>
                <a:cubicBezTo>
                  <a:pt x="122129" y="395239"/>
                  <a:pt x="123315" y="394751"/>
                  <a:pt x="124188" y="393878"/>
                </a:cubicBezTo>
                <a:cubicBezTo>
                  <a:pt x="125061" y="393004"/>
                  <a:pt x="125550" y="391819"/>
                  <a:pt x="125545" y="390584"/>
                </a:cubicBezTo>
                <a:lnTo>
                  <a:pt x="125545" y="390584"/>
                </a:lnTo>
                <a:cubicBezTo>
                  <a:pt x="125550" y="389349"/>
                  <a:pt x="125061" y="388164"/>
                  <a:pt x="124188" y="387291"/>
                </a:cubicBezTo>
                <a:cubicBezTo>
                  <a:pt x="123315" y="386418"/>
                  <a:pt x="122129" y="385929"/>
                  <a:pt x="120895" y="385934"/>
                </a:cubicBezTo>
                <a:moveTo>
                  <a:pt x="120895" y="385934"/>
                </a:moveTo>
                <a:lnTo>
                  <a:pt x="120895" y="385934"/>
                </a:lnTo>
                <a:moveTo>
                  <a:pt x="139494" y="427783"/>
                </a:moveTo>
                <a:lnTo>
                  <a:pt x="37198" y="427783"/>
                </a:lnTo>
                <a:cubicBezTo>
                  <a:pt x="16654" y="427783"/>
                  <a:pt x="0" y="411128"/>
                  <a:pt x="0" y="390584"/>
                </a:cubicBezTo>
                <a:lnTo>
                  <a:pt x="0" y="37198"/>
                </a:lnTo>
                <a:cubicBezTo>
                  <a:pt x="0" y="16654"/>
                  <a:pt x="16654" y="0"/>
                  <a:pt x="37198" y="0"/>
                </a:cubicBezTo>
                <a:lnTo>
                  <a:pt x="204591" y="0"/>
                </a:lnTo>
                <a:cubicBezTo>
                  <a:pt x="225136" y="0"/>
                  <a:pt x="241790" y="16654"/>
                  <a:pt x="241790" y="37198"/>
                </a:cubicBezTo>
                <a:lnTo>
                  <a:pt x="241790" y="232490"/>
                </a:lnTo>
                <a:moveTo>
                  <a:pt x="130194" y="92996"/>
                </a:moveTo>
                <a:lnTo>
                  <a:pt x="130194" y="148794"/>
                </a:lnTo>
                <a:lnTo>
                  <a:pt x="185992" y="148794"/>
                </a:lnTo>
                <a:lnTo>
                  <a:pt x="185992" y="92996"/>
                </a:lnTo>
                <a:close/>
                <a:moveTo>
                  <a:pt x="55797" y="204591"/>
                </a:moveTo>
                <a:lnTo>
                  <a:pt x="55797" y="260389"/>
                </a:lnTo>
                <a:lnTo>
                  <a:pt x="111595" y="260389"/>
                </a:lnTo>
                <a:lnTo>
                  <a:pt x="111595" y="204591"/>
                </a:lnTo>
                <a:close/>
                <a:moveTo>
                  <a:pt x="55797" y="120895"/>
                </a:moveTo>
                <a:lnTo>
                  <a:pt x="55797" y="92996"/>
                </a:lnTo>
                <a:lnTo>
                  <a:pt x="83696" y="92996"/>
                </a:lnTo>
                <a:moveTo>
                  <a:pt x="158093" y="260389"/>
                </a:moveTo>
                <a:lnTo>
                  <a:pt x="185992" y="260389"/>
                </a:lnTo>
                <a:lnTo>
                  <a:pt x="185992" y="232490"/>
                </a:lnTo>
                <a:moveTo>
                  <a:pt x="148794" y="185992"/>
                </a:moveTo>
                <a:lnTo>
                  <a:pt x="167393" y="185992"/>
                </a:lnTo>
                <a:moveTo>
                  <a:pt x="65097" y="158093"/>
                </a:moveTo>
                <a:lnTo>
                  <a:pt x="92996" y="158093"/>
                </a:lnTo>
              </a:path>
            </a:pathLst>
          </a:custGeom>
          <a:noFill/>
          <a:ln w="697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39170" y="3158612"/>
            <a:ext cx="755456" cy="2231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ই-পুরজি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806054" y="3046989"/>
            <a:ext cx="1531886" cy="446435"/>
            <a:chOff x="3806056" y="2930626"/>
            <a:chExt cx="1531886" cy="446435"/>
          </a:xfrm>
        </p:grpSpPr>
        <p:sp>
          <p:nvSpPr>
            <p:cNvPr id="33" name="TextBox 32"/>
            <p:cNvSpPr txBox="1"/>
            <p:nvPr/>
          </p:nvSpPr>
          <p:spPr>
            <a:xfrm>
              <a:off x="3806056" y="2930626"/>
              <a:ext cx="1531886" cy="223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ইলেকট্রনিক মানি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06056" y="3153796"/>
              <a:ext cx="1531886" cy="2232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4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ট্রান্সফার (EMTS)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639035" y="3158612"/>
            <a:ext cx="776135" cy="2231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4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ই-সার্ভিস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11171" y="487841"/>
            <a:ext cx="6521653" cy="960177"/>
            <a:chOff x="1311173" y="371478"/>
            <a:chExt cx="6521653" cy="960177"/>
          </a:xfrm>
        </p:grpSpPr>
        <p:sp>
          <p:nvSpPr>
            <p:cNvPr id="37" name="TextBox 36"/>
            <p:cNvSpPr txBox="1"/>
            <p:nvPr/>
          </p:nvSpPr>
          <p:spPr>
            <a:xfrm>
              <a:off x="1311173" y="371478"/>
              <a:ext cx="6521653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ই-পুরজি ও ইলেকট্রনিক মানি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311173" y="851538"/>
              <a:ext cx="6521653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ট্রান্সফার (EMTS)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466370" y="3939806"/>
            <a:ext cx="1526085" cy="502252"/>
            <a:chOff x="1466372" y="3823443"/>
            <a:chExt cx="1526085" cy="502252"/>
          </a:xfrm>
        </p:grpSpPr>
        <p:sp>
          <p:nvSpPr>
            <p:cNvPr id="40" name="TextBox 39"/>
            <p:cNvSpPr txBox="1"/>
            <p:nvPr/>
          </p:nvSpPr>
          <p:spPr>
            <a:xfrm>
              <a:off x="1466372" y="3823443"/>
              <a:ext cx="1526085" cy="1674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 dirty="0" err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চিনিকলের</a:t>
              </a:r>
              <a:r>
                <a:rPr sz="1000" b="0" dirty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sz="1000" b="0" dirty="0" err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চাষিদের</a:t>
              </a:r>
              <a:endParaRPr sz="1000" b="0" dirty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66372" y="3990892"/>
              <a:ext cx="1526085" cy="1674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এসএমএসের মাধ্যমে তথ্য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6372" y="4158342"/>
              <a:ext cx="1526085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প্রদান।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921474" y="3939806"/>
            <a:ext cx="1334100" cy="502252"/>
            <a:chOff x="3921476" y="3823443"/>
            <a:chExt cx="1334100" cy="502252"/>
          </a:xfrm>
        </p:grpSpPr>
        <p:sp>
          <p:nvSpPr>
            <p:cNvPr id="44" name="TextBox 43"/>
            <p:cNvSpPr txBox="1"/>
            <p:nvPr/>
          </p:nvSpPr>
          <p:spPr>
            <a:xfrm>
              <a:off x="3921476" y="3823443"/>
              <a:ext cx="1334100" cy="1674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ডাক বিভাগের মাধ্যমে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921476" y="3990892"/>
              <a:ext cx="1334100" cy="1674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দ্রুত ও কম খরচে টাকা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21476" y="4158342"/>
              <a:ext cx="1334100" cy="167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পাঠানো।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376578" y="3939805"/>
            <a:ext cx="1457772" cy="334821"/>
            <a:chOff x="6376580" y="3823442"/>
            <a:chExt cx="1457772" cy="334821"/>
          </a:xfrm>
        </p:grpSpPr>
        <p:sp>
          <p:nvSpPr>
            <p:cNvPr id="48" name="TextBox 47"/>
            <p:cNvSpPr txBox="1"/>
            <p:nvPr/>
          </p:nvSpPr>
          <p:spPr>
            <a:xfrm>
              <a:off x="6376580" y="3823442"/>
              <a:ext cx="1457772" cy="1674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কৃষক ও সাধারণ মানুষের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76580" y="3990891"/>
              <a:ext cx="1457772" cy="167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জন্য ডিজিটাল সেবা।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67074" y="617169"/>
            <a:ext cx="964015" cy="964015"/>
          </a:xfrm>
          <a:custGeom>
            <a:avLst/>
            <a:gdLst/>
            <a:ahLst/>
            <a:cxnLst/>
            <a:rect l="0" t="0" r="0" b="0"/>
            <a:pathLst>
              <a:path w="964015" h="964015">
                <a:moveTo>
                  <a:pt x="964015" y="482012"/>
                </a:moveTo>
                <a:cubicBezTo>
                  <a:pt x="964015" y="748217"/>
                  <a:pt x="748217" y="964015"/>
                  <a:pt x="482003" y="964015"/>
                </a:cubicBezTo>
                <a:cubicBezTo>
                  <a:pt x="215798" y="964015"/>
                  <a:pt x="0" y="748217"/>
                  <a:pt x="0" y="482012"/>
                </a:cubicBezTo>
                <a:cubicBezTo>
                  <a:pt x="0" y="215807"/>
                  <a:pt x="215798" y="0"/>
                  <a:pt x="482003" y="0"/>
                </a:cubicBezTo>
                <a:cubicBezTo>
                  <a:pt x="748217" y="0"/>
                  <a:pt x="964015" y="215807"/>
                  <a:pt x="964015" y="482012"/>
                </a:cubicBezTo>
                <a:moveTo>
                  <a:pt x="428453" y="961110"/>
                </a:moveTo>
                <a:cubicBezTo>
                  <a:pt x="446046" y="963025"/>
                  <a:pt x="463905" y="964015"/>
                  <a:pt x="482003" y="964015"/>
                </a:cubicBezTo>
                <a:cubicBezTo>
                  <a:pt x="500110" y="964015"/>
                  <a:pt x="517969" y="963025"/>
                  <a:pt x="535562" y="961110"/>
                </a:cubicBezTo>
                <a:lnTo>
                  <a:pt x="428453" y="96111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967074" y="617173"/>
            <a:ext cx="964014" cy="964014"/>
          </a:xfrm>
          <a:custGeom>
            <a:avLst/>
            <a:gdLst/>
            <a:ahLst/>
            <a:cxnLst/>
            <a:rect l="0" t="0" r="0" b="0"/>
            <a:pathLst>
              <a:path w="964014" h="964014">
                <a:moveTo>
                  <a:pt x="464155" y="116038"/>
                </a:moveTo>
                <a:cubicBezTo>
                  <a:pt x="464155" y="125898"/>
                  <a:pt x="472148" y="133890"/>
                  <a:pt x="482007" y="133890"/>
                </a:cubicBezTo>
                <a:cubicBezTo>
                  <a:pt x="491866" y="133890"/>
                  <a:pt x="499859" y="125898"/>
                  <a:pt x="499859" y="116038"/>
                </a:cubicBezTo>
                <a:cubicBezTo>
                  <a:pt x="499859" y="106179"/>
                  <a:pt x="491866" y="98186"/>
                  <a:pt x="482007" y="98186"/>
                </a:cubicBezTo>
                <a:cubicBezTo>
                  <a:pt x="472148" y="98186"/>
                  <a:pt x="464155" y="106179"/>
                  <a:pt x="464155" y="116038"/>
                </a:cubicBezTo>
                <a:moveTo>
                  <a:pt x="464155" y="847976"/>
                </a:moveTo>
                <a:cubicBezTo>
                  <a:pt x="464155" y="857835"/>
                  <a:pt x="472148" y="865828"/>
                  <a:pt x="482007" y="865828"/>
                </a:cubicBezTo>
                <a:cubicBezTo>
                  <a:pt x="491866" y="865828"/>
                  <a:pt x="499859" y="857835"/>
                  <a:pt x="499859" y="847976"/>
                </a:cubicBezTo>
                <a:cubicBezTo>
                  <a:pt x="499859" y="838116"/>
                  <a:pt x="491866" y="830124"/>
                  <a:pt x="482007" y="830124"/>
                </a:cubicBezTo>
                <a:cubicBezTo>
                  <a:pt x="472148" y="830124"/>
                  <a:pt x="464155" y="838116"/>
                  <a:pt x="464155" y="847976"/>
                </a:cubicBezTo>
                <a:moveTo>
                  <a:pt x="964014" y="482007"/>
                </a:moveTo>
                <a:cubicBezTo>
                  <a:pt x="964014" y="748213"/>
                  <a:pt x="748213" y="964014"/>
                  <a:pt x="482007" y="964014"/>
                </a:cubicBezTo>
                <a:cubicBezTo>
                  <a:pt x="215801" y="964014"/>
                  <a:pt x="0" y="748213"/>
                  <a:pt x="0" y="482007"/>
                </a:cubicBezTo>
                <a:cubicBezTo>
                  <a:pt x="0" y="215801"/>
                  <a:pt x="215801" y="0"/>
                  <a:pt x="482007" y="0"/>
                </a:cubicBezTo>
                <a:cubicBezTo>
                  <a:pt x="748213" y="0"/>
                  <a:pt x="964014" y="215801"/>
                  <a:pt x="964014" y="482007"/>
                </a:cubicBezTo>
                <a:close/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95525" y="1590115"/>
            <a:ext cx="107108" cy="142817"/>
          </a:xfrm>
          <a:custGeom>
            <a:avLst/>
            <a:gdLst/>
            <a:ahLst/>
            <a:cxnLst/>
            <a:rect l="0" t="0" r="0" b="0"/>
            <a:pathLst>
              <a:path w="107108" h="142817">
                <a:moveTo>
                  <a:pt x="0" y="0"/>
                </a:moveTo>
                <a:lnTo>
                  <a:pt x="0" y="142817"/>
                </a:lnTo>
                <a:lnTo>
                  <a:pt x="107108" y="142817"/>
                </a:lnTo>
                <a:lnTo>
                  <a:pt x="107108" y="0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95526" y="1590117"/>
            <a:ext cx="107112" cy="142817"/>
          </a:xfrm>
          <a:custGeom>
            <a:avLst/>
            <a:gdLst/>
            <a:ahLst/>
            <a:cxnLst/>
            <a:rect l="0" t="0" r="0" b="0"/>
            <a:pathLst>
              <a:path w="107112" h="142817">
                <a:moveTo>
                  <a:pt x="0" y="0"/>
                </a:moveTo>
                <a:lnTo>
                  <a:pt x="0" y="142817"/>
                </a:lnTo>
                <a:moveTo>
                  <a:pt x="107112" y="0"/>
                </a:moveTo>
                <a:lnTo>
                  <a:pt x="107112" y="142817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99293" y="1741864"/>
            <a:ext cx="1499577" cy="856897"/>
          </a:xfrm>
          <a:custGeom>
            <a:avLst/>
            <a:gdLst/>
            <a:ahLst/>
            <a:cxnLst/>
            <a:rect l="0" t="0" r="0" b="0"/>
            <a:pathLst>
              <a:path w="1499577" h="856897">
                <a:moveTo>
                  <a:pt x="1499577" y="803348"/>
                </a:moveTo>
                <a:cubicBezTo>
                  <a:pt x="1499577" y="832923"/>
                  <a:pt x="1475603" y="856897"/>
                  <a:pt x="1446018" y="856897"/>
                </a:cubicBezTo>
                <a:lnTo>
                  <a:pt x="53559" y="856897"/>
                </a:lnTo>
                <a:cubicBezTo>
                  <a:pt x="23974" y="856897"/>
                  <a:pt x="0" y="832923"/>
                  <a:pt x="0" y="803348"/>
                </a:cubicBezTo>
                <a:lnTo>
                  <a:pt x="0" y="53559"/>
                </a:lnTo>
                <a:cubicBezTo>
                  <a:pt x="0" y="23974"/>
                  <a:pt x="23974" y="0"/>
                  <a:pt x="53559" y="0"/>
                </a:cubicBezTo>
                <a:lnTo>
                  <a:pt x="1446018" y="0"/>
                </a:lnTo>
                <a:cubicBezTo>
                  <a:pt x="1475603" y="0"/>
                  <a:pt x="1499577" y="23974"/>
                  <a:pt x="1499577" y="53559"/>
                </a:cubicBezTo>
                <a:lnTo>
                  <a:pt x="1499577" y="803348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99293" y="1741864"/>
            <a:ext cx="1499578" cy="856902"/>
          </a:xfrm>
          <a:custGeom>
            <a:avLst/>
            <a:gdLst/>
            <a:ahLst/>
            <a:cxnLst/>
            <a:rect l="0" t="0" r="0" b="0"/>
            <a:pathLst>
              <a:path w="1499578" h="856902">
                <a:moveTo>
                  <a:pt x="0" y="53556"/>
                </a:moveTo>
                <a:cubicBezTo>
                  <a:pt x="0" y="23978"/>
                  <a:pt x="23978" y="0"/>
                  <a:pt x="53556" y="0"/>
                </a:cubicBezTo>
                <a:lnTo>
                  <a:pt x="1446022" y="0"/>
                </a:lnTo>
                <a:cubicBezTo>
                  <a:pt x="1475600" y="0"/>
                  <a:pt x="1499578" y="23978"/>
                  <a:pt x="1499578" y="53556"/>
                </a:cubicBezTo>
                <a:moveTo>
                  <a:pt x="0" y="53556"/>
                </a:moveTo>
                <a:lnTo>
                  <a:pt x="0" y="803345"/>
                </a:lnTo>
                <a:moveTo>
                  <a:pt x="1499578" y="53556"/>
                </a:moveTo>
                <a:lnTo>
                  <a:pt x="1499578" y="803345"/>
                </a:lnTo>
                <a:moveTo>
                  <a:pt x="1499578" y="803345"/>
                </a:moveTo>
                <a:cubicBezTo>
                  <a:pt x="1499578" y="832923"/>
                  <a:pt x="1475600" y="856902"/>
                  <a:pt x="1446022" y="856902"/>
                </a:cubicBezTo>
                <a:lnTo>
                  <a:pt x="53556" y="856902"/>
                </a:lnTo>
                <a:cubicBezTo>
                  <a:pt x="23978" y="856902"/>
                  <a:pt x="0" y="832923"/>
                  <a:pt x="0" y="803345"/>
                </a:cubicBezTo>
                <a:moveTo>
                  <a:pt x="731937" y="53556"/>
                </a:moveTo>
                <a:cubicBezTo>
                  <a:pt x="731937" y="63415"/>
                  <a:pt x="739929" y="71408"/>
                  <a:pt x="749789" y="71408"/>
                </a:cubicBezTo>
                <a:cubicBezTo>
                  <a:pt x="759648" y="71408"/>
                  <a:pt x="767641" y="63415"/>
                  <a:pt x="767641" y="53556"/>
                </a:cubicBezTo>
                <a:cubicBezTo>
                  <a:pt x="767641" y="43696"/>
                  <a:pt x="759648" y="35704"/>
                  <a:pt x="749789" y="35704"/>
                </a:cubicBezTo>
                <a:cubicBezTo>
                  <a:pt x="739929" y="35704"/>
                  <a:pt x="731937" y="43696"/>
                  <a:pt x="731937" y="53556"/>
                </a:cubicBezTo>
                <a:moveTo>
                  <a:pt x="731937" y="803345"/>
                </a:moveTo>
                <a:cubicBezTo>
                  <a:pt x="731937" y="813205"/>
                  <a:pt x="739929" y="821197"/>
                  <a:pt x="749789" y="821197"/>
                </a:cubicBezTo>
                <a:cubicBezTo>
                  <a:pt x="759648" y="821197"/>
                  <a:pt x="767641" y="813205"/>
                  <a:pt x="767641" y="803345"/>
                </a:cubicBezTo>
                <a:cubicBezTo>
                  <a:pt x="767641" y="793486"/>
                  <a:pt x="759648" y="785493"/>
                  <a:pt x="749789" y="785493"/>
                </a:cubicBezTo>
                <a:cubicBezTo>
                  <a:pt x="739929" y="785493"/>
                  <a:pt x="731937" y="793486"/>
                  <a:pt x="731937" y="803345"/>
                </a:cubicBez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94619" y="2607755"/>
            <a:ext cx="107108" cy="1704879"/>
          </a:xfrm>
          <a:custGeom>
            <a:avLst/>
            <a:gdLst/>
            <a:ahLst/>
            <a:cxnLst/>
            <a:rect l="0" t="0" r="0" b="0"/>
            <a:pathLst>
              <a:path w="107108" h="1704879">
                <a:moveTo>
                  <a:pt x="0" y="0"/>
                </a:moveTo>
                <a:lnTo>
                  <a:pt x="0" y="1704879"/>
                </a:lnTo>
                <a:lnTo>
                  <a:pt x="107108" y="1704879"/>
                </a:lnTo>
                <a:lnTo>
                  <a:pt x="107108" y="0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94619" y="2607754"/>
            <a:ext cx="107112" cy="1704878"/>
          </a:xfrm>
          <a:custGeom>
            <a:avLst/>
            <a:gdLst/>
            <a:ahLst/>
            <a:cxnLst/>
            <a:rect l="0" t="0" r="0" b="0"/>
            <a:pathLst>
              <a:path w="107112" h="1704878">
                <a:moveTo>
                  <a:pt x="0" y="0"/>
                </a:moveTo>
                <a:lnTo>
                  <a:pt x="0" y="1704878"/>
                </a:lnTo>
                <a:moveTo>
                  <a:pt x="107112" y="0"/>
                </a:moveTo>
                <a:lnTo>
                  <a:pt x="107112" y="1704878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73871" y="4321557"/>
            <a:ext cx="549868" cy="214226"/>
          </a:xfrm>
          <a:custGeom>
            <a:avLst/>
            <a:gdLst/>
            <a:ahLst/>
            <a:cxnLst/>
            <a:rect l="0" t="0" r="0" b="0"/>
            <a:pathLst>
              <a:path w="549868" h="214226">
                <a:moveTo>
                  <a:pt x="506644" y="0"/>
                </a:moveTo>
                <a:lnTo>
                  <a:pt x="43786" y="0"/>
                </a:lnTo>
                <a:cubicBezTo>
                  <a:pt x="17583" y="0"/>
                  <a:pt x="0" y="26450"/>
                  <a:pt x="10525" y="50044"/>
                </a:cubicBezTo>
                <a:lnTo>
                  <a:pt x="83791" y="214226"/>
                </a:lnTo>
                <a:lnTo>
                  <a:pt x="473583" y="214226"/>
                </a:lnTo>
                <a:lnTo>
                  <a:pt x="540391" y="48891"/>
                </a:lnTo>
                <a:cubicBezTo>
                  <a:pt x="549868" y="25441"/>
                  <a:pt x="532295" y="0"/>
                  <a:pt x="506644" y="0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73872" y="4321557"/>
            <a:ext cx="549862" cy="214225"/>
          </a:xfrm>
          <a:custGeom>
            <a:avLst/>
            <a:gdLst/>
            <a:ahLst/>
            <a:cxnLst/>
            <a:rect l="0" t="0" r="0" b="0"/>
            <a:pathLst>
              <a:path w="549862" h="214225">
                <a:moveTo>
                  <a:pt x="506641" y="0"/>
                </a:moveTo>
                <a:lnTo>
                  <a:pt x="43781" y="0"/>
                </a:lnTo>
                <a:cubicBezTo>
                  <a:pt x="17578" y="0"/>
                  <a:pt x="0" y="26455"/>
                  <a:pt x="10527" y="50048"/>
                </a:cubicBezTo>
                <a:lnTo>
                  <a:pt x="83785" y="214225"/>
                </a:lnTo>
                <a:lnTo>
                  <a:pt x="473580" y="214225"/>
                </a:lnTo>
                <a:lnTo>
                  <a:pt x="540390" y="48887"/>
                </a:lnTo>
                <a:cubicBezTo>
                  <a:pt x="549862" y="25445"/>
                  <a:pt x="532296" y="0"/>
                  <a:pt x="506641" y="0"/>
                </a:cubicBezTo>
                <a:close/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77954" y="4327419"/>
            <a:ext cx="3998877" cy="208437"/>
          </a:xfrm>
          <a:custGeom>
            <a:avLst/>
            <a:gdLst/>
            <a:ahLst/>
            <a:cxnLst/>
            <a:rect l="0" t="0" r="0" b="0"/>
            <a:pathLst>
              <a:path w="3998877" h="208437">
                <a:moveTo>
                  <a:pt x="0" y="208437"/>
                </a:moveTo>
                <a:lnTo>
                  <a:pt x="183750" y="208437"/>
                </a:lnTo>
                <a:cubicBezTo>
                  <a:pt x="183750" y="208437"/>
                  <a:pt x="215250" y="191537"/>
                  <a:pt x="215250" y="152102"/>
                </a:cubicBezTo>
                <a:cubicBezTo>
                  <a:pt x="241500" y="180269"/>
                  <a:pt x="252000" y="208437"/>
                  <a:pt x="252000" y="208437"/>
                </a:cubicBezTo>
                <a:cubicBezTo>
                  <a:pt x="252000" y="208437"/>
                  <a:pt x="231001" y="61968"/>
                  <a:pt x="283500" y="0"/>
                </a:cubicBezTo>
                <a:cubicBezTo>
                  <a:pt x="273001" y="123935"/>
                  <a:pt x="325501" y="208437"/>
                  <a:pt x="325501" y="208437"/>
                </a:cubicBezTo>
                <a:cubicBezTo>
                  <a:pt x="325501" y="208437"/>
                  <a:pt x="325501" y="169003"/>
                  <a:pt x="346500" y="135203"/>
                </a:cubicBezTo>
                <a:cubicBezTo>
                  <a:pt x="357001" y="197170"/>
                  <a:pt x="378000" y="208437"/>
                  <a:pt x="378000" y="208437"/>
                </a:cubicBezTo>
                <a:lnTo>
                  <a:pt x="420001" y="208437"/>
                </a:lnTo>
                <a:cubicBezTo>
                  <a:pt x="420001" y="208437"/>
                  <a:pt x="462001" y="157736"/>
                  <a:pt x="451501" y="28167"/>
                </a:cubicBezTo>
                <a:cubicBezTo>
                  <a:pt x="493501" y="84502"/>
                  <a:pt x="483001" y="208437"/>
                  <a:pt x="483001" y="208437"/>
                </a:cubicBezTo>
                <a:cubicBezTo>
                  <a:pt x="483001" y="208437"/>
                  <a:pt x="483001" y="191537"/>
                  <a:pt x="514501" y="169003"/>
                </a:cubicBezTo>
                <a:cubicBezTo>
                  <a:pt x="514501" y="202803"/>
                  <a:pt x="546002" y="208437"/>
                  <a:pt x="546002" y="208437"/>
                </a:cubicBezTo>
                <a:lnTo>
                  <a:pt x="1972980" y="208437"/>
                </a:lnTo>
                <a:cubicBezTo>
                  <a:pt x="1972980" y="208437"/>
                  <a:pt x="1988730" y="185904"/>
                  <a:pt x="1978231" y="152102"/>
                </a:cubicBezTo>
                <a:cubicBezTo>
                  <a:pt x="2014981" y="169003"/>
                  <a:pt x="2014981" y="208437"/>
                  <a:pt x="2014981" y="208437"/>
                </a:cubicBezTo>
                <a:cubicBezTo>
                  <a:pt x="2014981" y="208437"/>
                  <a:pt x="2041231" y="66193"/>
                  <a:pt x="2072731" y="43659"/>
                </a:cubicBezTo>
                <a:cubicBezTo>
                  <a:pt x="2056981" y="99993"/>
                  <a:pt x="2072731" y="208437"/>
                  <a:pt x="2072731" y="208437"/>
                </a:cubicBezTo>
                <a:lnTo>
                  <a:pt x="2156731" y="208437"/>
                </a:lnTo>
                <a:cubicBezTo>
                  <a:pt x="2156731" y="208437"/>
                  <a:pt x="2193482" y="169003"/>
                  <a:pt x="2177732" y="129568"/>
                </a:cubicBezTo>
                <a:cubicBezTo>
                  <a:pt x="2219731" y="152102"/>
                  <a:pt x="2203981" y="208437"/>
                  <a:pt x="2203981" y="208437"/>
                </a:cubicBezTo>
                <a:lnTo>
                  <a:pt x="3519064" y="208437"/>
                </a:lnTo>
                <a:cubicBezTo>
                  <a:pt x="3519064" y="208437"/>
                  <a:pt x="3578996" y="135203"/>
                  <a:pt x="3534814" y="5633"/>
                </a:cubicBezTo>
                <a:cubicBezTo>
                  <a:pt x="3618815" y="90135"/>
                  <a:pt x="3587314" y="208437"/>
                  <a:pt x="3587314" y="208437"/>
                </a:cubicBezTo>
                <a:cubicBezTo>
                  <a:pt x="3587314" y="208437"/>
                  <a:pt x="3603064" y="152102"/>
                  <a:pt x="3634565" y="118302"/>
                </a:cubicBezTo>
                <a:cubicBezTo>
                  <a:pt x="3624065" y="163370"/>
                  <a:pt x="3660814" y="208437"/>
                  <a:pt x="3676564" y="208437"/>
                </a:cubicBezTo>
                <a:cubicBezTo>
                  <a:pt x="3692314" y="208437"/>
                  <a:pt x="3708064" y="180269"/>
                  <a:pt x="3708064" y="135203"/>
                </a:cubicBezTo>
                <a:cubicBezTo>
                  <a:pt x="3750065" y="163370"/>
                  <a:pt x="3734315" y="208437"/>
                  <a:pt x="3734315" y="208437"/>
                </a:cubicBezTo>
                <a:lnTo>
                  <a:pt x="3998877" y="208437"/>
                </a:lnTo>
              </a:path>
            </a:pathLst>
          </a:custGeom>
          <a:noFill/>
          <a:ln w="6693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77253" y="670599"/>
            <a:ext cx="856897" cy="856897"/>
          </a:xfrm>
          <a:custGeom>
            <a:avLst/>
            <a:gdLst/>
            <a:ahLst/>
            <a:cxnLst/>
            <a:rect l="0" t="0" r="0" b="0"/>
            <a:pathLst>
              <a:path w="856897" h="856897">
                <a:moveTo>
                  <a:pt x="0" y="53559"/>
                </a:moveTo>
                <a:cubicBezTo>
                  <a:pt x="0" y="23974"/>
                  <a:pt x="23974" y="0"/>
                  <a:pt x="53559" y="0"/>
                </a:cubicBezTo>
                <a:lnTo>
                  <a:pt x="803348" y="0"/>
                </a:lnTo>
                <a:cubicBezTo>
                  <a:pt x="832923" y="0"/>
                  <a:pt x="856897" y="23974"/>
                  <a:pt x="856897" y="53559"/>
                </a:cubicBezTo>
                <a:lnTo>
                  <a:pt x="856897" y="803348"/>
                </a:lnTo>
                <a:cubicBezTo>
                  <a:pt x="856897" y="832923"/>
                  <a:pt x="832923" y="856897"/>
                  <a:pt x="803348" y="856897"/>
                </a:cubicBezTo>
                <a:lnTo>
                  <a:pt x="53559" y="856897"/>
                </a:lnTo>
                <a:cubicBezTo>
                  <a:pt x="23974" y="856897"/>
                  <a:pt x="0" y="832923"/>
                  <a:pt x="0" y="803348"/>
                </a:cubicBezTo>
                <a:lnTo>
                  <a:pt x="0" y="53559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877253" y="670599"/>
            <a:ext cx="856902" cy="856902"/>
          </a:xfrm>
          <a:custGeom>
            <a:avLst/>
            <a:gdLst/>
            <a:ahLst/>
            <a:cxnLst/>
            <a:rect l="0" t="0" r="0" b="0"/>
            <a:pathLst>
              <a:path w="856902" h="856902">
                <a:moveTo>
                  <a:pt x="0" y="53556"/>
                </a:moveTo>
                <a:cubicBezTo>
                  <a:pt x="0" y="23978"/>
                  <a:pt x="23978" y="0"/>
                  <a:pt x="53556" y="0"/>
                </a:cubicBezTo>
                <a:lnTo>
                  <a:pt x="803345" y="0"/>
                </a:lnTo>
                <a:cubicBezTo>
                  <a:pt x="832924" y="0"/>
                  <a:pt x="856902" y="23978"/>
                  <a:pt x="856902" y="53556"/>
                </a:cubicBezTo>
                <a:lnTo>
                  <a:pt x="856902" y="803345"/>
                </a:lnTo>
                <a:cubicBezTo>
                  <a:pt x="856902" y="832924"/>
                  <a:pt x="832924" y="856902"/>
                  <a:pt x="803345" y="856902"/>
                </a:cubicBezTo>
                <a:lnTo>
                  <a:pt x="53556" y="856902"/>
                </a:lnTo>
                <a:cubicBezTo>
                  <a:pt x="23978" y="856902"/>
                  <a:pt x="0" y="832924"/>
                  <a:pt x="0" y="803345"/>
                </a:cubicBezTo>
                <a:lnTo>
                  <a:pt x="0" y="53556"/>
                </a:lnTo>
                <a:close/>
                <a:moveTo>
                  <a:pt x="410598" y="62482"/>
                </a:moveTo>
                <a:cubicBezTo>
                  <a:pt x="410598" y="72341"/>
                  <a:pt x="418591" y="80334"/>
                  <a:pt x="428451" y="80334"/>
                </a:cubicBezTo>
                <a:cubicBezTo>
                  <a:pt x="438310" y="80334"/>
                  <a:pt x="446303" y="72341"/>
                  <a:pt x="446303" y="62482"/>
                </a:cubicBezTo>
                <a:cubicBezTo>
                  <a:pt x="446303" y="52622"/>
                  <a:pt x="438310" y="44630"/>
                  <a:pt x="428451" y="44630"/>
                </a:cubicBezTo>
                <a:cubicBezTo>
                  <a:pt x="418591" y="44630"/>
                  <a:pt x="410598" y="52622"/>
                  <a:pt x="410598" y="62482"/>
                </a:cubicBezTo>
                <a:moveTo>
                  <a:pt x="410598" y="794419"/>
                </a:moveTo>
                <a:cubicBezTo>
                  <a:pt x="410598" y="804279"/>
                  <a:pt x="418591" y="812271"/>
                  <a:pt x="428451" y="812271"/>
                </a:cubicBezTo>
                <a:cubicBezTo>
                  <a:pt x="438310" y="812271"/>
                  <a:pt x="446303" y="804279"/>
                  <a:pt x="446303" y="794419"/>
                </a:cubicBezTo>
                <a:cubicBezTo>
                  <a:pt x="446303" y="784560"/>
                  <a:pt x="438310" y="776567"/>
                  <a:pt x="428451" y="776567"/>
                </a:cubicBezTo>
                <a:cubicBezTo>
                  <a:pt x="418591" y="776567"/>
                  <a:pt x="410598" y="784560"/>
                  <a:pt x="410598" y="794419"/>
                </a:cubicBez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251240" y="1536434"/>
            <a:ext cx="107108" cy="410594"/>
          </a:xfrm>
          <a:custGeom>
            <a:avLst/>
            <a:gdLst/>
            <a:ahLst/>
            <a:cxnLst/>
            <a:rect l="0" t="0" r="0" b="0"/>
            <a:pathLst>
              <a:path w="107108" h="410594">
                <a:moveTo>
                  <a:pt x="0" y="0"/>
                </a:moveTo>
                <a:lnTo>
                  <a:pt x="0" y="410594"/>
                </a:lnTo>
                <a:lnTo>
                  <a:pt x="107108" y="410594"/>
                </a:lnTo>
                <a:lnTo>
                  <a:pt x="107108" y="0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251240" y="1536431"/>
            <a:ext cx="107112" cy="410598"/>
          </a:xfrm>
          <a:custGeom>
            <a:avLst/>
            <a:gdLst/>
            <a:ahLst/>
            <a:cxnLst/>
            <a:rect l="0" t="0" r="0" b="0"/>
            <a:pathLst>
              <a:path w="107112" h="410598">
                <a:moveTo>
                  <a:pt x="0" y="0"/>
                </a:moveTo>
                <a:lnTo>
                  <a:pt x="0" y="410598"/>
                </a:lnTo>
                <a:moveTo>
                  <a:pt x="107112" y="0"/>
                </a:moveTo>
                <a:lnTo>
                  <a:pt x="107112" y="410598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555914" y="1955953"/>
            <a:ext cx="1499577" cy="428453"/>
          </a:xfrm>
          <a:custGeom>
            <a:avLst/>
            <a:gdLst/>
            <a:ahLst/>
            <a:cxnLst/>
            <a:rect l="0" t="0" r="0" b="0"/>
            <a:pathLst>
              <a:path w="1499577" h="428453">
                <a:moveTo>
                  <a:pt x="1499577" y="374894"/>
                </a:moveTo>
                <a:cubicBezTo>
                  <a:pt x="1499577" y="404469"/>
                  <a:pt x="1475603" y="428453"/>
                  <a:pt x="1446018" y="428453"/>
                </a:cubicBezTo>
                <a:lnTo>
                  <a:pt x="53559" y="428453"/>
                </a:lnTo>
                <a:cubicBezTo>
                  <a:pt x="23974" y="428453"/>
                  <a:pt x="0" y="404469"/>
                  <a:pt x="0" y="374894"/>
                </a:cubicBezTo>
                <a:lnTo>
                  <a:pt x="0" y="53559"/>
                </a:lnTo>
                <a:cubicBezTo>
                  <a:pt x="0" y="23974"/>
                  <a:pt x="23974" y="0"/>
                  <a:pt x="53559" y="0"/>
                </a:cubicBezTo>
                <a:lnTo>
                  <a:pt x="1446018" y="0"/>
                </a:lnTo>
                <a:cubicBezTo>
                  <a:pt x="1475603" y="0"/>
                  <a:pt x="1499577" y="23974"/>
                  <a:pt x="1499577" y="53559"/>
                </a:cubicBezTo>
                <a:lnTo>
                  <a:pt x="1499577" y="374894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55914" y="1955953"/>
            <a:ext cx="1499578" cy="428451"/>
          </a:xfrm>
          <a:custGeom>
            <a:avLst/>
            <a:gdLst/>
            <a:ahLst/>
            <a:cxnLst/>
            <a:rect l="0" t="0" r="0" b="0"/>
            <a:pathLst>
              <a:path w="1499578" h="428451">
                <a:moveTo>
                  <a:pt x="0" y="53556"/>
                </a:moveTo>
                <a:cubicBezTo>
                  <a:pt x="0" y="23978"/>
                  <a:pt x="23978" y="0"/>
                  <a:pt x="53556" y="0"/>
                </a:cubicBezTo>
                <a:lnTo>
                  <a:pt x="1446022" y="0"/>
                </a:lnTo>
                <a:cubicBezTo>
                  <a:pt x="1475600" y="0"/>
                  <a:pt x="1499578" y="23978"/>
                  <a:pt x="1499578" y="53556"/>
                </a:cubicBezTo>
                <a:moveTo>
                  <a:pt x="0" y="53556"/>
                </a:moveTo>
                <a:lnTo>
                  <a:pt x="0" y="374894"/>
                </a:lnTo>
                <a:moveTo>
                  <a:pt x="1499578" y="53556"/>
                </a:moveTo>
                <a:lnTo>
                  <a:pt x="1499578" y="374894"/>
                </a:lnTo>
                <a:moveTo>
                  <a:pt x="1499578" y="374894"/>
                </a:moveTo>
                <a:cubicBezTo>
                  <a:pt x="1499578" y="404473"/>
                  <a:pt x="1475600" y="428451"/>
                  <a:pt x="1446022" y="428451"/>
                </a:cubicBezTo>
                <a:lnTo>
                  <a:pt x="53556" y="428451"/>
                </a:lnTo>
                <a:cubicBezTo>
                  <a:pt x="23978" y="428451"/>
                  <a:pt x="0" y="404473"/>
                  <a:pt x="0" y="374894"/>
                </a:cubicBezTo>
                <a:moveTo>
                  <a:pt x="731937" y="53556"/>
                </a:moveTo>
                <a:cubicBezTo>
                  <a:pt x="731937" y="63415"/>
                  <a:pt x="739929" y="71408"/>
                  <a:pt x="749789" y="71408"/>
                </a:cubicBezTo>
                <a:cubicBezTo>
                  <a:pt x="759648" y="71408"/>
                  <a:pt x="767641" y="63415"/>
                  <a:pt x="767641" y="53556"/>
                </a:cubicBezTo>
                <a:cubicBezTo>
                  <a:pt x="767641" y="43696"/>
                  <a:pt x="759648" y="35704"/>
                  <a:pt x="749789" y="35704"/>
                </a:cubicBezTo>
                <a:cubicBezTo>
                  <a:pt x="739929" y="35704"/>
                  <a:pt x="731937" y="43696"/>
                  <a:pt x="731937" y="53556"/>
                </a:cubicBezTo>
                <a:moveTo>
                  <a:pt x="731937" y="374894"/>
                </a:moveTo>
                <a:cubicBezTo>
                  <a:pt x="731937" y="384754"/>
                  <a:pt x="739929" y="392746"/>
                  <a:pt x="749789" y="392746"/>
                </a:cubicBezTo>
                <a:cubicBezTo>
                  <a:pt x="759648" y="392746"/>
                  <a:pt x="767641" y="384754"/>
                  <a:pt x="767641" y="374894"/>
                </a:cubicBezTo>
                <a:cubicBezTo>
                  <a:pt x="767641" y="365035"/>
                  <a:pt x="759648" y="357042"/>
                  <a:pt x="749789" y="357042"/>
                </a:cubicBezTo>
                <a:cubicBezTo>
                  <a:pt x="739929" y="357042"/>
                  <a:pt x="731937" y="365035"/>
                  <a:pt x="731937" y="374894"/>
                </a:cubicBez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251239" y="2393331"/>
            <a:ext cx="107108" cy="89258"/>
          </a:xfrm>
          <a:custGeom>
            <a:avLst/>
            <a:gdLst/>
            <a:ahLst/>
            <a:cxnLst/>
            <a:rect l="0" t="0" r="0" b="0"/>
            <a:pathLst>
              <a:path w="107108" h="89258">
                <a:moveTo>
                  <a:pt x="0" y="0"/>
                </a:moveTo>
                <a:lnTo>
                  <a:pt x="0" y="89258"/>
                </a:lnTo>
                <a:lnTo>
                  <a:pt x="107108" y="89258"/>
                </a:lnTo>
                <a:lnTo>
                  <a:pt x="107108" y="0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251240" y="2393331"/>
            <a:ext cx="107112" cy="89260"/>
          </a:xfrm>
          <a:custGeom>
            <a:avLst/>
            <a:gdLst/>
            <a:ahLst/>
            <a:cxnLst/>
            <a:rect l="0" t="0" r="0" b="0"/>
            <a:pathLst>
              <a:path w="107112" h="89260">
                <a:moveTo>
                  <a:pt x="0" y="0"/>
                </a:moveTo>
                <a:lnTo>
                  <a:pt x="0" y="89260"/>
                </a:lnTo>
                <a:moveTo>
                  <a:pt x="107112" y="0"/>
                </a:moveTo>
                <a:lnTo>
                  <a:pt x="107112" y="89260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555914" y="2491520"/>
            <a:ext cx="1499577" cy="857097"/>
          </a:xfrm>
          <a:custGeom>
            <a:avLst/>
            <a:gdLst/>
            <a:ahLst/>
            <a:cxnLst/>
            <a:rect l="0" t="0" r="0" b="0"/>
            <a:pathLst>
              <a:path w="1499577" h="857097">
                <a:moveTo>
                  <a:pt x="1499577" y="803538"/>
                </a:moveTo>
                <a:cubicBezTo>
                  <a:pt x="1499577" y="833123"/>
                  <a:pt x="1475603" y="857097"/>
                  <a:pt x="1446018" y="857097"/>
                </a:cubicBezTo>
                <a:lnTo>
                  <a:pt x="53559" y="857097"/>
                </a:lnTo>
                <a:cubicBezTo>
                  <a:pt x="23974" y="857097"/>
                  <a:pt x="0" y="833123"/>
                  <a:pt x="0" y="803538"/>
                </a:cubicBezTo>
                <a:lnTo>
                  <a:pt x="0" y="53559"/>
                </a:lnTo>
                <a:cubicBezTo>
                  <a:pt x="0" y="23974"/>
                  <a:pt x="23974" y="0"/>
                  <a:pt x="53559" y="0"/>
                </a:cubicBezTo>
                <a:lnTo>
                  <a:pt x="1446018" y="0"/>
                </a:lnTo>
                <a:cubicBezTo>
                  <a:pt x="1475603" y="0"/>
                  <a:pt x="1499577" y="23974"/>
                  <a:pt x="1499577" y="53559"/>
                </a:cubicBezTo>
                <a:lnTo>
                  <a:pt x="1499577" y="803538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555914" y="2491520"/>
            <a:ext cx="1499578" cy="857097"/>
          </a:xfrm>
          <a:custGeom>
            <a:avLst/>
            <a:gdLst/>
            <a:ahLst/>
            <a:cxnLst/>
            <a:rect l="0" t="0" r="0" b="0"/>
            <a:pathLst>
              <a:path w="1499578" h="857097">
                <a:moveTo>
                  <a:pt x="0" y="53556"/>
                </a:moveTo>
                <a:cubicBezTo>
                  <a:pt x="0" y="23978"/>
                  <a:pt x="23978" y="0"/>
                  <a:pt x="53556" y="0"/>
                </a:cubicBezTo>
                <a:lnTo>
                  <a:pt x="1446022" y="0"/>
                </a:lnTo>
                <a:cubicBezTo>
                  <a:pt x="1475600" y="0"/>
                  <a:pt x="1499578" y="23978"/>
                  <a:pt x="1499578" y="53556"/>
                </a:cubicBezTo>
                <a:moveTo>
                  <a:pt x="0" y="53556"/>
                </a:moveTo>
                <a:lnTo>
                  <a:pt x="0" y="803541"/>
                </a:lnTo>
                <a:moveTo>
                  <a:pt x="1499578" y="53556"/>
                </a:moveTo>
                <a:lnTo>
                  <a:pt x="1499578" y="803541"/>
                </a:lnTo>
                <a:moveTo>
                  <a:pt x="1499578" y="803541"/>
                </a:moveTo>
                <a:cubicBezTo>
                  <a:pt x="1499578" y="833119"/>
                  <a:pt x="1475600" y="857097"/>
                  <a:pt x="1446022" y="857097"/>
                </a:cubicBezTo>
                <a:lnTo>
                  <a:pt x="53556" y="857097"/>
                </a:lnTo>
                <a:cubicBezTo>
                  <a:pt x="23978" y="857097"/>
                  <a:pt x="0" y="833119"/>
                  <a:pt x="0" y="803541"/>
                </a:cubicBezTo>
                <a:moveTo>
                  <a:pt x="731937" y="53556"/>
                </a:moveTo>
                <a:cubicBezTo>
                  <a:pt x="731937" y="63415"/>
                  <a:pt x="739929" y="71408"/>
                  <a:pt x="749789" y="71408"/>
                </a:cubicBezTo>
                <a:cubicBezTo>
                  <a:pt x="759648" y="71408"/>
                  <a:pt x="767641" y="63415"/>
                  <a:pt x="767641" y="53556"/>
                </a:cubicBezTo>
                <a:cubicBezTo>
                  <a:pt x="767641" y="43696"/>
                  <a:pt x="759648" y="35704"/>
                  <a:pt x="749789" y="35704"/>
                </a:cubicBezTo>
                <a:cubicBezTo>
                  <a:pt x="739929" y="35704"/>
                  <a:pt x="731937" y="43696"/>
                  <a:pt x="731937" y="53556"/>
                </a:cubicBezTo>
                <a:moveTo>
                  <a:pt x="731937" y="803541"/>
                </a:moveTo>
                <a:cubicBezTo>
                  <a:pt x="731937" y="813401"/>
                  <a:pt x="739929" y="821393"/>
                  <a:pt x="749789" y="821393"/>
                </a:cubicBezTo>
                <a:cubicBezTo>
                  <a:pt x="759648" y="821393"/>
                  <a:pt x="767641" y="813401"/>
                  <a:pt x="767641" y="803541"/>
                </a:cubicBezTo>
                <a:cubicBezTo>
                  <a:pt x="767641" y="793682"/>
                  <a:pt x="759648" y="785689"/>
                  <a:pt x="749789" y="785689"/>
                </a:cubicBezTo>
                <a:cubicBezTo>
                  <a:pt x="739929" y="785689"/>
                  <a:pt x="731937" y="793682"/>
                  <a:pt x="731937" y="803541"/>
                </a:cubicBez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251240" y="3357551"/>
            <a:ext cx="107108" cy="955081"/>
          </a:xfrm>
          <a:custGeom>
            <a:avLst/>
            <a:gdLst/>
            <a:ahLst/>
            <a:cxnLst/>
            <a:rect l="0" t="0" r="0" b="0"/>
            <a:pathLst>
              <a:path w="107108" h="955081">
                <a:moveTo>
                  <a:pt x="0" y="0"/>
                </a:moveTo>
                <a:lnTo>
                  <a:pt x="0" y="955081"/>
                </a:lnTo>
                <a:lnTo>
                  <a:pt x="107108" y="955081"/>
                </a:lnTo>
                <a:lnTo>
                  <a:pt x="107108" y="0"/>
                </a:lnTo>
                <a:lnTo>
                  <a:pt x="0" y="0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251240" y="3357547"/>
            <a:ext cx="107112" cy="955088"/>
          </a:xfrm>
          <a:custGeom>
            <a:avLst/>
            <a:gdLst/>
            <a:ahLst/>
            <a:cxnLst/>
            <a:rect l="0" t="0" r="0" b="0"/>
            <a:pathLst>
              <a:path w="107112" h="955088">
                <a:moveTo>
                  <a:pt x="0" y="0"/>
                </a:moveTo>
                <a:lnTo>
                  <a:pt x="0" y="955088"/>
                </a:lnTo>
                <a:moveTo>
                  <a:pt x="107112" y="0"/>
                </a:moveTo>
                <a:lnTo>
                  <a:pt x="107112" y="955088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30493" y="4321557"/>
            <a:ext cx="549868" cy="214226"/>
          </a:xfrm>
          <a:custGeom>
            <a:avLst/>
            <a:gdLst/>
            <a:ahLst/>
            <a:cxnLst/>
            <a:rect l="0" t="0" r="0" b="0"/>
            <a:pathLst>
              <a:path w="549868" h="214226">
                <a:moveTo>
                  <a:pt x="506644" y="0"/>
                </a:moveTo>
                <a:lnTo>
                  <a:pt x="43786" y="0"/>
                </a:lnTo>
                <a:cubicBezTo>
                  <a:pt x="17583" y="0"/>
                  <a:pt x="0" y="26450"/>
                  <a:pt x="10525" y="50044"/>
                </a:cubicBezTo>
                <a:lnTo>
                  <a:pt x="83791" y="214226"/>
                </a:lnTo>
                <a:lnTo>
                  <a:pt x="473583" y="214226"/>
                </a:lnTo>
                <a:lnTo>
                  <a:pt x="540391" y="48891"/>
                </a:lnTo>
                <a:cubicBezTo>
                  <a:pt x="549868" y="25441"/>
                  <a:pt x="532295" y="0"/>
                  <a:pt x="506644" y="0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030495" y="4321557"/>
            <a:ext cx="549862" cy="214225"/>
          </a:xfrm>
          <a:custGeom>
            <a:avLst/>
            <a:gdLst/>
            <a:ahLst/>
            <a:cxnLst/>
            <a:rect l="0" t="0" r="0" b="0"/>
            <a:pathLst>
              <a:path w="549862" h="214225">
                <a:moveTo>
                  <a:pt x="506641" y="0"/>
                </a:moveTo>
                <a:lnTo>
                  <a:pt x="43781" y="0"/>
                </a:lnTo>
                <a:cubicBezTo>
                  <a:pt x="17578" y="0"/>
                  <a:pt x="0" y="26455"/>
                  <a:pt x="10527" y="50048"/>
                </a:cubicBezTo>
                <a:lnTo>
                  <a:pt x="83785" y="214225"/>
                </a:lnTo>
                <a:lnTo>
                  <a:pt x="473580" y="214225"/>
                </a:lnTo>
                <a:lnTo>
                  <a:pt x="540390" y="48887"/>
                </a:lnTo>
                <a:cubicBezTo>
                  <a:pt x="549862" y="25445"/>
                  <a:pt x="532296" y="0"/>
                  <a:pt x="506641" y="0"/>
                </a:cubicBezTo>
                <a:close/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87934" y="2063073"/>
            <a:ext cx="1035548" cy="2142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3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ই-স্বাস্থ্যসেবা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934284" y="2170312"/>
            <a:ext cx="1029595" cy="321401"/>
            <a:chOff x="4557641" y="2192424"/>
            <a:chExt cx="1029595" cy="321401"/>
          </a:xfrm>
        </p:grpSpPr>
        <p:sp>
          <p:nvSpPr>
            <p:cNvPr id="28" name="TextBox 27"/>
            <p:cNvSpPr txBox="1"/>
            <p:nvPr/>
          </p:nvSpPr>
          <p:spPr>
            <a:xfrm>
              <a:off x="4557641" y="2192424"/>
              <a:ext cx="1029595" cy="1606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অনলাইনে জমির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57641" y="2353110"/>
              <a:ext cx="1029595" cy="160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রেকর্ডের অনুলিপি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187668" y="1848974"/>
            <a:ext cx="522836" cy="2142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3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ই-পর্চা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6116" y="1661523"/>
            <a:ext cx="2259063" cy="4801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</a:t>
            </a:r>
            <a:r>
              <a:rPr sz="3700" b="1" dirty="0" err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পর্চা</a:t>
            </a:r>
            <a:r>
              <a:rPr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</a:t>
            </a:r>
            <a:r>
              <a:rPr lang="en-US"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3700" b="1" dirty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ই-স্বাস্থ্যসেবা</a:t>
            </a:r>
          </a:p>
          <a:p>
            <a:pPr algn="l"/>
            <a:endParaRPr sz="3700" b="1" dirty="0">
              <a:solidFill>
                <a:srgbClr val="F0FAFF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67168" y="2564957"/>
            <a:ext cx="2404614" cy="457200"/>
            <a:chOff x="390525" y="2587069"/>
            <a:chExt cx="2404614" cy="457200"/>
          </a:xfrm>
        </p:grpSpPr>
        <p:sp>
          <p:nvSpPr>
            <p:cNvPr id="36" name="TextBox 35"/>
            <p:cNvSpPr txBox="1"/>
            <p:nvPr/>
          </p:nvSpPr>
          <p:spPr>
            <a:xfrm>
              <a:off x="390525" y="2587069"/>
              <a:ext cx="240461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ভূমি রেকর্ড ও চিকিৎসা সেবায়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0525" y="2815669"/>
              <a:ext cx="240461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আইসিটি</a:t>
              </a:r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7107513" y="900862"/>
            <a:ext cx="396381" cy="396381"/>
          </a:xfrm>
          <a:custGeom>
            <a:avLst/>
            <a:gdLst/>
            <a:ahLst/>
            <a:cxnLst/>
            <a:rect l="0" t="0" r="0" b="0"/>
            <a:pathLst>
              <a:path w="396381" h="396381">
                <a:moveTo>
                  <a:pt x="30490" y="396381"/>
                </a:moveTo>
                <a:cubicBezTo>
                  <a:pt x="22404" y="396381"/>
                  <a:pt x="14648" y="393168"/>
                  <a:pt x="8930" y="387450"/>
                </a:cubicBezTo>
                <a:cubicBezTo>
                  <a:pt x="3212" y="381732"/>
                  <a:pt x="0" y="373977"/>
                  <a:pt x="0" y="365890"/>
                </a:cubicBezTo>
                <a:lnTo>
                  <a:pt x="0" y="30490"/>
                </a:lnTo>
                <a:cubicBezTo>
                  <a:pt x="0" y="22404"/>
                  <a:pt x="3212" y="14648"/>
                  <a:pt x="8930" y="8930"/>
                </a:cubicBezTo>
                <a:cubicBezTo>
                  <a:pt x="14648" y="3212"/>
                  <a:pt x="22404" y="0"/>
                  <a:pt x="30490" y="0"/>
                </a:cubicBezTo>
                <a:lnTo>
                  <a:pt x="365890" y="0"/>
                </a:lnTo>
                <a:cubicBezTo>
                  <a:pt x="373977" y="0"/>
                  <a:pt x="381732" y="3212"/>
                  <a:pt x="387452" y="8930"/>
                </a:cubicBezTo>
                <a:cubicBezTo>
                  <a:pt x="393170" y="14648"/>
                  <a:pt x="396381" y="22404"/>
                  <a:pt x="396381" y="30490"/>
                </a:cubicBezTo>
                <a:lnTo>
                  <a:pt x="396381" y="365890"/>
                </a:lnTo>
                <a:cubicBezTo>
                  <a:pt x="396381" y="373977"/>
                  <a:pt x="393170" y="381732"/>
                  <a:pt x="387452" y="387450"/>
                </a:cubicBezTo>
                <a:cubicBezTo>
                  <a:pt x="381732" y="393168"/>
                  <a:pt x="373977" y="396381"/>
                  <a:pt x="365890" y="396381"/>
                </a:cubicBezTo>
                <a:moveTo>
                  <a:pt x="172989" y="161210"/>
                </a:moveTo>
                <a:lnTo>
                  <a:pt x="189787" y="161210"/>
                </a:lnTo>
                <a:cubicBezTo>
                  <a:pt x="194242" y="161210"/>
                  <a:pt x="198515" y="162979"/>
                  <a:pt x="201664" y="166130"/>
                </a:cubicBezTo>
                <a:cubicBezTo>
                  <a:pt x="204815" y="169279"/>
                  <a:pt x="206584" y="173553"/>
                  <a:pt x="206584" y="178007"/>
                </a:cubicBezTo>
                <a:lnTo>
                  <a:pt x="206584" y="245199"/>
                </a:lnTo>
                <a:cubicBezTo>
                  <a:pt x="206584" y="263019"/>
                  <a:pt x="199506" y="280111"/>
                  <a:pt x="186904" y="292711"/>
                </a:cubicBezTo>
                <a:cubicBezTo>
                  <a:pt x="174304" y="305312"/>
                  <a:pt x="157213" y="312391"/>
                  <a:pt x="139393" y="312391"/>
                </a:cubicBezTo>
                <a:cubicBezTo>
                  <a:pt x="121573" y="312391"/>
                  <a:pt x="104482" y="305312"/>
                  <a:pt x="91881" y="292711"/>
                </a:cubicBezTo>
                <a:cubicBezTo>
                  <a:pt x="79280" y="280111"/>
                  <a:pt x="72201" y="263019"/>
                  <a:pt x="72201" y="245199"/>
                </a:cubicBezTo>
                <a:lnTo>
                  <a:pt x="72201" y="178007"/>
                </a:lnTo>
                <a:cubicBezTo>
                  <a:pt x="72201" y="173553"/>
                  <a:pt x="73971" y="169279"/>
                  <a:pt x="77121" y="166130"/>
                </a:cubicBezTo>
                <a:cubicBezTo>
                  <a:pt x="80272" y="162979"/>
                  <a:pt x="84544" y="161210"/>
                  <a:pt x="88999" y="161210"/>
                </a:cubicBezTo>
                <a:lnTo>
                  <a:pt x="105797" y="161210"/>
                </a:lnTo>
                <a:moveTo>
                  <a:pt x="290582" y="278797"/>
                </a:moveTo>
                <a:cubicBezTo>
                  <a:pt x="272027" y="278797"/>
                  <a:pt x="256986" y="263754"/>
                  <a:pt x="256986" y="245201"/>
                </a:cubicBezTo>
                <a:cubicBezTo>
                  <a:pt x="256986" y="226645"/>
                  <a:pt x="272027" y="211605"/>
                  <a:pt x="290582" y="211605"/>
                </a:cubicBezTo>
                <a:cubicBezTo>
                  <a:pt x="309136" y="211605"/>
                  <a:pt x="324176" y="226645"/>
                  <a:pt x="324176" y="245201"/>
                </a:cubicBezTo>
                <a:cubicBezTo>
                  <a:pt x="324176" y="263754"/>
                  <a:pt x="309136" y="278797"/>
                  <a:pt x="290582" y="278797"/>
                </a:cubicBezTo>
                <a:close/>
                <a:moveTo>
                  <a:pt x="290577" y="278797"/>
                </a:moveTo>
                <a:lnTo>
                  <a:pt x="290577" y="320792"/>
                </a:lnTo>
                <a:cubicBezTo>
                  <a:pt x="290577" y="340838"/>
                  <a:pt x="282613" y="360067"/>
                  <a:pt x="268437" y="374241"/>
                </a:cubicBezTo>
                <a:cubicBezTo>
                  <a:pt x="254260" y="388418"/>
                  <a:pt x="235034" y="396381"/>
                  <a:pt x="214986" y="396381"/>
                </a:cubicBezTo>
                <a:cubicBezTo>
                  <a:pt x="194938" y="396381"/>
                  <a:pt x="175711" y="388418"/>
                  <a:pt x="161535" y="374241"/>
                </a:cubicBezTo>
                <a:cubicBezTo>
                  <a:pt x="147359" y="360067"/>
                  <a:pt x="139395" y="340838"/>
                  <a:pt x="139395" y="320792"/>
                </a:cubicBezTo>
                <a:lnTo>
                  <a:pt x="139395" y="312393"/>
                </a:lnTo>
                <a:moveTo>
                  <a:pt x="396381" y="105314"/>
                </a:moveTo>
                <a:lnTo>
                  <a:pt x="0" y="105314"/>
                </a:lnTo>
                <a:moveTo>
                  <a:pt x="55223" y="58019"/>
                </a:moveTo>
                <a:cubicBezTo>
                  <a:pt x="52420" y="58019"/>
                  <a:pt x="50148" y="55747"/>
                  <a:pt x="50148" y="52943"/>
                </a:cubicBezTo>
                <a:cubicBezTo>
                  <a:pt x="50148" y="50140"/>
                  <a:pt x="52420" y="47867"/>
                  <a:pt x="55223" y="47867"/>
                </a:cubicBezTo>
                <a:moveTo>
                  <a:pt x="55222" y="47867"/>
                </a:moveTo>
                <a:cubicBezTo>
                  <a:pt x="58026" y="47867"/>
                  <a:pt x="60298" y="50140"/>
                  <a:pt x="60298" y="52943"/>
                </a:cubicBezTo>
                <a:cubicBezTo>
                  <a:pt x="60298" y="55747"/>
                  <a:pt x="58026" y="58019"/>
                  <a:pt x="55222" y="58019"/>
                </a:cubicBezTo>
                <a:moveTo>
                  <a:pt x="109259" y="58019"/>
                </a:moveTo>
                <a:cubicBezTo>
                  <a:pt x="106456" y="58019"/>
                  <a:pt x="104183" y="55747"/>
                  <a:pt x="104183" y="52943"/>
                </a:cubicBezTo>
                <a:cubicBezTo>
                  <a:pt x="104183" y="50140"/>
                  <a:pt x="106456" y="47867"/>
                  <a:pt x="109259" y="47867"/>
                </a:cubicBezTo>
                <a:moveTo>
                  <a:pt x="109258" y="47867"/>
                </a:moveTo>
                <a:cubicBezTo>
                  <a:pt x="112062" y="47867"/>
                  <a:pt x="114334" y="50140"/>
                  <a:pt x="114334" y="52943"/>
                </a:cubicBezTo>
                <a:cubicBezTo>
                  <a:pt x="114334" y="55747"/>
                  <a:pt x="112062" y="58019"/>
                  <a:pt x="109258" y="58019"/>
                </a:cubicBez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827148" y="2598631"/>
            <a:ext cx="957110" cy="642869"/>
            <a:chOff x="6450505" y="2620743"/>
            <a:chExt cx="957110" cy="642869"/>
          </a:xfrm>
        </p:grpSpPr>
        <p:sp>
          <p:nvSpPr>
            <p:cNvPr id="40" name="TextBox 39"/>
            <p:cNvSpPr txBox="1"/>
            <p:nvPr/>
          </p:nvSpPr>
          <p:spPr>
            <a:xfrm>
              <a:off x="6450505" y="2620743"/>
              <a:ext cx="957110" cy="160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মোবাইল বা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50505" y="2781525"/>
              <a:ext cx="957110" cy="1606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টেলিমেডিসিনের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50505" y="2942211"/>
              <a:ext cx="957110" cy="160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মাধ্যমে চিকিৎসা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450505" y="3102993"/>
              <a:ext cx="957110" cy="1606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পরামর্শ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67168" y="3193608"/>
            <a:ext cx="2249385" cy="952452"/>
            <a:chOff x="390525" y="3215720"/>
            <a:chExt cx="2249385" cy="952452"/>
          </a:xfrm>
        </p:grpSpPr>
        <p:sp>
          <p:nvSpPr>
            <p:cNvPr id="45" name="TextBox 44"/>
            <p:cNvSpPr txBox="1"/>
            <p:nvPr/>
          </p:nvSpPr>
          <p:spPr>
            <a:xfrm>
              <a:off x="390525" y="3215720"/>
              <a:ext cx="224938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ই-পর্চা হলো জমির রেকর্ডের অনুলিপি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0525" y="3406220"/>
              <a:ext cx="224938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অনলাইনে সংগ্রহের সুবিধা এবং ই-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0525" y="3596720"/>
              <a:ext cx="224938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স্বাস্থ্যসেবা হলো মোবাইল ফোন বা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90525" y="3787220"/>
              <a:ext cx="224938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টেলিমেডিসিনের মাধ্যমে চিকিৎসা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0525" y="3977720"/>
              <a:ext cx="2249385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পরামর্শ গ্রহণের ব্যবস্থা।</a:t>
              </a:r>
            </a:p>
          </p:txBody>
        </p:sp>
      </p:grpSp>
      <p:sp>
        <p:nvSpPr>
          <p:cNvPr id="51" name="Rounded Rectangle 50"/>
          <p:cNvSpPr/>
          <p:nvPr/>
        </p:nvSpPr>
        <p:spPr>
          <a:xfrm>
            <a:off x="5279487" y="893884"/>
            <a:ext cx="339190" cy="410598"/>
          </a:xfrm>
          <a:custGeom>
            <a:avLst/>
            <a:gdLst/>
            <a:ahLst/>
            <a:cxnLst/>
            <a:rect l="0" t="0" r="0" b="0"/>
            <a:pathLst>
              <a:path w="339190" h="410598">
                <a:moveTo>
                  <a:pt x="333959" y="71408"/>
                </a:moveTo>
                <a:cubicBezTo>
                  <a:pt x="337307" y="74755"/>
                  <a:pt x="339189" y="79295"/>
                  <a:pt x="339190" y="84029"/>
                </a:cubicBezTo>
                <a:lnTo>
                  <a:pt x="339190" y="392746"/>
                </a:lnTo>
                <a:cubicBezTo>
                  <a:pt x="339190" y="402606"/>
                  <a:pt x="331197" y="410598"/>
                  <a:pt x="321338" y="410598"/>
                </a:cubicBezTo>
                <a:lnTo>
                  <a:pt x="17852" y="410598"/>
                </a:lnTo>
                <a:cubicBezTo>
                  <a:pt x="7992" y="410598"/>
                  <a:pt x="0" y="402606"/>
                  <a:pt x="0" y="392746"/>
                </a:cubicBezTo>
                <a:lnTo>
                  <a:pt x="0" y="17852"/>
                </a:lnTo>
                <a:cubicBezTo>
                  <a:pt x="0" y="7992"/>
                  <a:pt x="7992" y="0"/>
                  <a:pt x="17852" y="0"/>
                </a:cubicBezTo>
                <a:lnTo>
                  <a:pt x="255160" y="0"/>
                </a:lnTo>
                <a:cubicBezTo>
                  <a:pt x="259894" y="1"/>
                  <a:pt x="264434" y="1882"/>
                  <a:pt x="267781" y="5230"/>
                </a:cubicBezTo>
                <a:close/>
                <a:moveTo>
                  <a:pt x="62482" y="276708"/>
                </a:moveTo>
                <a:lnTo>
                  <a:pt x="276708" y="276708"/>
                </a:lnTo>
                <a:moveTo>
                  <a:pt x="62482" y="330264"/>
                </a:moveTo>
                <a:lnTo>
                  <a:pt x="276708" y="330264"/>
                </a:lnTo>
                <a:moveTo>
                  <a:pt x="62482" y="223151"/>
                </a:moveTo>
                <a:lnTo>
                  <a:pt x="276708" y="223151"/>
                </a:lnTo>
                <a:moveTo>
                  <a:pt x="62482" y="169595"/>
                </a:moveTo>
                <a:lnTo>
                  <a:pt x="276708" y="169595"/>
                </a:lnTo>
                <a:moveTo>
                  <a:pt x="62482" y="116038"/>
                </a:moveTo>
                <a:lnTo>
                  <a:pt x="187447" y="116038"/>
                </a:lnTo>
                <a:moveTo>
                  <a:pt x="187447" y="116038"/>
                </a:moveTo>
                <a:lnTo>
                  <a:pt x="62482" y="116038"/>
                </a:lnTo>
                <a:moveTo>
                  <a:pt x="276708" y="169595"/>
                </a:moveTo>
                <a:lnTo>
                  <a:pt x="62482" y="169595"/>
                </a:lnTo>
                <a:moveTo>
                  <a:pt x="276708" y="223151"/>
                </a:moveTo>
                <a:lnTo>
                  <a:pt x="62482" y="223151"/>
                </a:lnTo>
                <a:moveTo>
                  <a:pt x="276708" y="276708"/>
                </a:moveTo>
                <a:lnTo>
                  <a:pt x="62482" y="276708"/>
                </a:lnTo>
                <a:moveTo>
                  <a:pt x="276708" y="330264"/>
                </a:moveTo>
                <a:lnTo>
                  <a:pt x="62482" y="330264"/>
                </a:lnTo>
              </a:path>
            </a:pathLst>
          </a:custGeom>
          <a:noFill/>
          <a:ln w="66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52377" y="2395556"/>
            <a:ext cx="1152201" cy="2304392"/>
          </a:xfrm>
          <a:custGeom>
            <a:avLst/>
            <a:gdLst/>
            <a:ahLst/>
            <a:cxnLst/>
            <a:rect l="0" t="0" r="0" b="0"/>
            <a:pathLst>
              <a:path w="1152201" h="2304392">
                <a:moveTo>
                  <a:pt x="0" y="2161746"/>
                </a:moveTo>
                <a:cubicBezTo>
                  <a:pt x="0" y="2199579"/>
                  <a:pt x="16182" y="2235860"/>
                  <a:pt x="44996" y="2262616"/>
                </a:cubicBezTo>
                <a:cubicBezTo>
                  <a:pt x="73809" y="2289362"/>
                  <a:pt x="112880" y="2304392"/>
                  <a:pt x="153628" y="2304392"/>
                </a:cubicBezTo>
                <a:lnTo>
                  <a:pt x="998572" y="2304392"/>
                </a:lnTo>
                <a:cubicBezTo>
                  <a:pt x="1039320" y="2304392"/>
                  <a:pt x="1078391" y="2289362"/>
                  <a:pt x="1107205" y="2262616"/>
                </a:cubicBezTo>
                <a:cubicBezTo>
                  <a:pt x="1136008" y="2235860"/>
                  <a:pt x="1152201" y="2199579"/>
                  <a:pt x="1152201" y="2161746"/>
                </a:cubicBezTo>
                <a:lnTo>
                  <a:pt x="1152201" y="153628"/>
                </a:lnTo>
                <a:cubicBezTo>
                  <a:pt x="1152201" y="112880"/>
                  <a:pt x="1136008" y="73809"/>
                  <a:pt x="1107205" y="44996"/>
                </a:cubicBezTo>
                <a:cubicBezTo>
                  <a:pt x="1078391" y="16182"/>
                  <a:pt x="1039320" y="0"/>
                  <a:pt x="998572" y="0"/>
                </a:cubicBezTo>
                <a:lnTo>
                  <a:pt x="153628" y="0"/>
                </a:lnTo>
                <a:cubicBezTo>
                  <a:pt x="112880" y="0"/>
                  <a:pt x="73809" y="16182"/>
                  <a:pt x="44996" y="44996"/>
                </a:cubicBezTo>
                <a:cubicBezTo>
                  <a:pt x="16182" y="73809"/>
                  <a:pt x="0" y="112880"/>
                  <a:pt x="0" y="153628"/>
                </a:cubicBezTo>
                <a:lnTo>
                  <a:pt x="0" y="2161746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52377" y="2395554"/>
            <a:ext cx="1152199" cy="2304398"/>
          </a:xfrm>
          <a:custGeom>
            <a:avLst/>
            <a:gdLst/>
            <a:ahLst/>
            <a:cxnLst/>
            <a:rect l="0" t="0" r="0" b="0"/>
            <a:pathLst>
              <a:path w="1152199" h="2304398">
                <a:moveTo>
                  <a:pt x="1152199" y="230439"/>
                </a:moveTo>
                <a:lnTo>
                  <a:pt x="1152199" y="153626"/>
                </a:lnTo>
                <a:cubicBezTo>
                  <a:pt x="1152199" y="112882"/>
                  <a:pt x="1136013" y="73806"/>
                  <a:pt x="1107203" y="44995"/>
                </a:cubicBezTo>
                <a:cubicBezTo>
                  <a:pt x="1078392" y="16185"/>
                  <a:pt x="1039316" y="0"/>
                  <a:pt x="998572" y="0"/>
                </a:cubicBezTo>
                <a:lnTo>
                  <a:pt x="153626" y="0"/>
                </a:lnTo>
                <a:cubicBezTo>
                  <a:pt x="112882" y="0"/>
                  <a:pt x="73806" y="16185"/>
                  <a:pt x="44995" y="44995"/>
                </a:cubicBezTo>
                <a:cubicBezTo>
                  <a:pt x="16185" y="73806"/>
                  <a:pt x="0" y="112882"/>
                  <a:pt x="0" y="153626"/>
                </a:cubicBezTo>
                <a:lnTo>
                  <a:pt x="0" y="230439"/>
                </a:lnTo>
                <a:moveTo>
                  <a:pt x="1152199" y="1305825"/>
                </a:moveTo>
                <a:lnTo>
                  <a:pt x="1152199" y="230439"/>
                </a:lnTo>
                <a:moveTo>
                  <a:pt x="0" y="230439"/>
                </a:moveTo>
                <a:lnTo>
                  <a:pt x="0" y="1305825"/>
                </a:lnTo>
                <a:moveTo>
                  <a:pt x="1152199" y="1305825"/>
                </a:moveTo>
                <a:lnTo>
                  <a:pt x="1152199" y="2161744"/>
                </a:lnTo>
                <a:cubicBezTo>
                  <a:pt x="1152199" y="2199578"/>
                  <a:pt x="1136013" y="2235863"/>
                  <a:pt x="1107203" y="2262615"/>
                </a:cubicBezTo>
                <a:cubicBezTo>
                  <a:pt x="1078392" y="2289368"/>
                  <a:pt x="1039316" y="2304398"/>
                  <a:pt x="998572" y="2304398"/>
                </a:cubicBezTo>
                <a:lnTo>
                  <a:pt x="153626" y="2304398"/>
                </a:lnTo>
                <a:cubicBezTo>
                  <a:pt x="112882" y="2304398"/>
                  <a:pt x="73806" y="2289368"/>
                  <a:pt x="44995" y="2262615"/>
                </a:cubicBezTo>
                <a:cubicBezTo>
                  <a:pt x="16185" y="2235863"/>
                  <a:pt x="0" y="2199578"/>
                  <a:pt x="0" y="2161744"/>
                </a:cubicBezTo>
                <a:lnTo>
                  <a:pt x="0" y="1305825"/>
                </a:lnTo>
              </a:path>
            </a:pathLst>
          </a:custGeom>
          <a:noFill/>
          <a:ln w="4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81389" y="2395556"/>
            <a:ext cx="1152201" cy="2304392"/>
          </a:xfrm>
          <a:custGeom>
            <a:avLst/>
            <a:gdLst/>
            <a:ahLst/>
            <a:cxnLst/>
            <a:rect l="0" t="0" r="0" b="0"/>
            <a:pathLst>
              <a:path w="1152201" h="2304392">
                <a:moveTo>
                  <a:pt x="0" y="2161746"/>
                </a:moveTo>
                <a:cubicBezTo>
                  <a:pt x="0" y="2199579"/>
                  <a:pt x="16182" y="2235860"/>
                  <a:pt x="44996" y="2262616"/>
                </a:cubicBezTo>
                <a:cubicBezTo>
                  <a:pt x="73809" y="2289362"/>
                  <a:pt x="112880" y="2304392"/>
                  <a:pt x="153628" y="2304392"/>
                </a:cubicBezTo>
                <a:lnTo>
                  <a:pt x="998572" y="2304392"/>
                </a:lnTo>
                <a:cubicBezTo>
                  <a:pt x="1039320" y="2304392"/>
                  <a:pt x="1078391" y="2289362"/>
                  <a:pt x="1107205" y="2262616"/>
                </a:cubicBezTo>
                <a:cubicBezTo>
                  <a:pt x="1136008" y="2235860"/>
                  <a:pt x="1152201" y="2199579"/>
                  <a:pt x="1152201" y="2161746"/>
                </a:cubicBezTo>
                <a:lnTo>
                  <a:pt x="1152201" y="153628"/>
                </a:lnTo>
                <a:cubicBezTo>
                  <a:pt x="1152201" y="112880"/>
                  <a:pt x="1136008" y="73809"/>
                  <a:pt x="1107205" y="44996"/>
                </a:cubicBezTo>
                <a:cubicBezTo>
                  <a:pt x="1078391" y="16182"/>
                  <a:pt x="1039320" y="0"/>
                  <a:pt x="998572" y="0"/>
                </a:cubicBezTo>
                <a:lnTo>
                  <a:pt x="153628" y="0"/>
                </a:lnTo>
                <a:cubicBezTo>
                  <a:pt x="112880" y="0"/>
                  <a:pt x="73809" y="16182"/>
                  <a:pt x="44996" y="44996"/>
                </a:cubicBezTo>
                <a:cubicBezTo>
                  <a:pt x="16182" y="73809"/>
                  <a:pt x="0" y="112880"/>
                  <a:pt x="0" y="153628"/>
                </a:cubicBezTo>
                <a:lnTo>
                  <a:pt x="0" y="2161746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81389" y="2395554"/>
            <a:ext cx="1152199" cy="2304398"/>
          </a:xfrm>
          <a:custGeom>
            <a:avLst/>
            <a:gdLst/>
            <a:ahLst/>
            <a:cxnLst/>
            <a:rect l="0" t="0" r="0" b="0"/>
            <a:pathLst>
              <a:path w="1152199" h="2304398">
                <a:moveTo>
                  <a:pt x="1152199" y="1305825"/>
                </a:moveTo>
                <a:lnTo>
                  <a:pt x="1152199" y="230439"/>
                </a:lnTo>
                <a:moveTo>
                  <a:pt x="0" y="230439"/>
                </a:moveTo>
                <a:lnTo>
                  <a:pt x="0" y="1305825"/>
                </a:lnTo>
                <a:moveTo>
                  <a:pt x="1152199" y="1305825"/>
                </a:moveTo>
                <a:lnTo>
                  <a:pt x="1152199" y="2161744"/>
                </a:lnTo>
                <a:cubicBezTo>
                  <a:pt x="1152199" y="2199578"/>
                  <a:pt x="1136013" y="2235863"/>
                  <a:pt x="1107203" y="2262615"/>
                </a:cubicBezTo>
                <a:cubicBezTo>
                  <a:pt x="1078392" y="2289368"/>
                  <a:pt x="1039316" y="2304398"/>
                  <a:pt x="998572" y="2304398"/>
                </a:cubicBezTo>
                <a:lnTo>
                  <a:pt x="153626" y="2304398"/>
                </a:lnTo>
                <a:cubicBezTo>
                  <a:pt x="112882" y="2304398"/>
                  <a:pt x="73806" y="2289368"/>
                  <a:pt x="44995" y="2262615"/>
                </a:cubicBezTo>
                <a:cubicBezTo>
                  <a:pt x="16185" y="2235863"/>
                  <a:pt x="0" y="2199578"/>
                  <a:pt x="0" y="2161744"/>
                </a:cubicBezTo>
                <a:lnTo>
                  <a:pt x="0" y="1305825"/>
                </a:lnTo>
                <a:moveTo>
                  <a:pt x="1152199" y="230439"/>
                </a:moveTo>
                <a:lnTo>
                  <a:pt x="1152199" y="153626"/>
                </a:lnTo>
                <a:cubicBezTo>
                  <a:pt x="1152199" y="112882"/>
                  <a:pt x="1136013" y="73806"/>
                  <a:pt x="1107203" y="44995"/>
                </a:cubicBezTo>
                <a:cubicBezTo>
                  <a:pt x="1078392" y="16185"/>
                  <a:pt x="1039316" y="0"/>
                  <a:pt x="998572" y="0"/>
                </a:cubicBezTo>
                <a:lnTo>
                  <a:pt x="153626" y="0"/>
                </a:lnTo>
                <a:cubicBezTo>
                  <a:pt x="112882" y="0"/>
                  <a:pt x="73806" y="16185"/>
                  <a:pt x="44995" y="44995"/>
                </a:cubicBezTo>
                <a:cubicBezTo>
                  <a:pt x="16185" y="73806"/>
                  <a:pt x="0" y="112882"/>
                  <a:pt x="0" y="153626"/>
                </a:cubicBezTo>
                <a:lnTo>
                  <a:pt x="0" y="230439"/>
                </a:lnTo>
              </a:path>
            </a:pathLst>
          </a:custGeom>
          <a:noFill/>
          <a:ln w="4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10402" y="2395556"/>
            <a:ext cx="1152201" cy="2304392"/>
          </a:xfrm>
          <a:custGeom>
            <a:avLst/>
            <a:gdLst/>
            <a:ahLst/>
            <a:cxnLst/>
            <a:rect l="0" t="0" r="0" b="0"/>
            <a:pathLst>
              <a:path w="1152201" h="2304392">
                <a:moveTo>
                  <a:pt x="0" y="2161746"/>
                </a:moveTo>
                <a:cubicBezTo>
                  <a:pt x="0" y="2199579"/>
                  <a:pt x="16182" y="2235860"/>
                  <a:pt x="44996" y="2262616"/>
                </a:cubicBezTo>
                <a:cubicBezTo>
                  <a:pt x="73809" y="2289362"/>
                  <a:pt x="112880" y="2304392"/>
                  <a:pt x="153628" y="2304392"/>
                </a:cubicBezTo>
                <a:lnTo>
                  <a:pt x="998572" y="2304392"/>
                </a:lnTo>
                <a:cubicBezTo>
                  <a:pt x="1039320" y="2304392"/>
                  <a:pt x="1078391" y="2289362"/>
                  <a:pt x="1107205" y="2262616"/>
                </a:cubicBezTo>
                <a:cubicBezTo>
                  <a:pt x="1136008" y="2235860"/>
                  <a:pt x="1152201" y="2199579"/>
                  <a:pt x="1152201" y="2161746"/>
                </a:cubicBezTo>
                <a:lnTo>
                  <a:pt x="1152201" y="153628"/>
                </a:lnTo>
                <a:cubicBezTo>
                  <a:pt x="1152201" y="112880"/>
                  <a:pt x="1136008" y="73809"/>
                  <a:pt x="1107205" y="44996"/>
                </a:cubicBezTo>
                <a:cubicBezTo>
                  <a:pt x="1078391" y="16182"/>
                  <a:pt x="1039320" y="0"/>
                  <a:pt x="998572" y="0"/>
                </a:cubicBezTo>
                <a:lnTo>
                  <a:pt x="153628" y="0"/>
                </a:lnTo>
                <a:cubicBezTo>
                  <a:pt x="112880" y="0"/>
                  <a:pt x="73809" y="16182"/>
                  <a:pt x="44996" y="44996"/>
                </a:cubicBezTo>
                <a:cubicBezTo>
                  <a:pt x="16182" y="73809"/>
                  <a:pt x="0" y="112880"/>
                  <a:pt x="0" y="153628"/>
                </a:cubicBezTo>
                <a:lnTo>
                  <a:pt x="0" y="2161746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10402" y="2395554"/>
            <a:ext cx="1152199" cy="2304398"/>
          </a:xfrm>
          <a:custGeom>
            <a:avLst/>
            <a:gdLst/>
            <a:ahLst/>
            <a:cxnLst/>
            <a:rect l="0" t="0" r="0" b="0"/>
            <a:pathLst>
              <a:path w="1152199" h="2304398">
                <a:moveTo>
                  <a:pt x="1152199" y="230439"/>
                </a:moveTo>
                <a:lnTo>
                  <a:pt x="1152199" y="153626"/>
                </a:lnTo>
                <a:cubicBezTo>
                  <a:pt x="1152199" y="112882"/>
                  <a:pt x="1136013" y="73806"/>
                  <a:pt x="1107203" y="44995"/>
                </a:cubicBezTo>
                <a:cubicBezTo>
                  <a:pt x="1078392" y="16185"/>
                  <a:pt x="1039316" y="0"/>
                  <a:pt x="998572" y="0"/>
                </a:cubicBezTo>
                <a:lnTo>
                  <a:pt x="153626" y="0"/>
                </a:lnTo>
                <a:cubicBezTo>
                  <a:pt x="112882" y="0"/>
                  <a:pt x="73806" y="16185"/>
                  <a:pt x="44995" y="44995"/>
                </a:cubicBezTo>
                <a:cubicBezTo>
                  <a:pt x="16185" y="73806"/>
                  <a:pt x="0" y="112882"/>
                  <a:pt x="0" y="153626"/>
                </a:cubicBezTo>
                <a:lnTo>
                  <a:pt x="0" y="230439"/>
                </a:lnTo>
                <a:moveTo>
                  <a:pt x="1152199" y="1305825"/>
                </a:moveTo>
                <a:lnTo>
                  <a:pt x="1152199" y="230439"/>
                </a:lnTo>
                <a:moveTo>
                  <a:pt x="0" y="230439"/>
                </a:moveTo>
                <a:lnTo>
                  <a:pt x="0" y="1305825"/>
                </a:lnTo>
                <a:moveTo>
                  <a:pt x="1152199" y="1305825"/>
                </a:moveTo>
                <a:lnTo>
                  <a:pt x="1152199" y="2161744"/>
                </a:lnTo>
                <a:cubicBezTo>
                  <a:pt x="1152199" y="2199578"/>
                  <a:pt x="1136013" y="2235863"/>
                  <a:pt x="1107203" y="2262615"/>
                </a:cubicBezTo>
                <a:cubicBezTo>
                  <a:pt x="1078392" y="2289368"/>
                  <a:pt x="1039316" y="2304398"/>
                  <a:pt x="998572" y="2304398"/>
                </a:cubicBezTo>
                <a:lnTo>
                  <a:pt x="153626" y="2304398"/>
                </a:lnTo>
                <a:cubicBezTo>
                  <a:pt x="112882" y="2304398"/>
                  <a:pt x="73806" y="2289368"/>
                  <a:pt x="44995" y="2262615"/>
                </a:cubicBezTo>
                <a:cubicBezTo>
                  <a:pt x="16185" y="2235863"/>
                  <a:pt x="0" y="2199578"/>
                  <a:pt x="0" y="2161744"/>
                </a:cubicBezTo>
                <a:lnTo>
                  <a:pt x="0" y="1305825"/>
                </a:lnTo>
              </a:path>
            </a:pathLst>
          </a:custGeom>
          <a:noFill/>
          <a:ln w="4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39415" y="2395556"/>
            <a:ext cx="1152201" cy="2304392"/>
          </a:xfrm>
          <a:custGeom>
            <a:avLst/>
            <a:gdLst/>
            <a:ahLst/>
            <a:cxnLst/>
            <a:rect l="0" t="0" r="0" b="0"/>
            <a:pathLst>
              <a:path w="1152201" h="2304392">
                <a:moveTo>
                  <a:pt x="0" y="2161746"/>
                </a:moveTo>
                <a:cubicBezTo>
                  <a:pt x="0" y="2199579"/>
                  <a:pt x="16182" y="2235860"/>
                  <a:pt x="44996" y="2262616"/>
                </a:cubicBezTo>
                <a:cubicBezTo>
                  <a:pt x="73809" y="2289362"/>
                  <a:pt x="112880" y="2304392"/>
                  <a:pt x="153628" y="2304392"/>
                </a:cubicBezTo>
                <a:lnTo>
                  <a:pt x="998572" y="2304392"/>
                </a:lnTo>
                <a:cubicBezTo>
                  <a:pt x="1039320" y="2304392"/>
                  <a:pt x="1078391" y="2289362"/>
                  <a:pt x="1107205" y="2262616"/>
                </a:cubicBezTo>
                <a:cubicBezTo>
                  <a:pt x="1136008" y="2235860"/>
                  <a:pt x="1152201" y="2199579"/>
                  <a:pt x="1152201" y="2161746"/>
                </a:cubicBezTo>
                <a:lnTo>
                  <a:pt x="1152201" y="153628"/>
                </a:lnTo>
                <a:cubicBezTo>
                  <a:pt x="1152201" y="112880"/>
                  <a:pt x="1136008" y="73809"/>
                  <a:pt x="1107205" y="44996"/>
                </a:cubicBezTo>
                <a:cubicBezTo>
                  <a:pt x="1078391" y="16182"/>
                  <a:pt x="1039320" y="0"/>
                  <a:pt x="998572" y="0"/>
                </a:cubicBezTo>
                <a:lnTo>
                  <a:pt x="153628" y="0"/>
                </a:lnTo>
                <a:cubicBezTo>
                  <a:pt x="112880" y="0"/>
                  <a:pt x="73809" y="16182"/>
                  <a:pt x="44996" y="44996"/>
                </a:cubicBezTo>
                <a:cubicBezTo>
                  <a:pt x="16182" y="73809"/>
                  <a:pt x="0" y="112880"/>
                  <a:pt x="0" y="153628"/>
                </a:cubicBezTo>
                <a:lnTo>
                  <a:pt x="0" y="2161746"/>
                </a:ln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39415" y="2395554"/>
            <a:ext cx="1152199" cy="2304398"/>
          </a:xfrm>
          <a:custGeom>
            <a:avLst/>
            <a:gdLst/>
            <a:ahLst/>
            <a:cxnLst/>
            <a:rect l="0" t="0" r="0" b="0"/>
            <a:pathLst>
              <a:path w="1152199" h="2304398">
                <a:moveTo>
                  <a:pt x="1152199" y="230439"/>
                </a:moveTo>
                <a:lnTo>
                  <a:pt x="1152199" y="153626"/>
                </a:lnTo>
                <a:cubicBezTo>
                  <a:pt x="1152199" y="112882"/>
                  <a:pt x="1136013" y="73806"/>
                  <a:pt x="1107203" y="44995"/>
                </a:cubicBezTo>
                <a:cubicBezTo>
                  <a:pt x="1078392" y="16185"/>
                  <a:pt x="1039316" y="0"/>
                  <a:pt x="998572" y="0"/>
                </a:cubicBezTo>
                <a:lnTo>
                  <a:pt x="153626" y="0"/>
                </a:lnTo>
                <a:cubicBezTo>
                  <a:pt x="112882" y="0"/>
                  <a:pt x="73806" y="16185"/>
                  <a:pt x="44995" y="44995"/>
                </a:cubicBezTo>
                <a:cubicBezTo>
                  <a:pt x="16185" y="73806"/>
                  <a:pt x="0" y="112882"/>
                  <a:pt x="0" y="153626"/>
                </a:cubicBezTo>
                <a:lnTo>
                  <a:pt x="0" y="230439"/>
                </a:lnTo>
                <a:moveTo>
                  <a:pt x="1152199" y="1305825"/>
                </a:moveTo>
                <a:lnTo>
                  <a:pt x="1152199" y="230439"/>
                </a:lnTo>
                <a:moveTo>
                  <a:pt x="0" y="230439"/>
                </a:moveTo>
                <a:lnTo>
                  <a:pt x="0" y="1305825"/>
                </a:lnTo>
                <a:moveTo>
                  <a:pt x="1152199" y="1305825"/>
                </a:moveTo>
                <a:lnTo>
                  <a:pt x="1152199" y="2161744"/>
                </a:lnTo>
                <a:cubicBezTo>
                  <a:pt x="1152199" y="2199578"/>
                  <a:pt x="1136013" y="2235863"/>
                  <a:pt x="1107203" y="2262615"/>
                </a:cubicBezTo>
                <a:cubicBezTo>
                  <a:pt x="1078392" y="2289368"/>
                  <a:pt x="1039316" y="2304398"/>
                  <a:pt x="998572" y="2304398"/>
                </a:cubicBezTo>
                <a:lnTo>
                  <a:pt x="153626" y="2304398"/>
                </a:lnTo>
                <a:cubicBezTo>
                  <a:pt x="112882" y="2304398"/>
                  <a:pt x="73806" y="2289368"/>
                  <a:pt x="44995" y="2262615"/>
                </a:cubicBezTo>
                <a:cubicBezTo>
                  <a:pt x="16185" y="2235863"/>
                  <a:pt x="0" y="2199578"/>
                  <a:pt x="0" y="2161744"/>
                </a:cubicBezTo>
                <a:lnTo>
                  <a:pt x="0" y="1305825"/>
                </a:lnTo>
              </a:path>
            </a:pathLst>
          </a:custGeom>
          <a:noFill/>
          <a:ln w="4800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921938" y="3470978"/>
            <a:ext cx="5300115" cy="921764"/>
          </a:xfrm>
          <a:custGeom>
            <a:avLst/>
            <a:gdLst/>
            <a:ahLst/>
            <a:cxnLst/>
            <a:rect l="0" t="0" r="0" b="0"/>
            <a:pathLst>
              <a:path w="5300115" h="921764">
                <a:moveTo>
                  <a:pt x="5178494" y="825742"/>
                </a:moveTo>
                <a:lnTo>
                  <a:pt x="5223302" y="876951"/>
                </a:lnTo>
                <a:lnTo>
                  <a:pt x="5268109" y="825742"/>
                </a:lnTo>
                <a:moveTo>
                  <a:pt x="5268109" y="825742"/>
                </a:moveTo>
                <a:lnTo>
                  <a:pt x="5223302" y="876951"/>
                </a:lnTo>
                <a:lnTo>
                  <a:pt x="5178494" y="825742"/>
                </a:lnTo>
                <a:moveTo>
                  <a:pt x="5037669" y="684918"/>
                </a:moveTo>
                <a:lnTo>
                  <a:pt x="4992862" y="633709"/>
                </a:lnTo>
                <a:lnTo>
                  <a:pt x="4948054" y="684918"/>
                </a:lnTo>
                <a:moveTo>
                  <a:pt x="4948054" y="684918"/>
                </a:moveTo>
                <a:lnTo>
                  <a:pt x="4992862" y="633709"/>
                </a:lnTo>
                <a:lnTo>
                  <a:pt x="5037669" y="684918"/>
                </a:lnTo>
                <a:moveTo>
                  <a:pt x="5037669" y="761731"/>
                </a:moveTo>
                <a:lnTo>
                  <a:pt x="4992862" y="710522"/>
                </a:lnTo>
                <a:lnTo>
                  <a:pt x="4948054" y="761731"/>
                </a:lnTo>
                <a:moveTo>
                  <a:pt x="4948054" y="761731"/>
                </a:moveTo>
                <a:lnTo>
                  <a:pt x="4992862" y="710522"/>
                </a:lnTo>
                <a:lnTo>
                  <a:pt x="5037669" y="761731"/>
                </a:lnTo>
                <a:moveTo>
                  <a:pt x="5037669" y="838544"/>
                </a:moveTo>
                <a:lnTo>
                  <a:pt x="4992862" y="787335"/>
                </a:lnTo>
                <a:lnTo>
                  <a:pt x="4948054" y="838544"/>
                </a:lnTo>
                <a:moveTo>
                  <a:pt x="4948054" y="838544"/>
                </a:moveTo>
                <a:lnTo>
                  <a:pt x="4992862" y="787335"/>
                </a:lnTo>
                <a:lnTo>
                  <a:pt x="5037669" y="838544"/>
                </a:lnTo>
                <a:moveTo>
                  <a:pt x="4864839" y="539168"/>
                </a:moveTo>
                <a:lnTo>
                  <a:pt x="4762422" y="456466"/>
                </a:lnTo>
                <a:lnTo>
                  <a:pt x="4660004" y="539168"/>
                </a:lnTo>
                <a:moveTo>
                  <a:pt x="4660004" y="539168"/>
                </a:moveTo>
                <a:lnTo>
                  <a:pt x="4762422" y="456466"/>
                </a:lnTo>
                <a:lnTo>
                  <a:pt x="4864839" y="539168"/>
                </a:lnTo>
                <a:moveTo>
                  <a:pt x="4864839" y="663278"/>
                </a:moveTo>
                <a:lnTo>
                  <a:pt x="4762422" y="580513"/>
                </a:lnTo>
                <a:lnTo>
                  <a:pt x="4660004" y="663278"/>
                </a:lnTo>
                <a:moveTo>
                  <a:pt x="4660004" y="663278"/>
                </a:moveTo>
                <a:lnTo>
                  <a:pt x="4762422" y="580513"/>
                </a:lnTo>
                <a:lnTo>
                  <a:pt x="4864839" y="663278"/>
                </a:lnTo>
                <a:moveTo>
                  <a:pt x="4864839" y="787336"/>
                </a:moveTo>
                <a:lnTo>
                  <a:pt x="4762422" y="704634"/>
                </a:lnTo>
                <a:lnTo>
                  <a:pt x="4660004" y="787336"/>
                </a:lnTo>
                <a:moveTo>
                  <a:pt x="4660004" y="787336"/>
                </a:moveTo>
                <a:lnTo>
                  <a:pt x="4762422" y="704634"/>
                </a:lnTo>
                <a:lnTo>
                  <a:pt x="4864839" y="787336"/>
                </a:lnTo>
                <a:moveTo>
                  <a:pt x="1024176" y="539168"/>
                </a:moveTo>
                <a:lnTo>
                  <a:pt x="921759" y="456466"/>
                </a:lnTo>
                <a:lnTo>
                  <a:pt x="819341" y="539168"/>
                </a:lnTo>
                <a:moveTo>
                  <a:pt x="819341" y="539168"/>
                </a:moveTo>
                <a:lnTo>
                  <a:pt x="921759" y="456466"/>
                </a:lnTo>
                <a:lnTo>
                  <a:pt x="1024176" y="539168"/>
                </a:lnTo>
                <a:moveTo>
                  <a:pt x="1024176" y="663278"/>
                </a:moveTo>
                <a:lnTo>
                  <a:pt x="921759" y="580513"/>
                </a:lnTo>
                <a:lnTo>
                  <a:pt x="819341" y="663278"/>
                </a:lnTo>
                <a:moveTo>
                  <a:pt x="819341" y="663278"/>
                </a:moveTo>
                <a:lnTo>
                  <a:pt x="921759" y="580513"/>
                </a:lnTo>
                <a:lnTo>
                  <a:pt x="1024176" y="663278"/>
                </a:lnTo>
                <a:moveTo>
                  <a:pt x="1024176" y="787336"/>
                </a:moveTo>
                <a:lnTo>
                  <a:pt x="921759" y="704634"/>
                </a:lnTo>
                <a:lnTo>
                  <a:pt x="819341" y="787336"/>
                </a:lnTo>
                <a:moveTo>
                  <a:pt x="819341" y="787336"/>
                </a:moveTo>
                <a:lnTo>
                  <a:pt x="921759" y="704634"/>
                </a:lnTo>
                <a:lnTo>
                  <a:pt x="1024176" y="787336"/>
                </a:lnTo>
                <a:moveTo>
                  <a:pt x="640110" y="539168"/>
                </a:moveTo>
                <a:lnTo>
                  <a:pt x="537692" y="456466"/>
                </a:lnTo>
                <a:lnTo>
                  <a:pt x="435275" y="539168"/>
                </a:lnTo>
                <a:moveTo>
                  <a:pt x="435275" y="539168"/>
                </a:moveTo>
                <a:lnTo>
                  <a:pt x="537692" y="456466"/>
                </a:lnTo>
                <a:lnTo>
                  <a:pt x="640110" y="539168"/>
                </a:lnTo>
                <a:moveTo>
                  <a:pt x="640110" y="663278"/>
                </a:moveTo>
                <a:lnTo>
                  <a:pt x="537692" y="580513"/>
                </a:lnTo>
                <a:lnTo>
                  <a:pt x="435275" y="663278"/>
                </a:lnTo>
                <a:moveTo>
                  <a:pt x="435275" y="663278"/>
                </a:moveTo>
                <a:lnTo>
                  <a:pt x="537692" y="580513"/>
                </a:lnTo>
                <a:lnTo>
                  <a:pt x="640110" y="663278"/>
                </a:lnTo>
                <a:moveTo>
                  <a:pt x="640110" y="787336"/>
                </a:moveTo>
                <a:lnTo>
                  <a:pt x="537692" y="704634"/>
                </a:lnTo>
                <a:lnTo>
                  <a:pt x="435275" y="787336"/>
                </a:lnTo>
                <a:moveTo>
                  <a:pt x="435275" y="787336"/>
                </a:moveTo>
                <a:lnTo>
                  <a:pt x="537692" y="704634"/>
                </a:lnTo>
                <a:lnTo>
                  <a:pt x="640110" y="787336"/>
                </a:lnTo>
                <a:moveTo>
                  <a:pt x="364863" y="703167"/>
                </a:moveTo>
                <a:lnTo>
                  <a:pt x="306356" y="655863"/>
                </a:lnTo>
                <a:lnTo>
                  <a:pt x="247786" y="703167"/>
                </a:lnTo>
                <a:moveTo>
                  <a:pt x="247786" y="703167"/>
                </a:moveTo>
                <a:lnTo>
                  <a:pt x="306356" y="655863"/>
                </a:lnTo>
                <a:lnTo>
                  <a:pt x="364863" y="703167"/>
                </a:lnTo>
                <a:moveTo>
                  <a:pt x="364863" y="774015"/>
                </a:moveTo>
                <a:lnTo>
                  <a:pt x="306356" y="726775"/>
                </a:lnTo>
                <a:lnTo>
                  <a:pt x="247786" y="774015"/>
                </a:lnTo>
                <a:moveTo>
                  <a:pt x="247786" y="774015"/>
                </a:moveTo>
                <a:lnTo>
                  <a:pt x="306356" y="726775"/>
                </a:lnTo>
                <a:lnTo>
                  <a:pt x="364863" y="774015"/>
                </a:lnTo>
                <a:moveTo>
                  <a:pt x="364863" y="844940"/>
                </a:moveTo>
                <a:lnTo>
                  <a:pt x="306356" y="797700"/>
                </a:lnTo>
                <a:lnTo>
                  <a:pt x="247786" y="844940"/>
                </a:lnTo>
                <a:moveTo>
                  <a:pt x="247786" y="844940"/>
                </a:moveTo>
                <a:lnTo>
                  <a:pt x="306356" y="797700"/>
                </a:lnTo>
                <a:lnTo>
                  <a:pt x="364863" y="844940"/>
                </a:lnTo>
                <a:moveTo>
                  <a:pt x="4563987" y="825742"/>
                </a:moveTo>
                <a:lnTo>
                  <a:pt x="4608795" y="876951"/>
                </a:lnTo>
                <a:lnTo>
                  <a:pt x="4653603" y="825742"/>
                </a:lnTo>
                <a:moveTo>
                  <a:pt x="4653603" y="825742"/>
                </a:moveTo>
                <a:lnTo>
                  <a:pt x="4608795" y="876951"/>
                </a:lnTo>
                <a:lnTo>
                  <a:pt x="4563987" y="825742"/>
                </a:lnTo>
                <a:moveTo>
                  <a:pt x="2029150" y="825742"/>
                </a:moveTo>
                <a:lnTo>
                  <a:pt x="2073958" y="876951"/>
                </a:lnTo>
                <a:lnTo>
                  <a:pt x="2118765" y="825742"/>
                </a:lnTo>
                <a:moveTo>
                  <a:pt x="2118765" y="825742"/>
                </a:moveTo>
                <a:lnTo>
                  <a:pt x="2073958" y="876951"/>
                </a:lnTo>
                <a:lnTo>
                  <a:pt x="2029150" y="825742"/>
                </a:lnTo>
                <a:moveTo>
                  <a:pt x="1875523" y="825742"/>
                </a:moveTo>
                <a:lnTo>
                  <a:pt x="1920331" y="876951"/>
                </a:lnTo>
                <a:lnTo>
                  <a:pt x="1965139" y="825742"/>
                </a:lnTo>
                <a:moveTo>
                  <a:pt x="1965139" y="825742"/>
                </a:moveTo>
                <a:lnTo>
                  <a:pt x="1920331" y="876951"/>
                </a:lnTo>
                <a:lnTo>
                  <a:pt x="1875523" y="825742"/>
                </a:lnTo>
                <a:moveTo>
                  <a:pt x="1721897" y="825742"/>
                </a:moveTo>
                <a:lnTo>
                  <a:pt x="1766705" y="876951"/>
                </a:lnTo>
                <a:lnTo>
                  <a:pt x="1811512" y="825742"/>
                </a:lnTo>
                <a:moveTo>
                  <a:pt x="1811512" y="825742"/>
                </a:moveTo>
                <a:lnTo>
                  <a:pt x="1766705" y="876951"/>
                </a:lnTo>
                <a:lnTo>
                  <a:pt x="1721897" y="825742"/>
                </a:lnTo>
                <a:moveTo>
                  <a:pt x="646511" y="825742"/>
                </a:moveTo>
                <a:lnTo>
                  <a:pt x="691319" y="876951"/>
                </a:lnTo>
                <a:lnTo>
                  <a:pt x="736127" y="825742"/>
                </a:lnTo>
                <a:moveTo>
                  <a:pt x="736127" y="825742"/>
                </a:moveTo>
                <a:lnTo>
                  <a:pt x="691319" y="876951"/>
                </a:lnTo>
                <a:lnTo>
                  <a:pt x="646511" y="825742"/>
                </a:lnTo>
                <a:moveTo>
                  <a:pt x="32005" y="825742"/>
                </a:moveTo>
                <a:lnTo>
                  <a:pt x="76813" y="876951"/>
                </a:lnTo>
                <a:lnTo>
                  <a:pt x="121621" y="825742"/>
                </a:lnTo>
                <a:moveTo>
                  <a:pt x="121621" y="825742"/>
                </a:moveTo>
                <a:lnTo>
                  <a:pt x="76813" y="876951"/>
                </a:lnTo>
                <a:lnTo>
                  <a:pt x="32005" y="825742"/>
                </a:lnTo>
                <a:moveTo>
                  <a:pt x="1837118" y="800138"/>
                </a:moveTo>
                <a:lnTo>
                  <a:pt x="1707560" y="724221"/>
                </a:lnTo>
                <a:cubicBezTo>
                  <a:pt x="1666002" y="699890"/>
                  <a:pt x="1628704" y="668927"/>
                  <a:pt x="1597141" y="632557"/>
                </a:cubicBezTo>
                <a:lnTo>
                  <a:pt x="1464318" y="479378"/>
                </a:lnTo>
                <a:cubicBezTo>
                  <a:pt x="1456662" y="470528"/>
                  <a:pt x="1446100" y="464699"/>
                  <a:pt x="1434531" y="462938"/>
                </a:cubicBezTo>
                <a:cubicBezTo>
                  <a:pt x="1422962" y="461179"/>
                  <a:pt x="1411144" y="463603"/>
                  <a:pt x="1401203" y="469777"/>
                </a:cubicBezTo>
                <a:lnTo>
                  <a:pt x="1346921" y="503447"/>
                </a:lnTo>
                <a:cubicBezTo>
                  <a:pt x="1336276" y="510042"/>
                  <a:pt x="1324344" y="514287"/>
                  <a:pt x="1311925" y="515899"/>
                </a:cubicBezTo>
                <a:cubicBezTo>
                  <a:pt x="1299506" y="517510"/>
                  <a:pt x="1286886" y="516451"/>
                  <a:pt x="1274909" y="512792"/>
                </a:cubicBezTo>
                <a:cubicBezTo>
                  <a:pt x="1262218" y="508905"/>
                  <a:pt x="1248810" y="507946"/>
                  <a:pt x="1235694" y="509986"/>
                </a:cubicBezTo>
                <a:cubicBezTo>
                  <a:pt x="1222578" y="512026"/>
                  <a:pt x="1210096" y="517012"/>
                  <a:pt x="1199184" y="524570"/>
                </a:cubicBezTo>
                <a:lnTo>
                  <a:pt x="1127171" y="574307"/>
                </a:lnTo>
                <a:cubicBezTo>
                  <a:pt x="1113755" y="583580"/>
                  <a:pt x="1098578" y="590000"/>
                  <a:pt x="1082579" y="593171"/>
                </a:cubicBezTo>
                <a:cubicBezTo>
                  <a:pt x="1066582" y="596343"/>
                  <a:pt x="1050103" y="596197"/>
                  <a:pt x="1034163" y="592742"/>
                </a:cubicBezTo>
                <a:lnTo>
                  <a:pt x="1020913" y="589797"/>
                </a:lnTo>
                <a:moveTo>
                  <a:pt x="1419891" y="594149"/>
                </a:moveTo>
                <a:lnTo>
                  <a:pt x="1468028" y="566112"/>
                </a:lnTo>
                <a:cubicBezTo>
                  <a:pt x="1474070" y="562580"/>
                  <a:pt x="1480818" y="560427"/>
                  <a:pt x="1487791" y="559808"/>
                </a:cubicBezTo>
                <a:cubicBezTo>
                  <a:pt x="1494762" y="559188"/>
                  <a:pt x="1501784" y="560117"/>
                  <a:pt x="1508355" y="562527"/>
                </a:cubicBezTo>
                <a:cubicBezTo>
                  <a:pt x="1526611" y="568935"/>
                  <a:pt x="1543856" y="577923"/>
                  <a:pt x="1559563" y="589220"/>
                </a:cubicBezTo>
                <a:moveTo>
                  <a:pt x="1500546" y="518489"/>
                </a:moveTo>
                <a:lnTo>
                  <a:pt x="1519749" y="521498"/>
                </a:lnTo>
                <a:moveTo>
                  <a:pt x="3725443" y="512088"/>
                </a:moveTo>
                <a:lnTo>
                  <a:pt x="3706240" y="515224"/>
                </a:lnTo>
                <a:moveTo>
                  <a:pt x="1497858" y="460879"/>
                </a:moveTo>
                <a:lnTo>
                  <a:pt x="1497858" y="517977"/>
                </a:lnTo>
                <a:lnTo>
                  <a:pt x="1500546" y="518489"/>
                </a:lnTo>
                <a:moveTo>
                  <a:pt x="1537736" y="859290"/>
                </a:moveTo>
                <a:lnTo>
                  <a:pt x="1467324" y="758729"/>
                </a:lnTo>
                <a:cubicBezTo>
                  <a:pt x="1463923" y="753891"/>
                  <a:pt x="1458828" y="750509"/>
                  <a:pt x="1453049" y="749255"/>
                </a:cubicBezTo>
                <a:cubicBezTo>
                  <a:pt x="1437228" y="745919"/>
                  <a:pt x="1421723" y="741229"/>
                  <a:pt x="1406705" y="735236"/>
                </a:cubicBezTo>
                <a:cubicBezTo>
                  <a:pt x="1402045" y="733283"/>
                  <a:pt x="1396879" y="732887"/>
                  <a:pt x="1391976" y="734110"/>
                </a:cubicBezTo>
                <a:cubicBezTo>
                  <a:pt x="1387073" y="735333"/>
                  <a:pt x="1382697" y="738108"/>
                  <a:pt x="1379500" y="742021"/>
                </a:cubicBezTo>
                <a:lnTo>
                  <a:pt x="1336677" y="794767"/>
                </a:lnTo>
                <a:moveTo>
                  <a:pt x="1220307" y="787650"/>
                </a:moveTo>
                <a:lnTo>
                  <a:pt x="1278493" y="736442"/>
                </a:lnTo>
                <a:cubicBezTo>
                  <a:pt x="1283820" y="731725"/>
                  <a:pt x="1290477" y="728774"/>
                  <a:pt x="1297550" y="727995"/>
                </a:cubicBezTo>
                <a:cubicBezTo>
                  <a:pt x="1304622" y="727216"/>
                  <a:pt x="1311761" y="728646"/>
                  <a:pt x="1317988" y="732089"/>
                </a:cubicBezTo>
                <a:lnTo>
                  <a:pt x="1366060" y="758461"/>
                </a:lnTo>
                <a:moveTo>
                  <a:pt x="3885086" y="921764"/>
                </a:moveTo>
                <a:lnTo>
                  <a:pt x="3821075" y="802256"/>
                </a:lnTo>
                <a:cubicBezTo>
                  <a:pt x="3809373" y="780303"/>
                  <a:pt x="3790738" y="762838"/>
                  <a:pt x="3768074" y="752583"/>
                </a:cubicBezTo>
                <a:lnTo>
                  <a:pt x="3724483" y="732803"/>
                </a:lnTo>
                <a:cubicBezTo>
                  <a:pt x="3702719" y="722993"/>
                  <a:pt x="3684424" y="706840"/>
                  <a:pt x="3671994" y="686459"/>
                </a:cubicBezTo>
                <a:lnTo>
                  <a:pt x="3633587" y="623793"/>
                </a:lnTo>
                <a:cubicBezTo>
                  <a:pt x="3631896" y="621013"/>
                  <a:pt x="3629583" y="618663"/>
                  <a:pt x="3626830" y="616927"/>
                </a:cubicBezTo>
                <a:cubicBezTo>
                  <a:pt x="3624078" y="615191"/>
                  <a:pt x="3620961" y="614117"/>
                  <a:pt x="3617724" y="613788"/>
                </a:cubicBezTo>
                <a:cubicBezTo>
                  <a:pt x="3614486" y="613460"/>
                  <a:pt x="3611217" y="613885"/>
                  <a:pt x="3608172" y="615032"/>
                </a:cubicBezTo>
                <a:cubicBezTo>
                  <a:pt x="3605127" y="616179"/>
                  <a:pt x="3602389" y="618017"/>
                  <a:pt x="3600173" y="620400"/>
                </a:cubicBezTo>
                <a:lnTo>
                  <a:pt x="3563175" y="660215"/>
                </a:lnTo>
                <a:cubicBezTo>
                  <a:pt x="3543025" y="681917"/>
                  <a:pt x="3524436" y="705019"/>
                  <a:pt x="3507549" y="729347"/>
                </a:cubicBezTo>
                <a:cubicBezTo>
                  <a:pt x="3488794" y="756417"/>
                  <a:pt x="3472207" y="784927"/>
                  <a:pt x="3457941" y="814610"/>
                </a:cubicBezTo>
                <a:lnTo>
                  <a:pt x="3443794" y="844951"/>
                </a:lnTo>
                <a:moveTo>
                  <a:pt x="3734726" y="820691"/>
                </a:moveTo>
                <a:cubicBezTo>
                  <a:pt x="3734726" y="820691"/>
                  <a:pt x="3772364" y="783821"/>
                  <a:pt x="3801937" y="775883"/>
                </a:cubicBezTo>
                <a:moveTo>
                  <a:pt x="4060348" y="682551"/>
                </a:moveTo>
                <a:lnTo>
                  <a:pt x="4138953" y="616300"/>
                </a:lnTo>
                <a:cubicBezTo>
                  <a:pt x="4148069" y="608601"/>
                  <a:pt x="4159284" y="603808"/>
                  <a:pt x="4171149" y="602542"/>
                </a:cubicBezTo>
                <a:cubicBezTo>
                  <a:pt x="4183015" y="601275"/>
                  <a:pt x="4194988" y="603592"/>
                  <a:pt x="4205524" y="609195"/>
                </a:cubicBezTo>
                <a:lnTo>
                  <a:pt x="4253981" y="634799"/>
                </a:lnTo>
                <a:cubicBezTo>
                  <a:pt x="4275203" y="646131"/>
                  <a:pt x="4299545" y="650221"/>
                  <a:pt x="4323305" y="646449"/>
                </a:cubicBezTo>
                <a:lnTo>
                  <a:pt x="4338475" y="644081"/>
                </a:lnTo>
                <a:cubicBezTo>
                  <a:pt x="4371554" y="638964"/>
                  <a:pt x="4403600" y="628591"/>
                  <a:pt x="4433404" y="613355"/>
                </a:cubicBezTo>
                <a:lnTo>
                  <a:pt x="4536398" y="560482"/>
                </a:lnTo>
                <a:cubicBezTo>
                  <a:pt x="4541001" y="558106"/>
                  <a:pt x="4546240" y="557254"/>
                  <a:pt x="4551360" y="558047"/>
                </a:cubicBezTo>
                <a:cubicBezTo>
                  <a:pt x="4556480" y="558841"/>
                  <a:pt x="4561214" y="561240"/>
                  <a:pt x="4564882" y="564899"/>
                </a:cubicBezTo>
                <a:lnTo>
                  <a:pt x="4594776" y="594792"/>
                </a:lnTo>
                <a:moveTo>
                  <a:pt x="3638900" y="631784"/>
                </a:moveTo>
                <a:lnTo>
                  <a:pt x="3725443" y="513492"/>
                </a:lnTo>
                <a:lnTo>
                  <a:pt x="3808657" y="399424"/>
                </a:lnTo>
                <a:cubicBezTo>
                  <a:pt x="3815895" y="389532"/>
                  <a:pt x="3825648" y="381757"/>
                  <a:pt x="3836903" y="376906"/>
                </a:cubicBezTo>
                <a:cubicBezTo>
                  <a:pt x="3848159" y="372055"/>
                  <a:pt x="3860507" y="370304"/>
                  <a:pt x="3872668" y="371835"/>
                </a:cubicBezTo>
                <a:lnTo>
                  <a:pt x="3955883" y="382269"/>
                </a:lnTo>
                <a:cubicBezTo>
                  <a:pt x="3967022" y="383661"/>
                  <a:pt x="3978333" y="382594"/>
                  <a:pt x="3989015" y="379144"/>
                </a:cubicBezTo>
                <a:cubicBezTo>
                  <a:pt x="3999699" y="375693"/>
                  <a:pt x="4009496" y="369943"/>
                  <a:pt x="4017717" y="362298"/>
                </a:cubicBezTo>
                <a:lnTo>
                  <a:pt x="4056124" y="326643"/>
                </a:lnTo>
                <a:cubicBezTo>
                  <a:pt x="4080527" y="303904"/>
                  <a:pt x="4107765" y="284412"/>
                  <a:pt x="4137162" y="268649"/>
                </a:cubicBezTo>
                <a:lnTo>
                  <a:pt x="4141003" y="266601"/>
                </a:lnTo>
                <a:cubicBezTo>
                  <a:pt x="4151577" y="260947"/>
                  <a:pt x="4163371" y="257957"/>
                  <a:pt x="4175361" y="257890"/>
                </a:cubicBezTo>
                <a:cubicBezTo>
                  <a:pt x="4187352" y="257823"/>
                  <a:pt x="4199178" y="260681"/>
                  <a:pt x="4209814" y="266217"/>
                </a:cubicBezTo>
                <a:lnTo>
                  <a:pt x="4233179" y="278379"/>
                </a:lnTo>
                <a:cubicBezTo>
                  <a:pt x="4245040" y="284534"/>
                  <a:pt x="4258350" y="287352"/>
                  <a:pt x="4271688" y="286528"/>
                </a:cubicBezTo>
                <a:cubicBezTo>
                  <a:pt x="4285025" y="285705"/>
                  <a:pt x="4297890" y="281273"/>
                  <a:pt x="4308904" y="273706"/>
                </a:cubicBezTo>
                <a:lnTo>
                  <a:pt x="4388085" y="219297"/>
                </a:lnTo>
                <a:cubicBezTo>
                  <a:pt x="4401588" y="210007"/>
                  <a:pt x="4417591" y="205030"/>
                  <a:pt x="4433981" y="205022"/>
                </a:cubicBezTo>
                <a:lnTo>
                  <a:pt x="4531342" y="205022"/>
                </a:lnTo>
                <a:cubicBezTo>
                  <a:pt x="4550001" y="205042"/>
                  <a:pt x="4568083" y="211484"/>
                  <a:pt x="4582551" y="223266"/>
                </a:cubicBezTo>
                <a:lnTo>
                  <a:pt x="4685609" y="307248"/>
                </a:lnTo>
                <a:moveTo>
                  <a:pt x="4582614" y="223276"/>
                </a:moveTo>
                <a:lnTo>
                  <a:pt x="4516939" y="275381"/>
                </a:lnTo>
                <a:cubicBezTo>
                  <a:pt x="4500306" y="288547"/>
                  <a:pt x="4487235" y="305667"/>
                  <a:pt x="4478916" y="325181"/>
                </a:cubicBezTo>
                <a:lnTo>
                  <a:pt x="4460673" y="367749"/>
                </a:lnTo>
                <a:moveTo>
                  <a:pt x="4291173" y="539681"/>
                </a:moveTo>
                <a:lnTo>
                  <a:pt x="4237532" y="493465"/>
                </a:lnTo>
                <a:cubicBezTo>
                  <a:pt x="4227923" y="485208"/>
                  <a:pt x="4216346" y="479573"/>
                  <a:pt x="4203920" y="477106"/>
                </a:cubicBezTo>
                <a:cubicBezTo>
                  <a:pt x="4191494" y="474639"/>
                  <a:pt x="4178641" y="475423"/>
                  <a:pt x="4166607" y="479383"/>
                </a:cubicBezTo>
                <a:lnTo>
                  <a:pt x="4113606" y="496730"/>
                </a:lnTo>
                <a:cubicBezTo>
                  <a:pt x="4099716" y="501278"/>
                  <a:pt x="4084786" y="501588"/>
                  <a:pt x="4070719" y="497621"/>
                </a:cubicBezTo>
                <a:cubicBezTo>
                  <a:pt x="4056651" y="493654"/>
                  <a:pt x="4044084" y="485589"/>
                  <a:pt x="4034616" y="474454"/>
                </a:cubicBezTo>
                <a:lnTo>
                  <a:pt x="3956267" y="382278"/>
                </a:lnTo>
                <a:moveTo>
                  <a:pt x="0" y="921759"/>
                </a:moveTo>
                <a:lnTo>
                  <a:pt x="5300115" y="921759"/>
                </a:lnTo>
                <a:moveTo>
                  <a:pt x="5223302" y="921759"/>
                </a:moveTo>
                <a:lnTo>
                  <a:pt x="5223302" y="806539"/>
                </a:lnTo>
                <a:moveTo>
                  <a:pt x="4992862" y="588901"/>
                </a:moveTo>
                <a:lnTo>
                  <a:pt x="4992862" y="921759"/>
                </a:lnTo>
                <a:moveTo>
                  <a:pt x="4762422" y="384066"/>
                </a:moveTo>
                <a:lnTo>
                  <a:pt x="4762422" y="921759"/>
                </a:lnTo>
                <a:moveTo>
                  <a:pt x="921759" y="384066"/>
                </a:moveTo>
                <a:lnTo>
                  <a:pt x="921759" y="921759"/>
                </a:lnTo>
                <a:moveTo>
                  <a:pt x="537692" y="384066"/>
                </a:moveTo>
                <a:lnTo>
                  <a:pt x="537692" y="921759"/>
                </a:lnTo>
                <a:moveTo>
                  <a:pt x="306356" y="614506"/>
                </a:moveTo>
                <a:lnTo>
                  <a:pt x="306356" y="921759"/>
                </a:lnTo>
                <a:moveTo>
                  <a:pt x="4608795" y="921759"/>
                </a:moveTo>
                <a:lnTo>
                  <a:pt x="4608795" y="806539"/>
                </a:lnTo>
                <a:moveTo>
                  <a:pt x="2073958" y="921759"/>
                </a:moveTo>
                <a:lnTo>
                  <a:pt x="2073958" y="806539"/>
                </a:lnTo>
                <a:moveTo>
                  <a:pt x="1920331" y="921759"/>
                </a:moveTo>
                <a:lnTo>
                  <a:pt x="1920331" y="806539"/>
                </a:lnTo>
                <a:moveTo>
                  <a:pt x="1766705" y="921759"/>
                </a:moveTo>
                <a:lnTo>
                  <a:pt x="1766705" y="806539"/>
                </a:lnTo>
                <a:moveTo>
                  <a:pt x="691319" y="921759"/>
                </a:moveTo>
                <a:lnTo>
                  <a:pt x="691319" y="806539"/>
                </a:lnTo>
                <a:moveTo>
                  <a:pt x="76813" y="921759"/>
                </a:moveTo>
                <a:lnTo>
                  <a:pt x="76813" y="806539"/>
                </a:lnTo>
                <a:moveTo>
                  <a:pt x="3725443" y="513560"/>
                </a:moveTo>
                <a:lnTo>
                  <a:pt x="3725443" y="460879"/>
                </a:lnTo>
                <a:moveTo>
                  <a:pt x="4263456" y="115027"/>
                </a:moveTo>
                <a:lnTo>
                  <a:pt x="4147916" y="115027"/>
                </a:lnTo>
                <a:lnTo>
                  <a:pt x="4147916" y="38406"/>
                </a:lnTo>
                <a:lnTo>
                  <a:pt x="4263456" y="38406"/>
                </a:lnTo>
                <a:lnTo>
                  <a:pt x="4244253" y="76749"/>
                </a:lnTo>
                <a:close/>
                <a:moveTo>
                  <a:pt x="4147916" y="0"/>
                </a:moveTo>
                <a:lnTo>
                  <a:pt x="4147916" y="263405"/>
                </a:lnTo>
                <a:moveTo>
                  <a:pt x="1824315" y="326456"/>
                </a:moveTo>
                <a:cubicBezTo>
                  <a:pt x="1838456" y="326456"/>
                  <a:pt x="1849919" y="314992"/>
                  <a:pt x="1849919" y="300851"/>
                </a:cubicBezTo>
                <a:cubicBezTo>
                  <a:pt x="1849919" y="286711"/>
                  <a:pt x="1838456" y="275247"/>
                  <a:pt x="1824315" y="275247"/>
                </a:cubicBezTo>
                <a:cubicBezTo>
                  <a:pt x="1810174" y="275247"/>
                  <a:pt x="1798710" y="286711"/>
                  <a:pt x="1798710" y="300851"/>
                </a:cubicBezTo>
                <a:cubicBezTo>
                  <a:pt x="1798710" y="314992"/>
                  <a:pt x="1810174" y="326456"/>
                  <a:pt x="1824315" y="326456"/>
                </a:cubicBezTo>
                <a:close/>
                <a:moveTo>
                  <a:pt x="1811128" y="347960"/>
                </a:moveTo>
                <a:lnTo>
                  <a:pt x="1811128" y="391999"/>
                </a:lnTo>
                <a:cubicBezTo>
                  <a:pt x="1811116" y="393050"/>
                  <a:pt x="1811407" y="394083"/>
                  <a:pt x="1811968" y="394972"/>
                </a:cubicBezTo>
                <a:cubicBezTo>
                  <a:pt x="1812529" y="395861"/>
                  <a:pt x="1813336" y="396569"/>
                  <a:pt x="1814291" y="397008"/>
                </a:cubicBezTo>
                <a:cubicBezTo>
                  <a:pt x="1815246" y="397449"/>
                  <a:pt x="1816307" y="397603"/>
                  <a:pt x="1817348" y="397452"/>
                </a:cubicBezTo>
                <a:cubicBezTo>
                  <a:pt x="1818389" y="397301"/>
                  <a:pt x="1819363" y="396853"/>
                  <a:pt x="1820154" y="396160"/>
                </a:cubicBezTo>
                <a:lnTo>
                  <a:pt x="1851583" y="369403"/>
                </a:lnTo>
                <a:moveTo>
                  <a:pt x="1789237" y="417421"/>
                </a:moveTo>
                <a:lnTo>
                  <a:pt x="1789237" y="434128"/>
                </a:lnTo>
                <a:cubicBezTo>
                  <a:pt x="1789220" y="436326"/>
                  <a:pt x="1789808" y="438486"/>
                  <a:pt x="1790937" y="440372"/>
                </a:cubicBezTo>
                <a:cubicBezTo>
                  <a:pt x="1792067" y="442257"/>
                  <a:pt x="1793693" y="443796"/>
                  <a:pt x="1795638" y="444818"/>
                </a:cubicBezTo>
                <a:cubicBezTo>
                  <a:pt x="1811577" y="453011"/>
                  <a:pt x="1851904" y="480856"/>
                  <a:pt x="1859649" y="555557"/>
                </a:cubicBezTo>
                <a:moveTo>
                  <a:pt x="1785331" y="342838"/>
                </a:moveTo>
                <a:cubicBezTo>
                  <a:pt x="1771439" y="365281"/>
                  <a:pt x="1763425" y="390862"/>
                  <a:pt x="1762031" y="417219"/>
                </a:cubicBezTo>
                <a:cubicBezTo>
                  <a:pt x="1761963" y="419050"/>
                  <a:pt x="1761465" y="420840"/>
                  <a:pt x="1760580" y="422443"/>
                </a:cubicBezTo>
                <a:cubicBezTo>
                  <a:pt x="1759695" y="424047"/>
                  <a:pt x="1758445" y="425421"/>
                  <a:pt x="1756933" y="426454"/>
                </a:cubicBezTo>
                <a:cubicBezTo>
                  <a:pt x="1755420" y="427487"/>
                  <a:pt x="1753686" y="428152"/>
                  <a:pt x="1751870" y="428393"/>
                </a:cubicBezTo>
                <a:cubicBezTo>
                  <a:pt x="1750054" y="428635"/>
                  <a:pt x="1748207" y="428447"/>
                  <a:pt x="1746476" y="427846"/>
                </a:cubicBezTo>
                <a:cubicBezTo>
                  <a:pt x="1740040" y="425684"/>
                  <a:pt x="1734053" y="422364"/>
                  <a:pt x="1728810" y="418051"/>
                </a:cubicBezTo>
                <a:cubicBezTo>
                  <a:pt x="1724423" y="414244"/>
                  <a:pt x="1721364" y="409140"/>
                  <a:pt x="1720075" y="403477"/>
                </a:cubicBezTo>
                <a:cubicBezTo>
                  <a:pt x="1718786" y="397814"/>
                  <a:pt x="1719334" y="391888"/>
                  <a:pt x="1721640" y="386558"/>
                </a:cubicBezTo>
                <a:cubicBezTo>
                  <a:pt x="1729065" y="369147"/>
                  <a:pt x="1743404" y="340534"/>
                  <a:pt x="1763311" y="324019"/>
                </a:cubicBezTo>
                <a:cubicBezTo>
                  <a:pt x="1764835" y="322766"/>
                  <a:pt x="1766747" y="322080"/>
                  <a:pt x="1768720" y="322080"/>
                </a:cubicBezTo>
                <a:cubicBezTo>
                  <a:pt x="1770693" y="322080"/>
                  <a:pt x="1772605" y="322766"/>
                  <a:pt x="1774129" y="324019"/>
                </a:cubicBezTo>
                <a:lnTo>
                  <a:pt x="1783603" y="332020"/>
                </a:lnTo>
                <a:cubicBezTo>
                  <a:pt x="1785141" y="333317"/>
                  <a:pt x="1786160" y="335122"/>
                  <a:pt x="1786478" y="337108"/>
                </a:cubicBezTo>
                <a:cubicBezTo>
                  <a:pt x="1786795" y="339094"/>
                  <a:pt x="1786388" y="341128"/>
                  <a:pt x="1785331" y="342838"/>
                </a:cubicBezTo>
                <a:close/>
                <a:moveTo>
                  <a:pt x="1742638" y="542235"/>
                </a:moveTo>
                <a:lnTo>
                  <a:pt x="1789238" y="473231"/>
                </a:lnTo>
              </a:path>
            </a:pathLst>
          </a:custGeom>
          <a:noFill/>
          <a:ln w="4800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77406" y="3989468"/>
            <a:ext cx="2131568" cy="161123"/>
          </a:xfrm>
          <a:custGeom>
            <a:avLst/>
            <a:gdLst/>
            <a:ahLst/>
            <a:cxnLst/>
            <a:rect l="0" t="0" r="0" b="0"/>
            <a:pathLst>
              <a:path w="2131568" h="161123">
                <a:moveTo>
                  <a:pt x="0" y="9244"/>
                </a:moveTo>
                <a:cubicBezTo>
                  <a:pt x="238634" y="44969"/>
                  <a:pt x="1157874" y="161123"/>
                  <a:pt x="2131568" y="0"/>
                </a:cubicBezTo>
              </a:path>
            </a:pathLst>
          </a:custGeom>
          <a:noFill/>
          <a:ln w="4800">
            <a:solidFill>
              <a:srgbClr val="F0FAFF"/>
            </a:solidFill>
            <a:prstDash val="dash"/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10976" y="453073"/>
            <a:ext cx="7322048" cy="960177"/>
            <a:chOff x="910980" y="371478"/>
            <a:chExt cx="7322048" cy="960177"/>
          </a:xfrm>
        </p:grpSpPr>
        <p:sp>
          <p:nvSpPr>
            <p:cNvPr id="12" name="TextBox 11"/>
            <p:cNvSpPr txBox="1"/>
            <p:nvPr/>
          </p:nvSpPr>
          <p:spPr>
            <a:xfrm>
              <a:off x="910980" y="371478"/>
              <a:ext cx="7322048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রেলওয়ের ই-টিকিটিং ও মোবাইল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0980" y="851538"/>
              <a:ext cx="7322048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টিকেটিং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614684" y="1641853"/>
            <a:ext cx="391462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ই-সার্ভিস: লাইনে না দাঁড়িয়েই ট্রেনের টিকিট সংগ্রহ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319273" y="2702839"/>
            <a:ext cx="818407" cy="307218"/>
            <a:chOff x="2319277" y="2621244"/>
            <a:chExt cx="818407" cy="307218"/>
          </a:xfrm>
        </p:grpSpPr>
        <p:sp>
          <p:nvSpPr>
            <p:cNvPr id="16" name="TextBox 15"/>
            <p:cNvSpPr txBox="1"/>
            <p:nvPr/>
          </p:nvSpPr>
          <p:spPr>
            <a:xfrm>
              <a:off x="2319277" y="2621244"/>
              <a:ext cx="818407" cy="153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লাইনে টিকিট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19277" y="2774882"/>
              <a:ext cx="818407" cy="1535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সংগ্রহ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515691" y="2702806"/>
            <a:ext cx="883596" cy="1536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মোবাইল অ্যাপ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897332" y="2702839"/>
            <a:ext cx="578348" cy="307218"/>
            <a:chOff x="4897336" y="2621244"/>
            <a:chExt cx="578348" cy="307218"/>
          </a:xfrm>
        </p:grpSpPr>
        <p:sp>
          <p:nvSpPr>
            <p:cNvPr id="20" name="TextBox 19"/>
            <p:cNvSpPr txBox="1"/>
            <p:nvPr/>
          </p:nvSpPr>
          <p:spPr>
            <a:xfrm>
              <a:off x="4897336" y="2621244"/>
              <a:ext cx="578348" cy="153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97336" y="2774882"/>
              <a:ext cx="578348" cy="1535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পোর্টাল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949904" y="2702806"/>
            <a:ext cx="931221" cy="1536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1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ঘরে বসে টিকিট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35352" y="3086917"/>
            <a:ext cx="786260" cy="1152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দীর্ঘ লাইনে অপেক্ষা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495451" y="2933260"/>
            <a:ext cx="924077" cy="230408"/>
            <a:chOff x="3495455" y="2851665"/>
            <a:chExt cx="924077" cy="230408"/>
          </a:xfrm>
        </p:grpSpPr>
        <p:sp>
          <p:nvSpPr>
            <p:cNvPr id="25" name="TextBox 24"/>
            <p:cNvSpPr txBox="1"/>
            <p:nvPr/>
          </p:nvSpPr>
          <p:spPr>
            <a:xfrm>
              <a:off x="3495455" y="2851665"/>
              <a:ext cx="924077" cy="1152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মোবাইল ফোনে টিকিট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495455" y="2966917"/>
              <a:ext cx="924077" cy="1151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বুক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935845" y="2933242"/>
            <a:ext cx="959348" cy="1152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0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লাইনে না দাঁড়িয়ে টিকিট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797320" y="3086924"/>
            <a:ext cx="778373" cy="230409"/>
            <a:chOff x="4797324" y="3005329"/>
            <a:chExt cx="778373" cy="230409"/>
          </a:xfrm>
        </p:grpSpPr>
        <p:sp>
          <p:nvSpPr>
            <p:cNvPr id="29" name="TextBox 28"/>
            <p:cNvSpPr txBox="1"/>
            <p:nvPr/>
          </p:nvSpPr>
          <p:spPr>
            <a:xfrm>
              <a:off x="4797324" y="3005329"/>
              <a:ext cx="778373" cy="1152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ওয়েবসাইটে টিকিট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97324" y="3120582"/>
              <a:ext cx="778373" cy="1151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0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কেনা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89710" y="1829048"/>
            <a:ext cx="2324024" cy="2598515"/>
            <a:chOff x="1565470" y="1922403"/>
            <a:chExt cx="2324024" cy="2598515"/>
          </a:xfrm>
        </p:grpSpPr>
        <p:sp>
          <p:nvSpPr>
            <p:cNvPr id="2" name="Rounded Rectangle 1"/>
            <p:cNvSpPr/>
            <p:nvPr/>
          </p:nvSpPr>
          <p:spPr>
            <a:xfrm>
              <a:off x="1565470" y="1922403"/>
              <a:ext cx="1527314" cy="1400451"/>
            </a:xfrm>
            <a:custGeom>
              <a:avLst/>
              <a:gdLst/>
              <a:ahLst/>
              <a:cxnLst/>
              <a:rect l="0" t="0" r="0" b="0"/>
              <a:pathLst>
                <a:path w="1527314" h="1400451">
                  <a:moveTo>
                    <a:pt x="1527314" y="279453"/>
                  </a:moveTo>
                  <a:lnTo>
                    <a:pt x="1400175" y="393163"/>
                  </a:lnTo>
                  <a:lnTo>
                    <a:pt x="1231020" y="351377"/>
                  </a:lnTo>
                  <a:lnTo>
                    <a:pt x="1187100" y="390610"/>
                  </a:lnTo>
                  <a:lnTo>
                    <a:pt x="1356255" y="432396"/>
                  </a:lnTo>
                  <a:lnTo>
                    <a:pt x="1229172" y="546106"/>
                  </a:lnTo>
                  <a:lnTo>
                    <a:pt x="1060027" y="504320"/>
                  </a:lnTo>
                  <a:lnTo>
                    <a:pt x="169106" y="1299381"/>
                  </a:lnTo>
                  <a:cubicBezTo>
                    <a:pt x="170068" y="1304496"/>
                    <a:pt x="170573" y="1309773"/>
                    <a:pt x="170573" y="1315173"/>
                  </a:cubicBezTo>
                  <a:cubicBezTo>
                    <a:pt x="170573" y="1362275"/>
                    <a:pt x="132387" y="1400451"/>
                    <a:pt x="85286" y="1400451"/>
                  </a:cubicBezTo>
                  <a:cubicBezTo>
                    <a:pt x="38185" y="1400451"/>
                    <a:pt x="0" y="1362275"/>
                    <a:pt x="0" y="1315173"/>
                  </a:cubicBezTo>
                  <a:cubicBezTo>
                    <a:pt x="0" y="1268072"/>
                    <a:pt x="38185" y="1229887"/>
                    <a:pt x="85286" y="1229887"/>
                  </a:cubicBezTo>
                  <a:cubicBezTo>
                    <a:pt x="95173" y="1229887"/>
                    <a:pt x="104670" y="1231563"/>
                    <a:pt x="113499" y="1234659"/>
                  </a:cubicBezTo>
                  <a:lnTo>
                    <a:pt x="1002172" y="441636"/>
                  </a:lnTo>
                  <a:lnTo>
                    <a:pt x="979150" y="266661"/>
                  </a:lnTo>
                  <a:lnTo>
                    <a:pt x="1106290" y="152942"/>
                  </a:lnTo>
                  <a:lnTo>
                    <a:pt x="1129322" y="327926"/>
                  </a:lnTo>
                  <a:lnTo>
                    <a:pt x="1173241" y="288617"/>
                  </a:lnTo>
                  <a:lnTo>
                    <a:pt x="1150143" y="113709"/>
                  </a:lnTo>
                  <a:lnTo>
                    <a:pt x="1277292" y="0"/>
                  </a:lnTo>
                  <a:lnTo>
                    <a:pt x="1306925" y="225009"/>
                  </a:lnTo>
                  <a:lnTo>
                    <a:pt x="1527314" y="279453"/>
                  </a:ln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434666" y="1954055"/>
              <a:ext cx="314858" cy="527437"/>
            </a:xfrm>
            <a:custGeom>
              <a:avLst/>
              <a:gdLst/>
              <a:ahLst/>
              <a:cxnLst/>
              <a:rect l="0" t="0" r="0" b="0"/>
              <a:pathLst>
                <a:path w="314858" h="527437">
                  <a:moveTo>
                    <a:pt x="0" y="30222"/>
                  </a:moveTo>
                  <a:cubicBezTo>
                    <a:pt x="111966" y="181717"/>
                    <a:pt x="204149" y="348738"/>
                    <a:pt x="272738" y="527437"/>
                  </a:cubicBezTo>
                  <a:cubicBezTo>
                    <a:pt x="275853" y="526475"/>
                    <a:pt x="279006" y="525560"/>
                    <a:pt x="282187" y="524703"/>
                  </a:cubicBezTo>
                  <a:cubicBezTo>
                    <a:pt x="284235" y="524141"/>
                    <a:pt x="286292" y="523636"/>
                    <a:pt x="288350" y="523141"/>
                  </a:cubicBezTo>
                  <a:cubicBezTo>
                    <a:pt x="297199" y="521007"/>
                    <a:pt x="306038" y="519360"/>
                    <a:pt x="314858" y="518188"/>
                  </a:cubicBezTo>
                  <a:cubicBezTo>
                    <a:pt x="243925" y="331670"/>
                    <a:pt x="147818" y="157553"/>
                    <a:pt x="30680" y="0"/>
                  </a:cubicBezTo>
                  <a:cubicBezTo>
                    <a:pt x="27536" y="3676"/>
                    <a:pt x="24260" y="7277"/>
                    <a:pt x="20869" y="10810"/>
                  </a:cubicBezTo>
                  <a:lnTo>
                    <a:pt x="17097" y="14582"/>
                  </a:lnTo>
                  <a:cubicBezTo>
                    <a:pt x="11582" y="20097"/>
                    <a:pt x="5876" y="25317"/>
                    <a:pt x="0" y="30222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830944" y="2965562"/>
              <a:ext cx="58550" cy="544144"/>
            </a:xfrm>
            <a:custGeom>
              <a:avLst/>
              <a:gdLst/>
              <a:ahLst/>
              <a:cxnLst/>
              <a:rect l="0" t="0" r="0" b="0"/>
              <a:pathLst>
                <a:path w="58550" h="544144">
                  <a:moveTo>
                    <a:pt x="41538" y="0"/>
                  </a:moveTo>
                  <a:cubicBezTo>
                    <a:pt x="35766" y="2152"/>
                    <a:pt x="29870" y="4105"/>
                    <a:pt x="23860" y="5848"/>
                  </a:cubicBezTo>
                  <a:cubicBezTo>
                    <a:pt x="22012" y="6496"/>
                    <a:pt x="20164" y="6991"/>
                    <a:pt x="18326" y="7486"/>
                  </a:cubicBezTo>
                  <a:cubicBezTo>
                    <a:pt x="12230" y="9134"/>
                    <a:pt x="6115" y="10534"/>
                    <a:pt x="19" y="11696"/>
                  </a:cubicBezTo>
                  <a:cubicBezTo>
                    <a:pt x="10506" y="97002"/>
                    <a:pt x="15916" y="183870"/>
                    <a:pt x="15916" y="272005"/>
                  </a:cubicBezTo>
                  <a:cubicBezTo>
                    <a:pt x="15916" y="360187"/>
                    <a:pt x="10506" y="447113"/>
                    <a:pt x="0" y="532457"/>
                  </a:cubicBezTo>
                  <a:cubicBezTo>
                    <a:pt x="6076" y="533628"/>
                    <a:pt x="12153" y="535028"/>
                    <a:pt x="18211" y="536676"/>
                  </a:cubicBezTo>
                  <a:cubicBezTo>
                    <a:pt x="20059" y="537171"/>
                    <a:pt x="21831" y="537667"/>
                    <a:pt x="23679" y="538238"/>
                  </a:cubicBezTo>
                  <a:cubicBezTo>
                    <a:pt x="29746" y="540000"/>
                    <a:pt x="35690" y="541982"/>
                    <a:pt x="41519" y="544144"/>
                  </a:cubicBezTo>
                  <a:cubicBezTo>
                    <a:pt x="52758" y="455018"/>
                    <a:pt x="58550" y="364188"/>
                    <a:pt x="58550" y="272005"/>
                  </a:cubicBezTo>
                  <a:cubicBezTo>
                    <a:pt x="58550" y="179870"/>
                    <a:pt x="52768" y="89087"/>
                    <a:pt x="41538" y="0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434780" y="3993824"/>
              <a:ext cx="314677" cy="527094"/>
            </a:xfrm>
            <a:custGeom>
              <a:avLst/>
              <a:gdLst/>
              <a:ahLst/>
              <a:cxnLst/>
              <a:rect l="0" t="0" r="0" b="0"/>
              <a:pathLst>
                <a:path w="314677" h="527094">
                  <a:moveTo>
                    <a:pt x="314677" y="9239"/>
                  </a:moveTo>
                  <a:cubicBezTo>
                    <a:pt x="305647" y="8039"/>
                    <a:pt x="296608" y="6343"/>
                    <a:pt x="287569" y="4133"/>
                  </a:cubicBezTo>
                  <a:cubicBezTo>
                    <a:pt x="286178" y="3810"/>
                    <a:pt x="284740" y="3448"/>
                    <a:pt x="283330" y="3076"/>
                  </a:cubicBezTo>
                  <a:cubicBezTo>
                    <a:pt x="282863" y="2952"/>
                    <a:pt x="282406" y="2828"/>
                    <a:pt x="281959" y="2714"/>
                  </a:cubicBezTo>
                  <a:cubicBezTo>
                    <a:pt x="278787" y="1857"/>
                    <a:pt x="275653" y="952"/>
                    <a:pt x="272548" y="0"/>
                  </a:cubicBezTo>
                  <a:cubicBezTo>
                    <a:pt x="203996" y="178574"/>
                    <a:pt x="111880" y="345471"/>
                    <a:pt x="0" y="496881"/>
                  </a:cubicBezTo>
                  <a:cubicBezTo>
                    <a:pt x="5953" y="501834"/>
                    <a:pt x="11734" y="507101"/>
                    <a:pt x="17297" y="512673"/>
                  </a:cubicBezTo>
                  <a:cubicBezTo>
                    <a:pt x="18649" y="514026"/>
                    <a:pt x="19926" y="515302"/>
                    <a:pt x="21202" y="516655"/>
                  </a:cubicBezTo>
                  <a:cubicBezTo>
                    <a:pt x="24479" y="520065"/>
                    <a:pt x="27641" y="523551"/>
                    <a:pt x="30689" y="527094"/>
                  </a:cubicBezTo>
                  <a:cubicBezTo>
                    <a:pt x="147723" y="369627"/>
                    <a:pt x="243773" y="195633"/>
                    <a:pt x="314677" y="9239"/>
                  </a:cubicBezTo>
                </a:path>
              </a:pathLst>
            </a:custGeom>
            <a:solidFill>
              <a:srgbClr val="F0FA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89710" y="1829048"/>
            <a:ext cx="2324027" cy="2598515"/>
            <a:chOff x="1565470" y="1922403"/>
            <a:chExt cx="2324027" cy="2598515"/>
          </a:xfrm>
        </p:grpSpPr>
        <p:sp>
          <p:nvSpPr>
            <p:cNvPr id="7" name="Rounded Rectangle 6"/>
            <p:cNvSpPr/>
            <p:nvPr/>
          </p:nvSpPr>
          <p:spPr>
            <a:xfrm>
              <a:off x="1565470" y="1922403"/>
              <a:ext cx="1527318" cy="1400455"/>
            </a:xfrm>
            <a:custGeom>
              <a:avLst/>
              <a:gdLst/>
              <a:ahLst/>
              <a:cxnLst/>
              <a:rect l="0" t="0" r="0" b="0"/>
              <a:pathLst>
                <a:path w="1527318" h="1400455">
                  <a:moveTo>
                    <a:pt x="1527318" y="279451"/>
                  </a:moveTo>
                  <a:lnTo>
                    <a:pt x="1400172" y="393165"/>
                  </a:lnTo>
                  <a:lnTo>
                    <a:pt x="1231023" y="351375"/>
                  </a:lnTo>
                  <a:lnTo>
                    <a:pt x="1187101" y="390607"/>
                  </a:lnTo>
                  <a:lnTo>
                    <a:pt x="1356250" y="432396"/>
                  </a:lnTo>
                  <a:lnTo>
                    <a:pt x="1229175" y="546110"/>
                  </a:lnTo>
                  <a:lnTo>
                    <a:pt x="1060026" y="504320"/>
                  </a:lnTo>
                  <a:lnTo>
                    <a:pt x="169111" y="1299377"/>
                  </a:lnTo>
                  <a:cubicBezTo>
                    <a:pt x="170069" y="1304495"/>
                    <a:pt x="170570" y="1309774"/>
                    <a:pt x="170570" y="1315170"/>
                  </a:cubicBezTo>
                  <a:cubicBezTo>
                    <a:pt x="170570" y="1362271"/>
                    <a:pt x="132387" y="1400455"/>
                    <a:pt x="85285" y="1400455"/>
                  </a:cubicBezTo>
                  <a:cubicBezTo>
                    <a:pt x="38183" y="1400455"/>
                    <a:pt x="0" y="1362271"/>
                    <a:pt x="0" y="1315170"/>
                  </a:cubicBezTo>
                  <a:cubicBezTo>
                    <a:pt x="0" y="1268068"/>
                    <a:pt x="38183" y="1229884"/>
                    <a:pt x="85285" y="1229884"/>
                  </a:cubicBezTo>
                  <a:cubicBezTo>
                    <a:pt x="95172" y="1229884"/>
                    <a:pt x="104665" y="1231567"/>
                    <a:pt x="113495" y="1234660"/>
                  </a:cubicBezTo>
                  <a:lnTo>
                    <a:pt x="1002174" y="441636"/>
                  </a:lnTo>
                  <a:lnTo>
                    <a:pt x="979147" y="266658"/>
                  </a:lnTo>
                  <a:lnTo>
                    <a:pt x="1106293" y="152945"/>
                  </a:lnTo>
                  <a:lnTo>
                    <a:pt x="1129320" y="327922"/>
                  </a:lnTo>
                  <a:lnTo>
                    <a:pt x="1173242" y="288619"/>
                  </a:lnTo>
                  <a:lnTo>
                    <a:pt x="1150144" y="113713"/>
                  </a:lnTo>
                  <a:lnTo>
                    <a:pt x="1277290" y="0"/>
                  </a:lnTo>
                  <a:lnTo>
                    <a:pt x="1306927" y="225011"/>
                  </a:lnTo>
                  <a:lnTo>
                    <a:pt x="1527318" y="279451"/>
                  </a:ln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434669" y="1954052"/>
              <a:ext cx="314857" cy="527443"/>
            </a:xfrm>
            <a:custGeom>
              <a:avLst/>
              <a:gdLst/>
              <a:ahLst/>
              <a:cxnLst/>
              <a:rect l="0" t="0" r="0" b="0"/>
              <a:pathLst>
                <a:path w="314857" h="527443">
                  <a:moveTo>
                    <a:pt x="0" y="30224"/>
                  </a:moveTo>
                  <a:cubicBezTo>
                    <a:pt x="111967" y="181725"/>
                    <a:pt x="204150" y="348736"/>
                    <a:pt x="272732" y="527443"/>
                  </a:cubicBezTo>
                  <a:cubicBezTo>
                    <a:pt x="275851" y="526475"/>
                    <a:pt x="279000" y="525563"/>
                    <a:pt x="282180" y="524706"/>
                  </a:cubicBezTo>
                  <a:cubicBezTo>
                    <a:pt x="284234" y="524139"/>
                    <a:pt x="286290" y="523643"/>
                    <a:pt x="288344" y="523147"/>
                  </a:cubicBezTo>
                  <a:lnTo>
                    <a:pt x="288363" y="523142"/>
                  </a:lnTo>
                  <a:cubicBezTo>
                    <a:pt x="297194" y="521009"/>
                    <a:pt x="306035" y="519363"/>
                    <a:pt x="314857" y="518188"/>
                  </a:cubicBezTo>
                  <a:cubicBezTo>
                    <a:pt x="243921" y="331668"/>
                    <a:pt x="147811" y="157555"/>
                    <a:pt x="30680" y="0"/>
                  </a:cubicBezTo>
                  <a:cubicBezTo>
                    <a:pt x="27529" y="3675"/>
                    <a:pt x="24257" y="7283"/>
                    <a:pt x="20863" y="10817"/>
                  </a:cubicBezTo>
                  <a:lnTo>
                    <a:pt x="17096" y="14583"/>
                  </a:lnTo>
                  <a:cubicBezTo>
                    <a:pt x="11580" y="20099"/>
                    <a:pt x="5876" y="25319"/>
                    <a:pt x="0" y="30224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830946" y="2965567"/>
              <a:ext cx="58551" cy="544143"/>
            </a:xfrm>
            <a:custGeom>
              <a:avLst/>
              <a:gdLst/>
              <a:ahLst/>
              <a:cxnLst/>
              <a:rect l="0" t="0" r="0" b="0"/>
              <a:pathLst>
                <a:path w="58551" h="544143">
                  <a:moveTo>
                    <a:pt x="41538" y="0"/>
                  </a:moveTo>
                  <a:cubicBezTo>
                    <a:pt x="35760" y="2145"/>
                    <a:pt x="29864" y="4098"/>
                    <a:pt x="23857" y="5848"/>
                  </a:cubicBezTo>
                  <a:cubicBezTo>
                    <a:pt x="22012" y="6487"/>
                    <a:pt x="20166" y="6984"/>
                    <a:pt x="18321" y="7480"/>
                  </a:cubicBezTo>
                  <a:lnTo>
                    <a:pt x="18313" y="7483"/>
                  </a:lnTo>
                  <a:cubicBezTo>
                    <a:pt x="12224" y="9131"/>
                    <a:pt x="6116" y="10525"/>
                    <a:pt x="17" y="11695"/>
                  </a:cubicBezTo>
                  <a:cubicBezTo>
                    <a:pt x="10507" y="96993"/>
                    <a:pt x="15909" y="183866"/>
                    <a:pt x="15909" y="272000"/>
                  </a:cubicBezTo>
                  <a:cubicBezTo>
                    <a:pt x="15909" y="360185"/>
                    <a:pt x="10502" y="447105"/>
                    <a:pt x="0" y="532450"/>
                  </a:cubicBezTo>
                  <a:cubicBezTo>
                    <a:pt x="6074" y="533621"/>
                    <a:pt x="12148" y="535025"/>
                    <a:pt x="18206" y="536670"/>
                  </a:cubicBezTo>
                  <a:cubicBezTo>
                    <a:pt x="20054" y="537168"/>
                    <a:pt x="21830" y="537665"/>
                    <a:pt x="23678" y="538234"/>
                  </a:cubicBezTo>
                  <a:cubicBezTo>
                    <a:pt x="29741" y="540000"/>
                    <a:pt x="35690" y="541973"/>
                    <a:pt x="41519" y="544143"/>
                  </a:cubicBezTo>
                  <a:cubicBezTo>
                    <a:pt x="52759" y="455010"/>
                    <a:pt x="58551" y="364182"/>
                    <a:pt x="58551" y="272000"/>
                  </a:cubicBezTo>
                  <a:cubicBezTo>
                    <a:pt x="58551" y="179868"/>
                    <a:pt x="52766" y="89086"/>
                    <a:pt x="41538" y="0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434780" y="3993822"/>
              <a:ext cx="314676" cy="527096"/>
            </a:xfrm>
            <a:custGeom>
              <a:avLst/>
              <a:gdLst/>
              <a:ahLst/>
              <a:cxnLst/>
              <a:rect l="0" t="0" r="0" b="0"/>
              <a:pathLst>
                <a:path w="314676" h="527096">
                  <a:moveTo>
                    <a:pt x="314676" y="9243"/>
                  </a:moveTo>
                  <a:cubicBezTo>
                    <a:pt x="305651" y="8039"/>
                    <a:pt x="296604" y="6342"/>
                    <a:pt x="287568" y="4134"/>
                  </a:cubicBezTo>
                  <a:cubicBezTo>
                    <a:pt x="286174" y="3813"/>
                    <a:pt x="284740" y="3451"/>
                    <a:pt x="283326" y="3079"/>
                  </a:cubicBezTo>
                  <a:cubicBezTo>
                    <a:pt x="282865" y="2957"/>
                    <a:pt x="282408" y="2835"/>
                    <a:pt x="281954" y="2713"/>
                  </a:cubicBezTo>
                  <a:cubicBezTo>
                    <a:pt x="278790" y="1864"/>
                    <a:pt x="275653" y="958"/>
                    <a:pt x="272546" y="0"/>
                  </a:cubicBezTo>
                  <a:cubicBezTo>
                    <a:pt x="203995" y="178576"/>
                    <a:pt x="111877" y="345473"/>
                    <a:pt x="0" y="496882"/>
                  </a:cubicBezTo>
                  <a:cubicBezTo>
                    <a:pt x="5948" y="501837"/>
                    <a:pt x="11731" y="507106"/>
                    <a:pt x="17298" y="512673"/>
                  </a:cubicBezTo>
                  <a:cubicBezTo>
                    <a:pt x="18649" y="514023"/>
                    <a:pt x="19928" y="515302"/>
                    <a:pt x="21206" y="516653"/>
                  </a:cubicBezTo>
                  <a:cubicBezTo>
                    <a:pt x="24481" y="520066"/>
                    <a:pt x="27640" y="523550"/>
                    <a:pt x="30688" y="527096"/>
                  </a:cubicBezTo>
                  <a:cubicBezTo>
                    <a:pt x="147727" y="369632"/>
                    <a:pt x="243772" y="195633"/>
                    <a:pt x="314676" y="9243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66285" y="2037500"/>
            <a:ext cx="3009967" cy="2837402"/>
            <a:chOff x="542045" y="2130855"/>
            <a:chExt cx="3009967" cy="2837402"/>
          </a:xfrm>
        </p:grpSpPr>
        <p:sp>
          <p:nvSpPr>
            <p:cNvPr id="12" name="Rounded Rectangle 11"/>
            <p:cNvSpPr/>
            <p:nvPr/>
          </p:nvSpPr>
          <p:spPr>
            <a:xfrm>
              <a:off x="542045" y="2130855"/>
              <a:ext cx="2217420" cy="2217420"/>
            </a:xfrm>
            <a:custGeom>
              <a:avLst/>
              <a:gdLst/>
              <a:ahLst/>
              <a:cxnLst/>
              <a:rect l="0" t="0" r="0" b="0"/>
              <a:pathLst>
                <a:path w="2217420" h="2217420">
                  <a:moveTo>
                    <a:pt x="1989496" y="435235"/>
                  </a:moveTo>
                  <a:lnTo>
                    <a:pt x="1861918" y="549382"/>
                  </a:lnTo>
                  <a:cubicBezTo>
                    <a:pt x="1978056" y="705592"/>
                    <a:pt x="2046846" y="899121"/>
                    <a:pt x="2046846" y="1108709"/>
                  </a:cubicBezTo>
                  <a:cubicBezTo>
                    <a:pt x="2046846" y="1626822"/>
                    <a:pt x="1626822" y="2046846"/>
                    <a:pt x="1108710" y="2046846"/>
                  </a:cubicBezTo>
                  <a:cubicBezTo>
                    <a:pt x="590597" y="2046846"/>
                    <a:pt x="170573" y="1626746"/>
                    <a:pt x="170573" y="1108709"/>
                  </a:cubicBezTo>
                  <a:cubicBezTo>
                    <a:pt x="170573" y="590673"/>
                    <a:pt x="590597" y="170573"/>
                    <a:pt x="1108710" y="170573"/>
                  </a:cubicBezTo>
                  <a:cubicBezTo>
                    <a:pt x="1355826" y="170573"/>
                    <a:pt x="1580626" y="266157"/>
                    <a:pt x="1748208" y="422300"/>
                  </a:cubicBezTo>
                  <a:lnTo>
                    <a:pt x="1875777" y="308162"/>
                  </a:lnTo>
                  <a:cubicBezTo>
                    <a:pt x="1676638" y="117271"/>
                    <a:pt x="1406356" y="0"/>
                    <a:pt x="1108710" y="0"/>
                  </a:cubicBezTo>
                  <a:cubicBezTo>
                    <a:pt x="496357" y="0"/>
                    <a:pt x="0" y="496290"/>
                    <a:pt x="0" y="1108709"/>
                  </a:cubicBezTo>
                  <a:cubicBezTo>
                    <a:pt x="0" y="1721129"/>
                    <a:pt x="496357" y="2217420"/>
                    <a:pt x="1108710" y="2217420"/>
                  </a:cubicBezTo>
                  <a:cubicBezTo>
                    <a:pt x="1721062" y="2217420"/>
                    <a:pt x="2217420" y="1721062"/>
                    <a:pt x="2217420" y="1108709"/>
                  </a:cubicBezTo>
                  <a:cubicBezTo>
                    <a:pt x="2217420" y="855411"/>
                    <a:pt x="2132485" y="621944"/>
                    <a:pt x="1989496" y="435235"/>
                  </a:cubicBezTo>
                </a:path>
              </a:pathLst>
            </a:custGeom>
            <a:solidFill>
              <a:srgbClr val="76B7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990342" y="4407435"/>
              <a:ext cx="561670" cy="560822"/>
            </a:xfrm>
            <a:custGeom>
              <a:avLst/>
              <a:gdLst/>
              <a:ahLst/>
              <a:cxnLst/>
              <a:rect l="0" t="0" r="0" b="0"/>
              <a:pathLst>
                <a:path w="561670" h="560822">
                  <a:moveTo>
                    <a:pt x="461743" y="460895"/>
                  </a:moveTo>
                  <a:cubicBezTo>
                    <a:pt x="361816" y="560822"/>
                    <a:pt x="199777" y="560822"/>
                    <a:pt x="99926" y="460895"/>
                  </a:cubicBezTo>
                  <a:cubicBezTo>
                    <a:pt x="0" y="360968"/>
                    <a:pt x="0" y="198929"/>
                    <a:pt x="99926" y="99069"/>
                  </a:cubicBezTo>
                  <a:cubicBezTo>
                    <a:pt x="190757" y="8172"/>
                    <a:pt x="333041" y="0"/>
                    <a:pt x="433177" y="74409"/>
                  </a:cubicBezTo>
                  <a:cubicBezTo>
                    <a:pt x="443122" y="81800"/>
                    <a:pt x="452723" y="90049"/>
                    <a:pt x="461743" y="99069"/>
                  </a:cubicBezTo>
                  <a:cubicBezTo>
                    <a:pt x="463095" y="100422"/>
                    <a:pt x="464372" y="101698"/>
                    <a:pt x="465658" y="103050"/>
                  </a:cubicBezTo>
                  <a:cubicBezTo>
                    <a:pt x="561670" y="203187"/>
                    <a:pt x="560327" y="362321"/>
                    <a:pt x="461743" y="460895"/>
                  </a:cubicBezTo>
                </a:path>
              </a:pathLst>
            </a:custGeom>
            <a:solidFill>
              <a:srgbClr val="76B7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6285" y="2037500"/>
            <a:ext cx="3009970" cy="2837400"/>
            <a:chOff x="542045" y="2130855"/>
            <a:chExt cx="3009970" cy="2837400"/>
          </a:xfrm>
        </p:grpSpPr>
        <p:sp>
          <p:nvSpPr>
            <p:cNvPr id="15" name="Rounded Rectangle 14"/>
            <p:cNvSpPr/>
            <p:nvPr/>
          </p:nvSpPr>
          <p:spPr>
            <a:xfrm>
              <a:off x="542045" y="2130855"/>
              <a:ext cx="2217419" cy="2217419"/>
            </a:xfrm>
            <a:custGeom>
              <a:avLst/>
              <a:gdLst/>
              <a:ahLst/>
              <a:cxnLst/>
              <a:rect l="0" t="0" r="0" b="0"/>
              <a:pathLst>
                <a:path w="2217419" h="2217419">
                  <a:moveTo>
                    <a:pt x="1989494" y="435239"/>
                  </a:moveTo>
                  <a:lnTo>
                    <a:pt x="1861922" y="549380"/>
                  </a:lnTo>
                  <a:cubicBezTo>
                    <a:pt x="1978052" y="705594"/>
                    <a:pt x="2046849" y="899121"/>
                    <a:pt x="2046849" y="1108709"/>
                  </a:cubicBezTo>
                  <a:cubicBezTo>
                    <a:pt x="2046849" y="1626818"/>
                    <a:pt x="1626818" y="2046849"/>
                    <a:pt x="1108709" y="2046849"/>
                  </a:cubicBezTo>
                  <a:cubicBezTo>
                    <a:pt x="590601" y="2046849"/>
                    <a:pt x="170570" y="1626747"/>
                    <a:pt x="170570" y="1108709"/>
                  </a:cubicBezTo>
                  <a:cubicBezTo>
                    <a:pt x="170570" y="590672"/>
                    <a:pt x="590601" y="170570"/>
                    <a:pt x="1108709" y="170570"/>
                  </a:cubicBezTo>
                  <a:cubicBezTo>
                    <a:pt x="1355824" y="170570"/>
                    <a:pt x="1580622" y="266161"/>
                    <a:pt x="1748208" y="422304"/>
                  </a:cubicBezTo>
                  <a:lnTo>
                    <a:pt x="1875780" y="308164"/>
                  </a:lnTo>
                  <a:cubicBezTo>
                    <a:pt x="1676639" y="117267"/>
                    <a:pt x="1406356" y="0"/>
                    <a:pt x="1108709" y="0"/>
                  </a:cubicBezTo>
                  <a:cubicBezTo>
                    <a:pt x="496360" y="0"/>
                    <a:pt x="0" y="496289"/>
                    <a:pt x="0" y="1108709"/>
                  </a:cubicBezTo>
                  <a:cubicBezTo>
                    <a:pt x="0" y="1721130"/>
                    <a:pt x="496360" y="2217419"/>
                    <a:pt x="1108709" y="2217419"/>
                  </a:cubicBezTo>
                  <a:cubicBezTo>
                    <a:pt x="1721059" y="2217419"/>
                    <a:pt x="2217419" y="1721059"/>
                    <a:pt x="2217419" y="1108709"/>
                  </a:cubicBezTo>
                  <a:cubicBezTo>
                    <a:pt x="2217419" y="855412"/>
                    <a:pt x="2132489" y="621943"/>
                    <a:pt x="1989494" y="435239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90340" y="4407433"/>
              <a:ext cx="561675" cy="560822"/>
            </a:xfrm>
            <a:custGeom>
              <a:avLst/>
              <a:gdLst/>
              <a:ahLst/>
              <a:cxnLst/>
              <a:rect l="0" t="0" r="0" b="0"/>
              <a:pathLst>
                <a:path w="561675" h="560822">
                  <a:moveTo>
                    <a:pt x="461749" y="460896"/>
                  </a:moveTo>
                  <a:cubicBezTo>
                    <a:pt x="361823" y="560822"/>
                    <a:pt x="199781" y="560822"/>
                    <a:pt x="99926" y="460896"/>
                  </a:cubicBezTo>
                  <a:cubicBezTo>
                    <a:pt x="0" y="360970"/>
                    <a:pt x="0" y="198928"/>
                    <a:pt x="99926" y="99073"/>
                  </a:cubicBezTo>
                  <a:cubicBezTo>
                    <a:pt x="190755" y="8173"/>
                    <a:pt x="333039" y="0"/>
                    <a:pt x="433178" y="74411"/>
                  </a:cubicBezTo>
                  <a:cubicBezTo>
                    <a:pt x="443128" y="81803"/>
                    <a:pt x="452723" y="90047"/>
                    <a:pt x="461749" y="99073"/>
                  </a:cubicBezTo>
                  <a:cubicBezTo>
                    <a:pt x="463099" y="100423"/>
                    <a:pt x="464378" y="101702"/>
                    <a:pt x="465658" y="103053"/>
                  </a:cubicBezTo>
                  <a:cubicBezTo>
                    <a:pt x="561675" y="203192"/>
                    <a:pt x="560325" y="362320"/>
                    <a:pt x="461749" y="460896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22141" y="2293355"/>
            <a:ext cx="3268228" cy="1705708"/>
            <a:chOff x="797901" y="2386710"/>
            <a:chExt cx="3268228" cy="1705708"/>
          </a:xfrm>
        </p:grpSpPr>
        <p:sp>
          <p:nvSpPr>
            <p:cNvPr id="18" name="Rounded Rectangle 17"/>
            <p:cNvSpPr/>
            <p:nvPr/>
          </p:nvSpPr>
          <p:spPr>
            <a:xfrm>
              <a:off x="797901" y="2386710"/>
              <a:ext cx="1705708" cy="1705708"/>
            </a:xfrm>
            <a:custGeom>
              <a:avLst/>
              <a:gdLst/>
              <a:ahLst/>
              <a:cxnLst/>
              <a:rect l="0" t="0" r="0" b="0"/>
              <a:pathLst>
                <a:path w="1705708" h="1705708">
                  <a:moveTo>
                    <a:pt x="1542173" y="350662"/>
                  </a:moveTo>
                  <a:lnTo>
                    <a:pt x="1414243" y="465086"/>
                  </a:lnTo>
                  <a:cubicBezTo>
                    <a:pt x="1490500" y="575176"/>
                    <a:pt x="1535134" y="708793"/>
                    <a:pt x="1535134" y="852849"/>
                  </a:cubicBezTo>
                  <a:cubicBezTo>
                    <a:pt x="1535134" y="1229677"/>
                    <a:pt x="1229677" y="1535134"/>
                    <a:pt x="852849" y="1535134"/>
                  </a:cubicBezTo>
                  <a:cubicBezTo>
                    <a:pt x="476030" y="1535134"/>
                    <a:pt x="170573" y="1229677"/>
                    <a:pt x="170573" y="852849"/>
                  </a:cubicBezTo>
                  <a:cubicBezTo>
                    <a:pt x="170573" y="476030"/>
                    <a:pt x="476030" y="170573"/>
                    <a:pt x="852849" y="170573"/>
                  </a:cubicBezTo>
                  <a:cubicBezTo>
                    <a:pt x="1024204" y="170573"/>
                    <a:pt x="1180776" y="233686"/>
                    <a:pt x="1300533" y="338013"/>
                  </a:cubicBezTo>
                  <a:lnTo>
                    <a:pt x="1428454" y="223589"/>
                  </a:lnTo>
                  <a:cubicBezTo>
                    <a:pt x="1276797" y="84715"/>
                    <a:pt x="1074734" y="0"/>
                    <a:pt x="852849" y="0"/>
                  </a:cubicBezTo>
                  <a:cubicBezTo>
                    <a:pt x="381866" y="0"/>
                    <a:pt x="0" y="381866"/>
                    <a:pt x="0" y="852849"/>
                  </a:cubicBezTo>
                  <a:cubicBezTo>
                    <a:pt x="0" y="1323841"/>
                    <a:pt x="381866" y="1705708"/>
                    <a:pt x="852849" y="1705708"/>
                  </a:cubicBezTo>
                  <a:cubicBezTo>
                    <a:pt x="1323841" y="1705708"/>
                    <a:pt x="1705708" y="1323841"/>
                    <a:pt x="1705708" y="852849"/>
                  </a:cubicBezTo>
                  <a:cubicBezTo>
                    <a:pt x="1705708" y="665083"/>
                    <a:pt x="1645015" y="491528"/>
                    <a:pt x="1542173" y="350662"/>
                  </a:cubicBezTo>
                </a:path>
              </a:pathLst>
            </a:custGeom>
            <a:solidFill>
              <a:srgbClr val="4EDAE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502611" y="3480713"/>
              <a:ext cx="563518" cy="550163"/>
            </a:xfrm>
            <a:custGeom>
              <a:avLst/>
              <a:gdLst/>
              <a:ahLst/>
              <a:cxnLst/>
              <a:rect l="0" t="0" r="0" b="0"/>
              <a:pathLst>
                <a:path w="563518" h="550163">
                  <a:moveTo>
                    <a:pt x="527484" y="334889"/>
                  </a:moveTo>
                  <a:cubicBezTo>
                    <a:pt x="491385" y="469563"/>
                    <a:pt x="354425" y="550163"/>
                    <a:pt x="219751" y="517255"/>
                  </a:cubicBezTo>
                  <a:cubicBezTo>
                    <a:pt x="217903" y="516826"/>
                    <a:pt x="215979" y="516331"/>
                    <a:pt x="214131" y="515835"/>
                  </a:cubicBezTo>
                  <a:cubicBezTo>
                    <a:pt x="201701" y="512492"/>
                    <a:pt x="189690" y="508301"/>
                    <a:pt x="178241" y="503320"/>
                  </a:cubicBezTo>
                  <a:cubicBezTo>
                    <a:pt x="63817" y="453713"/>
                    <a:pt x="0" y="326497"/>
                    <a:pt x="33185" y="202482"/>
                  </a:cubicBezTo>
                  <a:cubicBezTo>
                    <a:pt x="66446" y="78247"/>
                    <a:pt x="185566" y="0"/>
                    <a:pt x="309581" y="14420"/>
                  </a:cubicBezTo>
                  <a:cubicBezTo>
                    <a:pt x="321878" y="15849"/>
                    <a:pt x="334241" y="18192"/>
                    <a:pt x="346538" y="21536"/>
                  </a:cubicBezTo>
                  <a:cubicBezTo>
                    <a:pt x="348386" y="22031"/>
                    <a:pt x="350167" y="22526"/>
                    <a:pt x="352015" y="23098"/>
                  </a:cubicBezTo>
                  <a:cubicBezTo>
                    <a:pt x="485203" y="61902"/>
                    <a:pt x="563518" y="200272"/>
                    <a:pt x="527484" y="334889"/>
                  </a:cubicBezTo>
                </a:path>
              </a:pathLst>
            </a:custGeom>
            <a:solidFill>
              <a:srgbClr val="4EDAE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22141" y="2293355"/>
            <a:ext cx="3268230" cy="1705707"/>
            <a:chOff x="797901" y="2386710"/>
            <a:chExt cx="3268230" cy="1705707"/>
          </a:xfrm>
        </p:grpSpPr>
        <p:sp>
          <p:nvSpPr>
            <p:cNvPr id="21" name="Rounded Rectangle 20"/>
            <p:cNvSpPr/>
            <p:nvPr/>
          </p:nvSpPr>
          <p:spPr>
            <a:xfrm>
              <a:off x="797901" y="2386710"/>
              <a:ext cx="1705707" cy="1705707"/>
            </a:xfrm>
            <a:custGeom>
              <a:avLst/>
              <a:gdLst/>
              <a:ahLst/>
              <a:cxnLst/>
              <a:rect l="0" t="0" r="0" b="0"/>
              <a:pathLst>
                <a:path w="1705707" h="1705707">
                  <a:moveTo>
                    <a:pt x="1542173" y="350665"/>
                  </a:moveTo>
                  <a:lnTo>
                    <a:pt x="1414244" y="465089"/>
                  </a:lnTo>
                  <a:cubicBezTo>
                    <a:pt x="1490504" y="575178"/>
                    <a:pt x="1535136" y="708792"/>
                    <a:pt x="1535136" y="852853"/>
                  </a:cubicBezTo>
                  <a:cubicBezTo>
                    <a:pt x="1535136" y="1229673"/>
                    <a:pt x="1229673" y="1535136"/>
                    <a:pt x="852853" y="1535136"/>
                  </a:cubicBezTo>
                  <a:cubicBezTo>
                    <a:pt x="476034" y="1535136"/>
                    <a:pt x="170570" y="1229673"/>
                    <a:pt x="170570" y="852853"/>
                  </a:cubicBezTo>
                  <a:cubicBezTo>
                    <a:pt x="170570" y="476034"/>
                    <a:pt x="476034" y="170570"/>
                    <a:pt x="852853" y="170570"/>
                  </a:cubicBezTo>
                  <a:cubicBezTo>
                    <a:pt x="1024206" y="170570"/>
                    <a:pt x="1180776" y="233681"/>
                    <a:pt x="1300531" y="338014"/>
                  </a:cubicBezTo>
                  <a:lnTo>
                    <a:pt x="1428459" y="223589"/>
                  </a:lnTo>
                  <a:cubicBezTo>
                    <a:pt x="1276793" y="84716"/>
                    <a:pt x="1074737" y="0"/>
                    <a:pt x="852853" y="0"/>
                  </a:cubicBezTo>
                  <a:cubicBezTo>
                    <a:pt x="381865" y="0"/>
                    <a:pt x="0" y="381865"/>
                    <a:pt x="0" y="852853"/>
                  </a:cubicBezTo>
                  <a:cubicBezTo>
                    <a:pt x="0" y="1323842"/>
                    <a:pt x="381865" y="1705707"/>
                    <a:pt x="852853" y="1705707"/>
                  </a:cubicBezTo>
                  <a:cubicBezTo>
                    <a:pt x="1323842" y="1705707"/>
                    <a:pt x="1705707" y="1323842"/>
                    <a:pt x="1705707" y="852853"/>
                  </a:cubicBezTo>
                  <a:cubicBezTo>
                    <a:pt x="1705707" y="665083"/>
                    <a:pt x="1645012" y="491528"/>
                    <a:pt x="1542173" y="350665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502608" y="3480711"/>
              <a:ext cx="563523" cy="550161"/>
            </a:xfrm>
            <a:custGeom>
              <a:avLst/>
              <a:gdLst/>
              <a:ahLst/>
              <a:cxnLst/>
              <a:rect l="0" t="0" r="0" b="0"/>
              <a:pathLst>
                <a:path w="563523" h="550161">
                  <a:moveTo>
                    <a:pt x="527490" y="334887"/>
                  </a:moveTo>
                  <a:cubicBezTo>
                    <a:pt x="491385" y="469567"/>
                    <a:pt x="354431" y="550161"/>
                    <a:pt x="219751" y="517255"/>
                  </a:cubicBezTo>
                  <a:cubicBezTo>
                    <a:pt x="217904" y="516829"/>
                    <a:pt x="215985" y="516331"/>
                    <a:pt x="214137" y="515834"/>
                  </a:cubicBezTo>
                  <a:cubicBezTo>
                    <a:pt x="201700" y="512494"/>
                    <a:pt x="189689" y="508300"/>
                    <a:pt x="178246" y="503325"/>
                  </a:cubicBezTo>
                  <a:cubicBezTo>
                    <a:pt x="63821" y="453718"/>
                    <a:pt x="0" y="326500"/>
                    <a:pt x="33190" y="202481"/>
                  </a:cubicBezTo>
                  <a:cubicBezTo>
                    <a:pt x="66451" y="78249"/>
                    <a:pt x="185566" y="0"/>
                    <a:pt x="309585" y="14427"/>
                  </a:cubicBezTo>
                  <a:cubicBezTo>
                    <a:pt x="321880" y="15848"/>
                    <a:pt x="334247" y="18194"/>
                    <a:pt x="346543" y="21534"/>
                  </a:cubicBezTo>
                  <a:cubicBezTo>
                    <a:pt x="348390" y="22032"/>
                    <a:pt x="350167" y="22529"/>
                    <a:pt x="352015" y="23098"/>
                  </a:cubicBezTo>
                  <a:cubicBezTo>
                    <a:pt x="485202" y="61902"/>
                    <a:pt x="563523" y="200278"/>
                    <a:pt x="527490" y="334887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77998" y="2351363"/>
            <a:ext cx="3012480" cy="1391840"/>
            <a:chOff x="1053758" y="2444718"/>
            <a:chExt cx="3012480" cy="1391840"/>
          </a:xfrm>
        </p:grpSpPr>
        <p:sp>
          <p:nvSpPr>
            <p:cNvPr id="24" name="Rounded Rectangle 23"/>
            <p:cNvSpPr/>
            <p:nvPr/>
          </p:nvSpPr>
          <p:spPr>
            <a:xfrm>
              <a:off x="1053758" y="2642562"/>
              <a:ext cx="1193996" cy="1193996"/>
            </a:xfrm>
            <a:custGeom>
              <a:avLst/>
              <a:gdLst/>
              <a:ahLst/>
              <a:cxnLst/>
              <a:rect l="0" t="0" r="0" b="0"/>
              <a:pathLst>
                <a:path w="1193996" h="1193996">
                  <a:moveTo>
                    <a:pt x="1094279" y="266595"/>
                  </a:moveTo>
                  <a:lnTo>
                    <a:pt x="965292" y="381942"/>
                  </a:lnTo>
                  <a:cubicBezTo>
                    <a:pt x="1002249" y="445055"/>
                    <a:pt x="1023423" y="518541"/>
                    <a:pt x="1023423" y="596998"/>
                  </a:cubicBezTo>
                  <a:cubicBezTo>
                    <a:pt x="1023423" y="832532"/>
                    <a:pt x="832523" y="1023432"/>
                    <a:pt x="596998" y="1023432"/>
                  </a:cubicBezTo>
                  <a:cubicBezTo>
                    <a:pt x="361464" y="1023432"/>
                    <a:pt x="170573" y="832532"/>
                    <a:pt x="170573" y="596998"/>
                  </a:cubicBezTo>
                  <a:cubicBezTo>
                    <a:pt x="170573" y="361473"/>
                    <a:pt x="361464" y="170573"/>
                    <a:pt x="596998" y="170573"/>
                  </a:cubicBezTo>
                  <a:cubicBezTo>
                    <a:pt x="692448" y="170573"/>
                    <a:pt x="780507" y="201920"/>
                    <a:pt x="851573" y="254869"/>
                  </a:cubicBezTo>
                  <a:lnTo>
                    <a:pt x="980570" y="139512"/>
                  </a:lnTo>
                  <a:cubicBezTo>
                    <a:pt x="876804" y="52387"/>
                    <a:pt x="743045" y="0"/>
                    <a:pt x="596998" y="0"/>
                  </a:cubicBezTo>
                  <a:cubicBezTo>
                    <a:pt x="267300" y="0"/>
                    <a:pt x="0" y="267300"/>
                    <a:pt x="0" y="596998"/>
                  </a:cubicBezTo>
                  <a:cubicBezTo>
                    <a:pt x="0" y="926696"/>
                    <a:pt x="267300" y="1193996"/>
                    <a:pt x="596998" y="1193996"/>
                  </a:cubicBezTo>
                  <a:cubicBezTo>
                    <a:pt x="926696" y="1193996"/>
                    <a:pt x="1193996" y="926696"/>
                    <a:pt x="1193996" y="596998"/>
                  </a:cubicBezTo>
                  <a:cubicBezTo>
                    <a:pt x="1193996" y="474830"/>
                    <a:pt x="1157325" y="361188"/>
                    <a:pt x="1094279" y="266595"/>
                  </a:cubicBez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502578" y="2444718"/>
              <a:ext cx="563660" cy="550154"/>
            </a:xfrm>
            <a:custGeom>
              <a:avLst/>
              <a:gdLst/>
              <a:ahLst/>
              <a:cxnLst/>
              <a:rect l="0" t="0" r="0" b="0"/>
              <a:pathLst>
                <a:path w="563660" h="550154">
                  <a:moveTo>
                    <a:pt x="352224" y="526703"/>
                  </a:moveTo>
                  <a:cubicBezTo>
                    <a:pt x="350377" y="527342"/>
                    <a:pt x="348529" y="527846"/>
                    <a:pt x="346681" y="528342"/>
                  </a:cubicBezTo>
                  <a:cubicBezTo>
                    <a:pt x="334603" y="531609"/>
                    <a:pt x="322449" y="533885"/>
                    <a:pt x="310438" y="535371"/>
                  </a:cubicBezTo>
                  <a:cubicBezTo>
                    <a:pt x="186204" y="550154"/>
                    <a:pt x="66665" y="471839"/>
                    <a:pt x="33327" y="347395"/>
                  </a:cubicBezTo>
                  <a:cubicBezTo>
                    <a:pt x="0" y="222808"/>
                    <a:pt x="64531" y="95021"/>
                    <a:pt x="179946" y="45910"/>
                  </a:cubicBezTo>
                  <a:cubicBezTo>
                    <a:pt x="190966" y="41214"/>
                    <a:pt x="202406" y="37242"/>
                    <a:pt x="214274" y="34042"/>
                  </a:cubicBezTo>
                  <a:cubicBezTo>
                    <a:pt x="216341" y="33470"/>
                    <a:pt x="218398" y="32975"/>
                    <a:pt x="220456" y="32480"/>
                  </a:cubicBezTo>
                  <a:cubicBezTo>
                    <a:pt x="354930" y="0"/>
                    <a:pt x="491594" y="80524"/>
                    <a:pt x="527627" y="214988"/>
                  </a:cubicBezTo>
                  <a:cubicBezTo>
                    <a:pt x="563660" y="349596"/>
                    <a:pt x="485413" y="487899"/>
                    <a:pt x="352224" y="526703"/>
                  </a:cubicBezTo>
                </a:path>
              </a:pathLst>
            </a:custGeom>
            <a:solidFill>
              <a:srgbClr val="50EEB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77998" y="2351360"/>
            <a:ext cx="3012482" cy="1391846"/>
            <a:chOff x="1053758" y="2444715"/>
            <a:chExt cx="3012482" cy="1391846"/>
          </a:xfrm>
        </p:grpSpPr>
        <p:sp>
          <p:nvSpPr>
            <p:cNvPr id="27" name="Rounded Rectangle 26"/>
            <p:cNvSpPr/>
            <p:nvPr/>
          </p:nvSpPr>
          <p:spPr>
            <a:xfrm>
              <a:off x="1053758" y="2642566"/>
              <a:ext cx="1193995" cy="1193995"/>
            </a:xfrm>
            <a:custGeom>
              <a:avLst/>
              <a:gdLst/>
              <a:ahLst/>
              <a:cxnLst/>
              <a:rect l="0" t="0" r="0" b="0"/>
              <a:pathLst>
                <a:path w="1193995" h="1193995">
                  <a:moveTo>
                    <a:pt x="1094282" y="266587"/>
                  </a:moveTo>
                  <a:lnTo>
                    <a:pt x="965288" y="381936"/>
                  </a:lnTo>
                  <a:cubicBezTo>
                    <a:pt x="1002245" y="445047"/>
                    <a:pt x="1023424" y="518535"/>
                    <a:pt x="1023424" y="596997"/>
                  </a:cubicBezTo>
                  <a:cubicBezTo>
                    <a:pt x="1023424" y="832527"/>
                    <a:pt x="832527" y="1023424"/>
                    <a:pt x="596997" y="1023424"/>
                  </a:cubicBezTo>
                  <a:cubicBezTo>
                    <a:pt x="361467" y="1023424"/>
                    <a:pt x="170570" y="832527"/>
                    <a:pt x="170570" y="596997"/>
                  </a:cubicBezTo>
                  <a:cubicBezTo>
                    <a:pt x="170570" y="361467"/>
                    <a:pt x="361467" y="170570"/>
                    <a:pt x="596997" y="170570"/>
                  </a:cubicBezTo>
                  <a:cubicBezTo>
                    <a:pt x="692446" y="170570"/>
                    <a:pt x="780503" y="201913"/>
                    <a:pt x="851574" y="254861"/>
                  </a:cubicBezTo>
                  <a:lnTo>
                    <a:pt x="980568" y="139512"/>
                  </a:lnTo>
                  <a:cubicBezTo>
                    <a:pt x="876804" y="52379"/>
                    <a:pt x="743048" y="0"/>
                    <a:pt x="596997" y="0"/>
                  </a:cubicBezTo>
                  <a:cubicBezTo>
                    <a:pt x="267298" y="0"/>
                    <a:pt x="0" y="267298"/>
                    <a:pt x="0" y="596997"/>
                  </a:cubicBezTo>
                  <a:cubicBezTo>
                    <a:pt x="0" y="926696"/>
                    <a:pt x="267298" y="1193995"/>
                    <a:pt x="596997" y="1193995"/>
                  </a:cubicBezTo>
                  <a:cubicBezTo>
                    <a:pt x="926696" y="1193995"/>
                    <a:pt x="1193995" y="926696"/>
                    <a:pt x="1193995" y="596997"/>
                  </a:cubicBezTo>
                  <a:cubicBezTo>
                    <a:pt x="1193995" y="474826"/>
                    <a:pt x="1157322" y="361183"/>
                    <a:pt x="1094282" y="266587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502575" y="2444715"/>
              <a:ext cx="563665" cy="550161"/>
            </a:xfrm>
            <a:custGeom>
              <a:avLst/>
              <a:gdLst/>
              <a:ahLst/>
              <a:cxnLst/>
              <a:rect l="0" t="0" r="0" b="0"/>
              <a:pathLst>
                <a:path w="563665" h="550161">
                  <a:moveTo>
                    <a:pt x="352228" y="526708"/>
                  </a:moveTo>
                  <a:cubicBezTo>
                    <a:pt x="350380" y="527347"/>
                    <a:pt x="348532" y="527845"/>
                    <a:pt x="346684" y="528342"/>
                  </a:cubicBezTo>
                  <a:cubicBezTo>
                    <a:pt x="334602" y="531612"/>
                    <a:pt x="322449" y="533886"/>
                    <a:pt x="310438" y="535379"/>
                  </a:cubicBezTo>
                  <a:cubicBezTo>
                    <a:pt x="186206" y="550161"/>
                    <a:pt x="66664" y="471841"/>
                    <a:pt x="33332" y="347395"/>
                  </a:cubicBezTo>
                  <a:cubicBezTo>
                    <a:pt x="0" y="222808"/>
                    <a:pt x="64532" y="95022"/>
                    <a:pt x="179952" y="45911"/>
                  </a:cubicBezTo>
                  <a:cubicBezTo>
                    <a:pt x="190968" y="41221"/>
                    <a:pt x="202410" y="37241"/>
                    <a:pt x="214279" y="34043"/>
                  </a:cubicBezTo>
                  <a:cubicBezTo>
                    <a:pt x="216340" y="33474"/>
                    <a:pt x="218401" y="32977"/>
                    <a:pt x="220462" y="32479"/>
                  </a:cubicBezTo>
                  <a:cubicBezTo>
                    <a:pt x="354929" y="0"/>
                    <a:pt x="491598" y="80523"/>
                    <a:pt x="527632" y="214990"/>
                  </a:cubicBezTo>
                  <a:cubicBezTo>
                    <a:pt x="563665" y="349599"/>
                    <a:pt x="485415" y="487903"/>
                    <a:pt x="352228" y="526708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233854" y="1413530"/>
            <a:ext cx="2242080" cy="2073821"/>
            <a:chOff x="1309614" y="1506885"/>
            <a:chExt cx="2242080" cy="2073821"/>
          </a:xfrm>
        </p:grpSpPr>
        <p:sp>
          <p:nvSpPr>
            <p:cNvPr id="30" name="Rounded Rectangle 29"/>
            <p:cNvSpPr/>
            <p:nvPr/>
          </p:nvSpPr>
          <p:spPr>
            <a:xfrm>
              <a:off x="1309614" y="2898421"/>
              <a:ext cx="682285" cy="682285"/>
            </a:xfrm>
            <a:custGeom>
              <a:avLst/>
              <a:gdLst/>
              <a:ahLst/>
              <a:cxnLst/>
              <a:rect l="0" t="0" r="0" b="0"/>
              <a:pathLst>
                <a:path w="682285" h="682285">
                  <a:moveTo>
                    <a:pt x="682285" y="341147"/>
                  </a:moveTo>
                  <a:cubicBezTo>
                    <a:pt x="682285" y="529551"/>
                    <a:pt x="529551" y="682285"/>
                    <a:pt x="341137" y="682285"/>
                  </a:cubicBezTo>
                  <a:cubicBezTo>
                    <a:pt x="152733" y="682285"/>
                    <a:pt x="0" y="529551"/>
                    <a:pt x="0" y="341147"/>
                  </a:cubicBezTo>
                  <a:cubicBezTo>
                    <a:pt x="0" y="152733"/>
                    <a:pt x="152733" y="0"/>
                    <a:pt x="341137" y="0"/>
                  </a:cubicBezTo>
                  <a:cubicBezTo>
                    <a:pt x="411213" y="0"/>
                    <a:pt x="476392" y="21107"/>
                    <a:pt x="530542" y="57359"/>
                  </a:cubicBezTo>
                  <a:lnTo>
                    <a:pt x="394373" y="179098"/>
                  </a:lnTo>
                  <a:cubicBezTo>
                    <a:pt x="377599" y="173555"/>
                    <a:pt x="359759" y="170573"/>
                    <a:pt x="341137" y="170573"/>
                  </a:cubicBezTo>
                  <a:cubicBezTo>
                    <a:pt x="246973" y="170573"/>
                    <a:pt x="170573" y="246973"/>
                    <a:pt x="170573" y="341147"/>
                  </a:cubicBezTo>
                  <a:cubicBezTo>
                    <a:pt x="170573" y="435311"/>
                    <a:pt x="246973" y="511711"/>
                    <a:pt x="341137" y="511711"/>
                  </a:cubicBezTo>
                  <a:cubicBezTo>
                    <a:pt x="435311" y="511711"/>
                    <a:pt x="511711" y="435311"/>
                    <a:pt x="511711" y="341147"/>
                  </a:cubicBezTo>
                  <a:cubicBezTo>
                    <a:pt x="511711" y="329203"/>
                    <a:pt x="510501" y="317477"/>
                    <a:pt x="508092" y="306247"/>
                  </a:cubicBezTo>
                  <a:lnTo>
                    <a:pt x="644261" y="184432"/>
                  </a:lnTo>
                  <a:cubicBezTo>
                    <a:pt x="668569" y="231343"/>
                    <a:pt x="682285" y="284645"/>
                    <a:pt x="682285" y="341147"/>
                  </a:cubicBezTo>
                </a:path>
              </a:pathLst>
            </a:custGeom>
            <a:solidFill>
              <a:srgbClr val="80E87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990024" y="1506885"/>
              <a:ext cx="561670" cy="560898"/>
            </a:xfrm>
            <a:custGeom>
              <a:avLst/>
              <a:gdLst/>
              <a:ahLst/>
              <a:cxnLst/>
              <a:rect l="0" t="0" r="0" b="0"/>
              <a:pathLst>
                <a:path w="561670" h="560898">
                  <a:moveTo>
                    <a:pt x="465515" y="457981"/>
                  </a:moveTo>
                  <a:lnTo>
                    <a:pt x="461743" y="461752"/>
                  </a:lnTo>
                  <a:cubicBezTo>
                    <a:pt x="452789" y="470706"/>
                    <a:pt x="443341" y="478878"/>
                    <a:pt x="433463" y="486203"/>
                  </a:cubicBezTo>
                  <a:cubicBezTo>
                    <a:pt x="333251" y="560898"/>
                    <a:pt x="190823" y="552726"/>
                    <a:pt x="99926" y="461752"/>
                  </a:cubicBezTo>
                  <a:cubicBezTo>
                    <a:pt x="0" y="361892"/>
                    <a:pt x="0" y="199853"/>
                    <a:pt x="99926" y="99926"/>
                  </a:cubicBezTo>
                  <a:cubicBezTo>
                    <a:pt x="199777" y="0"/>
                    <a:pt x="361816" y="0"/>
                    <a:pt x="461743" y="99926"/>
                  </a:cubicBezTo>
                  <a:cubicBezTo>
                    <a:pt x="560393" y="198577"/>
                    <a:pt x="561670" y="357844"/>
                    <a:pt x="465515" y="457981"/>
                  </a:cubicBezTo>
                </a:path>
              </a:pathLst>
            </a:custGeom>
            <a:solidFill>
              <a:srgbClr val="80E87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33854" y="1413532"/>
            <a:ext cx="2242082" cy="2073819"/>
            <a:chOff x="1309614" y="1506887"/>
            <a:chExt cx="2242082" cy="2073819"/>
          </a:xfrm>
        </p:grpSpPr>
        <p:sp>
          <p:nvSpPr>
            <p:cNvPr id="33" name="Rounded Rectangle 32"/>
            <p:cNvSpPr/>
            <p:nvPr/>
          </p:nvSpPr>
          <p:spPr>
            <a:xfrm>
              <a:off x="1309614" y="2898423"/>
              <a:ext cx="682283" cy="682283"/>
            </a:xfrm>
            <a:custGeom>
              <a:avLst/>
              <a:gdLst/>
              <a:ahLst/>
              <a:cxnLst/>
              <a:rect l="0" t="0" r="0" b="0"/>
              <a:pathLst>
                <a:path w="682283" h="682283">
                  <a:moveTo>
                    <a:pt x="682283" y="341141"/>
                  </a:moveTo>
                  <a:cubicBezTo>
                    <a:pt x="682283" y="529551"/>
                    <a:pt x="529551" y="682283"/>
                    <a:pt x="341141" y="682283"/>
                  </a:cubicBezTo>
                  <a:cubicBezTo>
                    <a:pt x="152731" y="682283"/>
                    <a:pt x="0" y="529551"/>
                    <a:pt x="0" y="341141"/>
                  </a:cubicBezTo>
                  <a:cubicBezTo>
                    <a:pt x="0" y="152731"/>
                    <a:pt x="152731" y="0"/>
                    <a:pt x="341141" y="0"/>
                  </a:cubicBezTo>
                  <a:cubicBezTo>
                    <a:pt x="411217" y="0"/>
                    <a:pt x="476389" y="21108"/>
                    <a:pt x="530546" y="57354"/>
                  </a:cubicBezTo>
                  <a:lnTo>
                    <a:pt x="394373" y="179099"/>
                  </a:lnTo>
                  <a:cubicBezTo>
                    <a:pt x="377601" y="173555"/>
                    <a:pt x="359762" y="170570"/>
                    <a:pt x="341141" y="170570"/>
                  </a:cubicBezTo>
                  <a:cubicBezTo>
                    <a:pt x="246972" y="170570"/>
                    <a:pt x="170570" y="246972"/>
                    <a:pt x="170570" y="341141"/>
                  </a:cubicBezTo>
                  <a:cubicBezTo>
                    <a:pt x="170570" y="435310"/>
                    <a:pt x="246972" y="511712"/>
                    <a:pt x="341141" y="511712"/>
                  </a:cubicBezTo>
                  <a:cubicBezTo>
                    <a:pt x="435310" y="511712"/>
                    <a:pt x="511712" y="435310"/>
                    <a:pt x="511712" y="341141"/>
                  </a:cubicBezTo>
                  <a:cubicBezTo>
                    <a:pt x="511712" y="329201"/>
                    <a:pt x="510504" y="317474"/>
                    <a:pt x="508087" y="306245"/>
                  </a:cubicBezTo>
                  <a:lnTo>
                    <a:pt x="644260" y="184429"/>
                  </a:lnTo>
                  <a:cubicBezTo>
                    <a:pt x="668566" y="231336"/>
                    <a:pt x="682283" y="284639"/>
                    <a:pt x="682283" y="341141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990021" y="1506887"/>
              <a:ext cx="561675" cy="560893"/>
            </a:xfrm>
            <a:custGeom>
              <a:avLst/>
              <a:gdLst/>
              <a:ahLst/>
              <a:cxnLst/>
              <a:rect l="0" t="0" r="0" b="0"/>
              <a:pathLst>
                <a:path w="561675" h="560893">
                  <a:moveTo>
                    <a:pt x="465515" y="457982"/>
                  </a:moveTo>
                  <a:lnTo>
                    <a:pt x="461749" y="461749"/>
                  </a:lnTo>
                  <a:cubicBezTo>
                    <a:pt x="452794" y="470704"/>
                    <a:pt x="443341" y="478877"/>
                    <a:pt x="433463" y="486197"/>
                  </a:cubicBezTo>
                  <a:cubicBezTo>
                    <a:pt x="333252" y="560893"/>
                    <a:pt x="190825" y="552720"/>
                    <a:pt x="99926" y="461749"/>
                  </a:cubicBezTo>
                  <a:cubicBezTo>
                    <a:pt x="0" y="361894"/>
                    <a:pt x="0" y="199852"/>
                    <a:pt x="99926" y="99926"/>
                  </a:cubicBezTo>
                  <a:cubicBezTo>
                    <a:pt x="199781" y="0"/>
                    <a:pt x="361823" y="0"/>
                    <a:pt x="461749" y="99926"/>
                  </a:cubicBezTo>
                  <a:cubicBezTo>
                    <a:pt x="560396" y="198572"/>
                    <a:pt x="561675" y="357843"/>
                    <a:pt x="465515" y="457982"/>
                  </a:cubicBezTo>
                  <a:close/>
                </a:path>
              </a:pathLst>
            </a:custGeom>
            <a:noFill/>
            <a:ln w="5328">
              <a:solidFill>
                <a:srgbClr val="121D46"/>
              </a:solidFill>
            </a:ln>
          </p:spPr>
          <p:txBody>
            <a:bodyPr rtlCol="0" anchor="ctr"/>
            <a:lstStyle/>
            <a:p>
              <a:pPr algn="ctr"/>
              <a:endParaRPr sz="280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552567" y="278123"/>
            <a:ext cx="7125147" cy="960177"/>
            <a:chOff x="1628327" y="371478"/>
            <a:chExt cx="7125147" cy="960177"/>
          </a:xfrm>
        </p:grpSpPr>
        <p:sp>
          <p:nvSpPr>
            <p:cNvPr id="36" name="TextBox 35"/>
            <p:cNvSpPr txBox="1"/>
            <p:nvPr/>
          </p:nvSpPr>
          <p:spPr>
            <a:xfrm>
              <a:off x="1628327" y="371478"/>
              <a:ext cx="7125147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ই-কমার্স ও বাংলাদেশ: বাণিজ্যের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28327" y="851538"/>
              <a:ext cx="7125147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 রূপ</a:t>
              </a:r>
            </a:p>
          </p:txBody>
        </p:sp>
      </p:grpSp>
      <p:sp>
        <p:nvSpPr>
          <p:cNvPr id="39" name="Rounded Rectangle 38"/>
          <p:cNvSpPr/>
          <p:nvPr/>
        </p:nvSpPr>
        <p:spPr>
          <a:xfrm>
            <a:off x="3031954" y="1573551"/>
            <a:ext cx="326927" cy="241648"/>
          </a:xfrm>
          <a:custGeom>
            <a:avLst/>
            <a:gdLst/>
            <a:ahLst/>
            <a:cxnLst/>
            <a:rect l="0" t="0" r="0" b="0"/>
            <a:pathLst>
              <a:path w="326927" h="241648">
                <a:moveTo>
                  <a:pt x="219680" y="71071"/>
                </a:moveTo>
                <a:lnTo>
                  <a:pt x="127928" y="71071"/>
                </a:lnTo>
                <a:cubicBezTo>
                  <a:pt x="125526" y="71062"/>
                  <a:pt x="123282" y="72267"/>
                  <a:pt x="121963" y="74275"/>
                </a:cubicBezTo>
                <a:cubicBezTo>
                  <a:pt x="120644" y="76282"/>
                  <a:pt x="120428" y="78819"/>
                  <a:pt x="121389" y="81021"/>
                </a:cubicBezTo>
                <a:lnTo>
                  <a:pt x="136627" y="123663"/>
                </a:lnTo>
                <a:cubicBezTo>
                  <a:pt x="137759" y="126257"/>
                  <a:pt x="140321" y="127932"/>
                  <a:pt x="143151" y="127928"/>
                </a:cubicBezTo>
                <a:lnTo>
                  <a:pt x="194024" y="127928"/>
                </a:lnTo>
                <a:cubicBezTo>
                  <a:pt x="197012" y="127928"/>
                  <a:pt x="199682" y="126060"/>
                  <a:pt x="200704" y="123251"/>
                </a:cubicBezTo>
                <a:lnTo>
                  <a:pt x="227427" y="49749"/>
                </a:lnTo>
                <a:moveTo>
                  <a:pt x="152802" y="149249"/>
                </a:moveTo>
                <a:cubicBezTo>
                  <a:pt x="150840" y="149249"/>
                  <a:pt x="149249" y="150840"/>
                  <a:pt x="149249" y="152802"/>
                </a:cubicBezTo>
                <a:cubicBezTo>
                  <a:pt x="149249" y="154765"/>
                  <a:pt x="150840" y="156356"/>
                  <a:pt x="152802" y="156356"/>
                </a:cubicBezTo>
                <a:cubicBezTo>
                  <a:pt x="154765" y="156356"/>
                  <a:pt x="156356" y="154765"/>
                  <a:pt x="156356" y="152802"/>
                </a:cubicBezTo>
                <a:cubicBezTo>
                  <a:pt x="156356" y="150840"/>
                  <a:pt x="154765" y="149249"/>
                  <a:pt x="152802" y="149249"/>
                </a:cubicBezTo>
                <a:moveTo>
                  <a:pt x="188338" y="149249"/>
                </a:moveTo>
                <a:cubicBezTo>
                  <a:pt x="186375" y="149249"/>
                  <a:pt x="184784" y="150840"/>
                  <a:pt x="184784" y="152802"/>
                </a:cubicBezTo>
                <a:cubicBezTo>
                  <a:pt x="184784" y="154765"/>
                  <a:pt x="186375" y="156356"/>
                  <a:pt x="188338" y="156356"/>
                </a:cubicBezTo>
                <a:cubicBezTo>
                  <a:pt x="190301" y="156356"/>
                  <a:pt x="191892" y="154765"/>
                  <a:pt x="191892" y="152802"/>
                </a:cubicBezTo>
                <a:cubicBezTo>
                  <a:pt x="191892" y="150840"/>
                  <a:pt x="190301" y="149249"/>
                  <a:pt x="188338" y="149249"/>
                </a:cubicBezTo>
                <a:moveTo>
                  <a:pt x="295741" y="241641"/>
                </a:moveTo>
                <a:lnTo>
                  <a:pt x="31186" y="241641"/>
                </a:lnTo>
                <a:cubicBezTo>
                  <a:pt x="17307" y="241648"/>
                  <a:pt x="5452" y="231632"/>
                  <a:pt x="3141" y="217946"/>
                </a:cubicBezTo>
                <a:lnTo>
                  <a:pt x="0" y="198999"/>
                </a:lnTo>
                <a:lnTo>
                  <a:pt x="326927" y="198999"/>
                </a:lnTo>
                <a:lnTo>
                  <a:pt x="323785" y="217889"/>
                </a:lnTo>
                <a:cubicBezTo>
                  <a:pt x="321499" y="231597"/>
                  <a:pt x="309638" y="241643"/>
                  <a:pt x="295741" y="241641"/>
                </a:cubicBezTo>
                <a:close/>
                <a:moveTo>
                  <a:pt x="28428" y="0"/>
                </a:moveTo>
                <a:lnTo>
                  <a:pt x="298498" y="0"/>
                </a:lnTo>
                <a:cubicBezTo>
                  <a:pt x="306349" y="0"/>
                  <a:pt x="312713" y="6363"/>
                  <a:pt x="312713" y="14214"/>
                </a:cubicBezTo>
                <a:lnTo>
                  <a:pt x="312713" y="198999"/>
                </a:lnTo>
                <a:lnTo>
                  <a:pt x="312713" y="198999"/>
                </a:lnTo>
                <a:lnTo>
                  <a:pt x="14214" y="198999"/>
                </a:lnTo>
                <a:lnTo>
                  <a:pt x="14214" y="198999"/>
                </a:lnTo>
                <a:lnTo>
                  <a:pt x="14214" y="14214"/>
                </a:lnTo>
                <a:cubicBezTo>
                  <a:pt x="14214" y="6363"/>
                  <a:pt x="20578" y="0"/>
                  <a:pt x="28428" y="0"/>
                </a:cubicBezTo>
                <a:close/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40895" y="1538081"/>
            <a:ext cx="557212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ই-কমার্স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40895" y="1801039"/>
            <a:ext cx="733129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অনলাইনে বাণিজ্য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44519" y="2469047"/>
            <a:ext cx="325674" cy="326958"/>
          </a:xfrm>
          <a:custGeom>
            <a:avLst/>
            <a:gdLst/>
            <a:ahLst/>
            <a:cxnLst/>
            <a:rect l="0" t="0" r="0" b="0"/>
            <a:pathLst>
              <a:path w="325674" h="326958">
                <a:moveTo>
                  <a:pt x="92392" y="294945"/>
                </a:moveTo>
                <a:cubicBezTo>
                  <a:pt x="90429" y="294945"/>
                  <a:pt x="88838" y="296536"/>
                  <a:pt x="88838" y="298498"/>
                </a:cubicBezTo>
                <a:lnTo>
                  <a:pt x="88838" y="298498"/>
                </a:lnTo>
                <a:cubicBezTo>
                  <a:pt x="88838" y="300461"/>
                  <a:pt x="90429" y="302052"/>
                  <a:pt x="92392" y="302052"/>
                </a:cubicBezTo>
                <a:lnTo>
                  <a:pt x="92392" y="302052"/>
                </a:lnTo>
                <a:cubicBezTo>
                  <a:pt x="94355" y="302052"/>
                  <a:pt x="95946" y="300461"/>
                  <a:pt x="95946" y="298498"/>
                </a:cubicBezTo>
                <a:lnTo>
                  <a:pt x="95946" y="298498"/>
                </a:lnTo>
                <a:cubicBezTo>
                  <a:pt x="95946" y="296536"/>
                  <a:pt x="94355" y="294945"/>
                  <a:pt x="92392" y="294945"/>
                </a:cubicBezTo>
                <a:lnTo>
                  <a:pt x="92392" y="294945"/>
                </a:lnTo>
                <a:moveTo>
                  <a:pt x="142142" y="326927"/>
                </a:moveTo>
                <a:lnTo>
                  <a:pt x="28428" y="326927"/>
                </a:lnTo>
                <a:cubicBezTo>
                  <a:pt x="12727" y="326927"/>
                  <a:pt x="0" y="314199"/>
                  <a:pt x="0" y="298498"/>
                </a:cubicBezTo>
                <a:lnTo>
                  <a:pt x="0" y="28428"/>
                </a:lnTo>
                <a:cubicBezTo>
                  <a:pt x="0" y="12727"/>
                  <a:pt x="12727" y="0"/>
                  <a:pt x="28428" y="0"/>
                </a:cubicBezTo>
                <a:lnTo>
                  <a:pt x="156356" y="0"/>
                </a:lnTo>
                <a:cubicBezTo>
                  <a:pt x="172057" y="0"/>
                  <a:pt x="184785" y="12727"/>
                  <a:pt x="184785" y="28428"/>
                </a:cubicBezTo>
                <a:lnTo>
                  <a:pt x="184785" y="170570"/>
                </a:lnTo>
                <a:moveTo>
                  <a:pt x="0" y="270070"/>
                </a:moveTo>
                <a:lnTo>
                  <a:pt x="142142" y="270070"/>
                </a:lnTo>
                <a:moveTo>
                  <a:pt x="71071" y="28428"/>
                </a:moveTo>
                <a:lnTo>
                  <a:pt x="113713" y="28428"/>
                </a:lnTo>
                <a:moveTo>
                  <a:pt x="213213" y="241641"/>
                </a:moveTo>
                <a:lnTo>
                  <a:pt x="213213" y="177677"/>
                </a:lnTo>
                <a:cubicBezTo>
                  <a:pt x="213213" y="158052"/>
                  <a:pt x="229123" y="142142"/>
                  <a:pt x="248749" y="142142"/>
                </a:cubicBezTo>
                <a:cubicBezTo>
                  <a:pt x="268374" y="142142"/>
                  <a:pt x="284284" y="158052"/>
                  <a:pt x="284284" y="177677"/>
                </a:cubicBezTo>
                <a:lnTo>
                  <a:pt x="284284" y="241641"/>
                </a:lnTo>
                <a:moveTo>
                  <a:pt x="325221" y="311149"/>
                </a:moveTo>
                <a:cubicBezTo>
                  <a:pt x="325674" y="315183"/>
                  <a:pt x="324381" y="319217"/>
                  <a:pt x="321668" y="322236"/>
                </a:cubicBezTo>
                <a:cubicBezTo>
                  <a:pt x="318947" y="325251"/>
                  <a:pt x="315067" y="326958"/>
                  <a:pt x="311007" y="326927"/>
                </a:cubicBezTo>
                <a:lnTo>
                  <a:pt x="186490" y="326927"/>
                </a:lnTo>
                <a:cubicBezTo>
                  <a:pt x="182430" y="326958"/>
                  <a:pt x="178550" y="325251"/>
                  <a:pt x="175830" y="322236"/>
                </a:cubicBezTo>
                <a:cubicBezTo>
                  <a:pt x="173116" y="319217"/>
                  <a:pt x="171823" y="315183"/>
                  <a:pt x="172276" y="311149"/>
                </a:cubicBezTo>
                <a:lnTo>
                  <a:pt x="183363" y="211649"/>
                </a:lnTo>
                <a:cubicBezTo>
                  <a:pt x="184164" y="204415"/>
                  <a:pt x="190299" y="198955"/>
                  <a:pt x="197577" y="198999"/>
                </a:cubicBezTo>
                <a:lnTo>
                  <a:pt x="300062" y="198999"/>
                </a:lnTo>
                <a:cubicBezTo>
                  <a:pt x="307340" y="198955"/>
                  <a:pt x="313476" y="204415"/>
                  <a:pt x="314276" y="211649"/>
                </a:cubicBezTo>
                <a:close/>
                <a:moveTo>
                  <a:pt x="63964" y="198999"/>
                </a:moveTo>
                <a:lnTo>
                  <a:pt x="101916" y="198999"/>
                </a:lnTo>
                <a:cubicBezTo>
                  <a:pt x="112324" y="198921"/>
                  <a:pt x="120743" y="190502"/>
                  <a:pt x="120820" y="180094"/>
                </a:cubicBezTo>
                <a:cubicBezTo>
                  <a:pt x="120810" y="174129"/>
                  <a:pt x="118026" y="168508"/>
                  <a:pt x="113287" y="164885"/>
                </a:cubicBezTo>
                <a:lnTo>
                  <a:pt x="71497" y="133613"/>
                </a:lnTo>
                <a:cubicBezTo>
                  <a:pt x="66758" y="129990"/>
                  <a:pt x="63974" y="124369"/>
                  <a:pt x="63964" y="118404"/>
                </a:cubicBezTo>
                <a:cubicBezTo>
                  <a:pt x="64041" y="107995"/>
                  <a:pt x="72460" y="99576"/>
                  <a:pt x="82868" y="99499"/>
                </a:cubicBezTo>
                <a:lnTo>
                  <a:pt x="120820" y="99499"/>
                </a:lnTo>
                <a:moveTo>
                  <a:pt x="92392" y="99499"/>
                </a:moveTo>
                <a:lnTo>
                  <a:pt x="92392" y="78178"/>
                </a:lnTo>
                <a:moveTo>
                  <a:pt x="92392" y="220320"/>
                </a:moveTo>
                <a:lnTo>
                  <a:pt x="92392" y="198999"/>
                </a:lnTo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52607" y="2476182"/>
            <a:ext cx="1330223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ক্যাশ অন ডেলিভারি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6229790" y="2448917"/>
            <a:ext cx="2268293" cy="457200"/>
            <a:chOff x="6305550" y="2542272"/>
            <a:chExt cx="2268293" cy="457200"/>
          </a:xfrm>
        </p:grpSpPr>
        <p:sp>
          <p:nvSpPr>
            <p:cNvPr id="44" name="TextBox 43"/>
            <p:cNvSpPr txBox="1"/>
            <p:nvPr/>
          </p:nvSpPr>
          <p:spPr>
            <a:xfrm>
              <a:off x="6305550" y="2542272"/>
              <a:ext cx="226829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অনলাইনে পণ্য কেনাবেচা ও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305550" y="2770872"/>
              <a:ext cx="226829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লেনদেন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152607" y="2739149"/>
            <a:ext cx="977207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পণ্য হাতে পেয়ে পেমেন্ট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550618" y="3500652"/>
            <a:ext cx="313022" cy="310567"/>
          </a:xfrm>
          <a:custGeom>
            <a:avLst/>
            <a:gdLst/>
            <a:ahLst/>
            <a:cxnLst/>
            <a:rect l="0" t="0" r="0" b="0"/>
            <a:pathLst>
              <a:path w="313022" h="310567">
                <a:moveTo>
                  <a:pt x="313022" y="126"/>
                </a:moveTo>
                <a:cubicBezTo>
                  <a:pt x="306528" y="1312"/>
                  <a:pt x="300032" y="2418"/>
                  <a:pt x="293532" y="3445"/>
                </a:cubicBezTo>
                <a:moveTo>
                  <a:pt x="0" y="0"/>
                </a:moveTo>
                <a:cubicBezTo>
                  <a:pt x="6493" y="1185"/>
                  <a:pt x="12990" y="2291"/>
                  <a:pt x="19488" y="3318"/>
                </a:cubicBezTo>
                <a:moveTo>
                  <a:pt x="254845" y="8923"/>
                </a:moveTo>
                <a:cubicBezTo>
                  <a:pt x="189521" y="16930"/>
                  <a:pt x="124022" y="16930"/>
                  <a:pt x="58698" y="8923"/>
                </a:cubicBezTo>
                <a:moveTo>
                  <a:pt x="313022" y="310440"/>
                </a:moveTo>
                <a:cubicBezTo>
                  <a:pt x="306528" y="309255"/>
                  <a:pt x="300032" y="308149"/>
                  <a:pt x="293532" y="307121"/>
                </a:cubicBezTo>
                <a:moveTo>
                  <a:pt x="0" y="310567"/>
                </a:moveTo>
                <a:cubicBezTo>
                  <a:pt x="6493" y="309381"/>
                  <a:pt x="12990" y="308275"/>
                  <a:pt x="19488" y="307249"/>
                </a:cubicBezTo>
                <a:moveTo>
                  <a:pt x="254845" y="301643"/>
                </a:moveTo>
                <a:cubicBezTo>
                  <a:pt x="189521" y="293636"/>
                  <a:pt x="124022" y="293638"/>
                  <a:pt x="58698" y="301643"/>
                </a:cubicBezTo>
                <a:moveTo>
                  <a:pt x="258295" y="69158"/>
                </a:moveTo>
                <a:lnTo>
                  <a:pt x="54726" y="69158"/>
                </a:lnTo>
                <a:cubicBezTo>
                  <a:pt x="46078" y="69158"/>
                  <a:pt x="39067" y="76169"/>
                  <a:pt x="39067" y="84817"/>
                </a:cubicBezTo>
                <a:lnTo>
                  <a:pt x="39067" y="225749"/>
                </a:lnTo>
                <a:cubicBezTo>
                  <a:pt x="39067" y="234398"/>
                  <a:pt x="46078" y="241409"/>
                  <a:pt x="54726" y="241409"/>
                </a:cubicBezTo>
                <a:lnTo>
                  <a:pt x="258295" y="241409"/>
                </a:lnTo>
                <a:cubicBezTo>
                  <a:pt x="266944" y="241409"/>
                  <a:pt x="273955" y="234398"/>
                  <a:pt x="273955" y="225749"/>
                </a:cubicBezTo>
                <a:lnTo>
                  <a:pt x="273955" y="84817"/>
                </a:lnTo>
                <a:cubicBezTo>
                  <a:pt x="273955" y="76169"/>
                  <a:pt x="266944" y="69158"/>
                  <a:pt x="258295" y="69158"/>
                </a:cubicBezTo>
                <a:close/>
                <a:moveTo>
                  <a:pt x="273955" y="112087"/>
                </a:moveTo>
                <a:lnTo>
                  <a:pt x="39067" y="112087"/>
                </a:lnTo>
                <a:moveTo>
                  <a:pt x="273955" y="155283"/>
                </a:moveTo>
                <a:lnTo>
                  <a:pt x="39067" y="155283"/>
                </a:lnTo>
                <a:moveTo>
                  <a:pt x="125510" y="203083"/>
                </a:moveTo>
                <a:lnTo>
                  <a:pt x="86554" y="203083"/>
                </a:lnTo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52607" y="3414292"/>
            <a:ext cx="1182585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অনলাইন লেনদেন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6229790" y="3077567"/>
            <a:ext cx="2420245" cy="761952"/>
            <a:chOff x="6305550" y="3170922"/>
            <a:chExt cx="2420245" cy="761952"/>
          </a:xfrm>
        </p:grpSpPr>
        <p:sp>
          <p:nvSpPr>
            <p:cNvPr id="50" name="TextBox 49"/>
            <p:cNvSpPr txBox="1"/>
            <p:nvPr/>
          </p:nvSpPr>
          <p:spPr>
            <a:xfrm>
              <a:off x="6305550" y="3170922"/>
              <a:ext cx="242024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ইন্টারনেটের মাধ্যমে বাণিজ্য করাকেই ই-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05550" y="3361422"/>
              <a:ext cx="242024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কমার্স বলা হয়। বর্তমানে ক্যাশ অন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05550" y="3551922"/>
              <a:ext cx="2420245" cy="1905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ডেলিভারি পদ্ধতিতে ই-কমার্স বাংলাদেশে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305550" y="3742422"/>
              <a:ext cx="2420245" cy="190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1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ব্যাপক জনপ্রিয়তা পেয়েছে।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4152607" y="3677250"/>
            <a:ext cx="999677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ডিজিটাল পেমেন্ট পদ্ধতি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030764" y="4430611"/>
            <a:ext cx="328117" cy="326927"/>
          </a:xfrm>
          <a:custGeom>
            <a:avLst/>
            <a:gdLst/>
            <a:ahLst/>
            <a:cxnLst/>
            <a:rect l="0" t="0" r="0" b="0"/>
            <a:pathLst>
              <a:path w="328117" h="326927">
                <a:moveTo>
                  <a:pt x="164511" y="326927"/>
                </a:moveTo>
                <a:lnTo>
                  <a:pt x="43832" y="326927"/>
                </a:lnTo>
                <a:cubicBezTo>
                  <a:pt x="31601" y="326927"/>
                  <a:pt x="19958" y="321676"/>
                  <a:pt x="11863" y="312507"/>
                </a:cubicBezTo>
                <a:cubicBezTo>
                  <a:pt x="3768" y="303337"/>
                  <a:pt x="0" y="291133"/>
                  <a:pt x="1516" y="278996"/>
                </a:cubicBezTo>
                <a:lnTo>
                  <a:pt x="23932" y="99499"/>
                </a:lnTo>
                <a:lnTo>
                  <a:pt x="294002" y="99499"/>
                </a:lnTo>
                <a:lnTo>
                  <a:pt x="297769" y="129662"/>
                </a:lnTo>
                <a:moveTo>
                  <a:pt x="72260" y="63964"/>
                </a:moveTo>
                <a:lnTo>
                  <a:pt x="53327" y="63964"/>
                </a:lnTo>
                <a:cubicBezTo>
                  <a:pt x="48330" y="63962"/>
                  <a:pt x="43700" y="66585"/>
                  <a:pt x="41131" y="70872"/>
                </a:cubicBezTo>
                <a:lnTo>
                  <a:pt x="23932" y="99499"/>
                </a:lnTo>
                <a:lnTo>
                  <a:pt x="294002" y="99499"/>
                </a:lnTo>
                <a:lnTo>
                  <a:pt x="276846" y="70872"/>
                </a:lnTo>
                <a:cubicBezTo>
                  <a:pt x="274277" y="66585"/>
                  <a:pt x="269647" y="63962"/>
                  <a:pt x="264650" y="63964"/>
                </a:cubicBezTo>
                <a:lnTo>
                  <a:pt x="242831" y="63964"/>
                </a:lnTo>
                <a:moveTo>
                  <a:pt x="214403" y="56856"/>
                </a:moveTo>
                <a:cubicBezTo>
                  <a:pt x="214403" y="25455"/>
                  <a:pt x="188947" y="0"/>
                  <a:pt x="157546" y="0"/>
                </a:cubicBezTo>
                <a:cubicBezTo>
                  <a:pt x="126145" y="0"/>
                  <a:pt x="100689" y="25455"/>
                  <a:pt x="100689" y="56856"/>
                </a:cubicBezTo>
                <a:lnTo>
                  <a:pt x="100689" y="99499"/>
                </a:lnTo>
                <a:lnTo>
                  <a:pt x="214403" y="99499"/>
                </a:lnTo>
                <a:close/>
                <a:moveTo>
                  <a:pt x="171760" y="234947"/>
                </a:moveTo>
                <a:cubicBezTo>
                  <a:pt x="171760" y="270501"/>
                  <a:pt x="200582" y="299323"/>
                  <a:pt x="236136" y="299323"/>
                </a:cubicBezTo>
                <a:cubicBezTo>
                  <a:pt x="271690" y="299323"/>
                  <a:pt x="300512" y="270501"/>
                  <a:pt x="300512" y="234947"/>
                </a:cubicBezTo>
                <a:cubicBezTo>
                  <a:pt x="300512" y="199392"/>
                  <a:pt x="271690" y="170570"/>
                  <a:pt x="236136" y="170570"/>
                </a:cubicBezTo>
                <a:cubicBezTo>
                  <a:pt x="200582" y="170570"/>
                  <a:pt x="171760" y="199392"/>
                  <a:pt x="171760" y="234947"/>
                </a:cubicBezTo>
                <a:close/>
                <a:moveTo>
                  <a:pt x="328117" y="326927"/>
                </a:moveTo>
                <a:lnTo>
                  <a:pt x="281949" y="280759"/>
                </a:lnTo>
              </a:path>
            </a:pathLst>
          </a:custGeom>
          <a:noFill/>
          <a:ln w="5328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8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40895" y="4352393"/>
            <a:ext cx="1289742" cy="17057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অনলাইন কেনাবেচা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40895" y="4615351"/>
            <a:ext cx="869899" cy="127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ইন্টারনেটে পণ্য কেনা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19141" y="1817935"/>
            <a:ext cx="894597" cy="1032986"/>
          </a:xfrm>
          <a:custGeom>
            <a:avLst/>
            <a:gdLst/>
            <a:ahLst/>
            <a:cxnLst/>
            <a:rect l="0" t="0" r="0" b="0"/>
            <a:pathLst>
              <a:path w="894597" h="1032986">
                <a:moveTo>
                  <a:pt x="447293" y="0"/>
                </a:moveTo>
                <a:lnTo>
                  <a:pt x="894597" y="258251"/>
                </a:lnTo>
                <a:lnTo>
                  <a:pt x="894597" y="774744"/>
                </a:lnTo>
                <a:lnTo>
                  <a:pt x="740168" y="863898"/>
                </a:lnTo>
                <a:lnTo>
                  <a:pt x="732434" y="1010364"/>
                </a:lnTo>
                <a:lnTo>
                  <a:pt x="601722" y="943832"/>
                </a:lnTo>
                <a:lnTo>
                  <a:pt x="447293" y="1032986"/>
                </a:lnTo>
                <a:lnTo>
                  <a:pt x="0" y="774744"/>
                </a:lnTo>
                <a:lnTo>
                  <a:pt x="0" y="258251"/>
                </a:lnTo>
                <a:lnTo>
                  <a:pt x="447293" y="0"/>
                </a:ln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19141" y="1817935"/>
            <a:ext cx="894594" cy="1032989"/>
          </a:xfrm>
          <a:custGeom>
            <a:avLst/>
            <a:gdLst/>
            <a:ahLst/>
            <a:cxnLst/>
            <a:rect l="0" t="0" r="0" b="0"/>
            <a:pathLst>
              <a:path w="894594" h="1032989">
                <a:moveTo>
                  <a:pt x="447298" y="0"/>
                </a:moveTo>
                <a:lnTo>
                  <a:pt x="894594" y="258247"/>
                </a:lnTo>
                <a:lnTo>
                  <a:pt x="894594" y="774742"/>
                </a:lnTo>
                <a:lnTo>
                  <a:pt x="740171" y="863899"/>
                </a:lnTo>
                <a:lnTo>
                  <a:pt x="732433" y="1010365"/>
                </a:lnTo>
                <a:lnTo>
                  <a:pt x="601721" y="943832"/>
                </a:lnTo>
                <a:lnTo>
                  <a:pt x="447298" y="1032989"/>
                </a:lnTo>
                <a:lnTo>
                  <a:pt x="0" y="774742"/>
                </a:lnTo>
                <a:lnTo>
                  <a:pt x="0" y="258247"/>
                </a:lnTo>
                <a:lnTo>
                  <a:pt x="447298" y="0"/>
                </a:lnTo>
                <a:close/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19141" y="3146077"/>
            <a:ext cx="894597" cy="1032986"/>
          </a:xfrm>
          <a:custGeom>
            <a:avLst/>
            <a:gdLst/>
            <a:ahLst/>
            <a:cxnLst/>
            <a:rect l="0" t="0" r="0" b="0"/>
            <a:pathLst>
              <a:path w="894597" h="1032986">
                <a:moveTo>
                  <a:pt x="447293" y="1032986"/>
                </a:moveTo>
                <a:lnTo>
                  <a:pt x="894597" y="774744"/>
                </a:lnTo>
                <a:lnTo>
                  <a:pt x="894597" y="258251"/>
                </a:lnTo>
                <a:lnTo>
                  <a:pt x="740168" y="169087"/>
                </a:lnTo>
                <a:lnTo>
                  <a:pt x="732434" y="22621"/>
                </a:lnTo>
                <a:lnTo>
                  <a:pt x="601722" y="89154"/>
                </a:lnTo>
                <a:lnTo>
                  <a:pt x="447293" y="0"/>
                </a:lnTo>
                <a:lnTo>
                  <a:pt x="0" y="258251"/>
                </a:lnTo>
                <a:lnTo>
                  <a:pt x="0" y="774744"/>
                </a:lnTo>
                <a:lnTo>
                  <a:pt x="447293" y="1032986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19141" y="3146077"/>
            <a:ext cx="894594" cy="1032989"/>
          </a:xfrm>
          <a:custGeom>
            <a:avLst/>
            <a:gdLst/>
            <a:ahLst/>
            <a:cxnLst/>
            <a:rect l="0" t="0" r="0" b="0"/>
            <a:pathLst>
              <a:path w="894594" h="1032989">
                <a:moveTo>
                  <a:pt x="447298" y="1032989"/>
                </a:moveTo>
                <a:lnTo>
                  <a:pt x="894594" y="774742"/>
                </a:lnTo>
                <a:lnTo>
                  <a:pt x="894594" y="258247"/>
                </a:lnTo>
                <a:lnTo>
                  <a:pt x="740171" y="169090"/>
                </a:lnTo>
                <a:lnTo>
                  <a:pt x="732433" y="22623"/>
                </a:lnTo>
                <a:lnTo>
                  <a:pt x="601721" y="89156"/>
                </a:lnTo>
                <a:lnTo>
                  <a:pt x="447298" y="0"/>
                </a:lnTo>
                <a:lnTo>
                  <a:pt x="0" y="258247"/>
                </a:lnTo>
                <a:lnTo>
                  <a:pt x="0" y="774742"/>
                </a:lnTo>
                <a:lnTo>
                  <a:pt x="447298" y="1032989"/>
                </a:lnTo>
                <a:close/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99848" y="3146077"/>
            <a:ext cx="894597" cy="1032986"/>
          </a:xfrm>
          <a:custGeom>
            <a:avLst/>
            <a:gdLst/>
            <a:ahLst/>
            <a:cxnLst/>
            <a:rect l="0" t="0" r="0" b="0"/>
            <a:pathLst>
              <a:path w="894597" h="1032986">
                <a:moveTo>
                  <a:pt x="447294" y="1032986"/>
                </a:moveTo>
                <a:lnTo>
                  <a:pt x="0" y="774744"/>
                </a:lnTo>
                <a:lnTo>
                  <a:pt x="0" y="258251"/>
                </a:lnTo>
                <a:lnTo>
                  <a:pt x="154428" y="169087"/>
                </a:lnTo>
                <a:lnTo>
                  <a:pt x="162163" y="22621"/>
                </a:lnTo>
                <a:lnTo>
                  <a:pt x="292874" y="89154"/>
                </a:lnTo>
                <a:lnTo>
                  <a:pt x="447294" y="0"/>
                </a:lnTo>
                <a:lnTo>
                  <a:pt x="894597" y="258251"/>
                </a:lnTo>
                <a:lnTo>
                  <a:pt x="894597" y="774744"/>
                </a:lnTo>
                <a:lnTo>
                  <a:pt x="447294" y="1032986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99848" y="3146077"/>
            <a:ext cx="894594" cy="1032989"/>
          </a:xfrm>
          <a:custGeom>
            <a:avLst/>
            <a:gdLst/>
            <a:ahLst/>
            <a:cxnLst/>
            <a:rect l="0" t="0" r="0" b="0"/>
            <a:pathLst>
              <a:path w="894594" h="1032989">
                <a:moveTo>
                  <a:pt x="447298" y="1032989"/>
                </a:moveTo>
                <a:lnTo>
                  <a:pt x="0" y="774742"/>
                </a:lnTo>
                <a:lnTo>
                  <a:pt x="0" y="258247"/>
                </a:lnTo>
                <a:lnTo>
                  <a:pt x="154424" y="169090"/>
                </a:lnTo>
                <a:lnTo>
                  <a:pt x="162160" y="22623"/>
                </a:lnTo>
                <a:lnTo>
                  <a:pt x="292873" y="89156"/>
                </a:lnTo>
                <a:lnTo>
                  <a:pt x="447298" y="0"/>
                </a:lnTo>
                <a:lnTo>
                  <a:pt x="894594" y="258247"/>
                </a:lnTo>
                <a:lnTo>
                  <a:pt x="894594" y="774742"/>
                </a:lnTo>
                <a:lnTo>
                  <a:pt x="447298" y="1032989"/>
                </a:lnTo>
                <a:close/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99848" y="1817935"/>
            <a:ext cx="894597" cy="1032986"/>
          </a:xfrm>
          <a:custGeom>
            <a:avLst/>
            <a:gdLst/>
            <a:ahLst/>
            <a:cxnLst/>
            <a:rect l="0" t="0" r="0" b="0"/>
            <a:pathLst>
              <a:path w="894597" h="1032986">
                <a:moveTo>
                  <a:pt x="447294" y="0"/>
                </a:moveTo>
                <a:lnTo>
                  <a:pt x="0" y="258251"/>
                </a:lnTo>
                <a:lnTo>
                  <a:pt x="0" y="774744"/>
                </a:lnTo>
                <a:lnTo>
                  <a:pt x="154428" y="863898"/>
                </a:lnTo>
                <a:lnTo>
                  <a:pt x="162163" y="1010364"/>
                </a:lnTo>
                <a:lnTo>
                  <a:pt x="292874" y="943832"/>
                </a:lnTo>
                <a:lnTo>
                  <a:pt x="447294" y="1032986"/>
                </a:lnTo>
                <a:lnTo>
                  <a:pt x="894597" y="774744"/>
                </a:lnTo>
                <a:lnTo>
                  <a:pt x="894597" y="258251"/>
                </a:lnTo>
                <a:lnTo>
                  <a:pt x="447294" y="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99848" y="1817935"/>
            <a:ext cx="894594" cy="1032989"/>
          </a:xfrm>
          <a:custGeom>
            <a:avLst/>
            <a:gdLst/>
            <a:ahLst/>
            <a:cxnLst/>
            <a:rect l="0" t="0" r="0" b="0"/>
            <a:pathLst>
              <a:path w="894594" h="1032989">
                <a:moveTo>
                  <a:pt x="447298" y="0"/>
                </a:moveTo>
                <a:lnTo>
                  <a:pt x="0" y="258247"/>
                </a:lnTo>
                <a:lnTo>
                  <a:pt x="0" y="774742"/>
                </a:lnTo>
                <a:lnTo>
                  <a:pt x="154424" y="863899"/>
                </a:lnTo>
                <a:lnTo>
                  <a:pt x="162160" y="1010365"/>
                </a:lnTo>
                <a:lnTo>
                  <a:pt x="292873" y="943832"/>
                </a:lnTo>
                <a:lnTo>
                  <a:pt x="447298" y="1032989"/>
                </a:lnTo>
                <a:lnTo>
                  <a:pt x="894594" y="774742"/>
                </a:lnTo>
                <a:lnTo>
                  <a:pt x="894594" y="258247"/>
                </a:lnTo>
                <a:lnTo>
                  <a:pt x="447298" y="0"/>
                </a:lnTo>
                <a:close/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9275" y="376201"/>
            <a:ext cx="6825700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বাংলাদেশে কর্মক্ষেত্রে আইসিটি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004869" y="1232457"/>
            <a:ext cx="1052512" cy="590264"/>
            <a:chOff x="2024738" y="1227732"/>
            <a:chExt cx="1052512" cy="590264"/>
          </a:xfrm>
        </p:grpSpPr>
        <p:sp>
          <p:nvSpPr>
            <p:cNvPr id="11" name="TextBox 10"/>
            <p:cNvSpPr txBox="1"/>
            <p:nvPr/>
          </p:nvSpPr>
          <p:spPr>
            <a:xfrm>
              <a:off x="2024738" y="1227732"/>
              <a:ext cx="1052512" cy="295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অনলাইন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24738" y="1522912"/>
              <a:ext cx="1052512" cy="2950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মার্কেটিং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46880" y="1232457"/>
            <a:ext cx="1310878" cy="590264"/>
            <a:chOff x="6066749" y="1227732"/>
            <a:chExt cx="1310878" cy="590264"/>
          </a:xfrm>
        </p:grpSpPr>
        <p:sp>
          <p:nvSpPr>
            <p:cNvPr id="14" name="TextBox 13"/>
            <p:cNvSpPr txBox="1"/>
            <p:nvPr/>
          </p:nvSpPr>
          <p:spPr>
            <a:xfrm>
              <a:off x="6066749" y="1227732"/>
              <a:ext cx="1310878" cy="295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অফিস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66749" y="1522912"/>
              <a:ext cx="1310878" cy="2950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অটোমেশন</a:t>
              </a: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3749719" y="2128443"/>
            <a:ext cx="424263" cy="387371"/>
          </a:xfrm>
          <a:custGeom>
            <a:avLst/>
            <a:gdLst/>
            <a:ahLst/>
            <a:cxnLst/>
            <a:rect l="0" t="0" r="0" b="0"/>
            <a:pathLst>
              <a:path w="424263" h="387371">
                <a:moveTo>
                  <a:pt x="183798" y="193501"/>
                </a:moveTo>
                <a:lnTo>
                  <a:pt x="153546" y="129566"/>
                </a:lnTo>
                <a:lnTo>
                  <a:pt x="134362" y="138641"/>
                </a:lnTo>
                <a:cubicBezTo>
                  <a:pt x="116707" y="146995"/>
                  <a:pt x="109167" y="168080"/>
                  <a:pt x="117521" y="185735"/>
                </a:cubicBezTo>
                <a:cubicBezTo>
                  <a:pt x="125874" y="203390"/>
                  <a:pt x="146959" y="210930"/>
                  <a:pt x="164614" y="202576"/>
                </a:cubicBezTo>
                <a:close/>
                <a:moveTo>
                  <a:pt x="183798" y="193501"/>
                </a:moveTo>
                <a:cubicBezTo>
                  <a:pt x="221331" y="175740"/>
                  <a:pt x="263282" y="169488"/>
                  <a:pt x="304363" y="175534"/>
                </a:cubicBezTo>
                <a:lnTo>
                  <a:pt x="317072" y="177379"/>
                </a:lnTo>
                <a:lnTo>
                  <a:pt x="250463" y="36744"/>
                </a:lnTo>
                <a:lnTo>
                  <a:pt x="243840" y="47812"/>
                </a:lnTo>
                <a:cubicBezTo>
                  <a:pt x="222472" y="83379"/>
                  <a:pt x="191054" y="111825"/>
                  <a:pt x="153546" y="129566"/>
                </a:cubicBezTo>
                <a:close/>
                <a:moveTo>
                  <a:pt x="183798" y="193501"/>
                </a:moveTo>
                <a:cubicBezTo>
                  <a:pt x="191791" y="210423"/>
                  <a:pt x="206383" y="223321"/>
                  <a:pt x="224158" y="229176"/>
                </a:cubicBezTo>
                <a:moveTo>
                  <a:pt x="156793" y="387371"/>
                </a:moveTo>
                <a:cubicBezTo>
                  <a:pt x="173502" y="366272"/>
                  <a:pt x="183178" y="340468"/>
                  <a:pt x="184462" y="313586"/>
                </a:cubicBezTo>
                <a:moveTo>
                  <a:pt x="267470" y="387371"/>
                </a:moveTo>
                <a:cubicBezTo>
                  <a:pt x="250761" y="366272"/>
                  <a:pt x="241084" y="340468"/>
                  <a:pt x="239801" y="313586"/>
                </a:cubicBezTo>
                <a:moveTo>
                  <a:pt x="129105" y="387371"/>
                </a:moveTo>
                <a:lnTo>
                  <a:pt x="295121" y="387371"/>
                </a:lnTo>
                <a:moveTo>
                  <a:pt x="0" y="258247"/>
                </a:moveTo>
                <a:lnTo>
                  <a:pt x="424263" y="258247"/>
                </a:lnTo>
                <a:moveTo>
                  <a:pt x="18446" y="0"/>
                </a:moveTo>
                <a:lnTo>
                  <a:pt x="405817" y="0"/>
                </a:lnTo>
                <a:cubicBezTo>
                  <a:pt x="405817" y="0"/>
                  <a:pt x="424263" y="0"/>
                  <a:pt x="424263" y="18446"/>
                </a:cubicBezTo>
                <a:lnTo>
                  <a:pt x="424263" y="295139"/>
                </a:lnTo>
                <a:cubicBezTo>
                  <a:pt x="424263" y="295139"/>
                  <a:pt x="424263" y="313586"/>
                  <a:pt x="405817" y="313586"/>
                </a:cubicBezTo>
                <a:lnTo>
                  <a:pt x="18446" y="313586"/>
                </a:lnTo>
                <a:cubicBezTo>
                  <a:pt x="18446" y="313586"/>
                  <a:pt x="0" y="313586"/>
                  <a:pt x="0" y="295139"/>
                </a:cubicBezTo>
                <a:lnTo>
                  <a:pt x="0" y="18446"/>
                </a:lnTo>
                <a:cubicBezTo>
                  <a:pt x="0" y="18446"/>
                  <a:pt x="0" y="0"/>
                  <a:pt x="18446" y="0"/>
                </a:cubicBezTo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915061" y="2098722"/>
            <a:ext cx="438406" cy="436126"/>
          </a:xfrm>
          <a:custGeom>
            <a:avLst/>
            <a:gdLst/>
            <a:ahLst/>
            <a:cxnLst/>
            <a:rect l="0" t="0" r="0" b="0"/>
            <a:pathLst>
              <a:path w="438406" h="436126">
                <a:moveTo>
                  <a:pt x="5995" y="2051"/>
                </a:moveTo>
                <a:moveTo>
                  <a:pt x="247024" y="128015"/>
                </a:moveTo>
                <a:lnTo>
                  <a:pt x="254403" y="151995"/>
                </a:lnTo>
                <a:cubicBezTo>
                  <a:pt x="256247" y="161218"/>
                  <a:pt x="265470" y="164907"/>
                  <a:pt x="274694" y="163063"/>
                </a:cubicBezTo>
                <a:lnTo>
                  <a:pt x="298674" y="157529"/>
                </a:lnTo>
                <a:cubicBezTo>
                  <a:pt x="320809" y="151995"/>
                  <a:pt x="335566" y="177820"/>
                  <a:pt x="320809" y="194421"/>
                </a:cubicBezTo>
                <a:lnTo>
                  <a:pt x="304208" y="212867"/>
                </a:lnTo>
                <a:cubicBezTo>
                  <a:pt x="298674" y="220246"/>
                  <a:pt x="298674" y="229469"/>
                  <a:pt x="304208" y="235003"/>
                </a:cubicBezTo>
                <a:lnTo>
                  <a:pt x="320809" y="253449"/>
                </a:lnTo>
                <a:cubicBezTo>
                  <a:pt x="335566" y="270051"/>
                  <a:pt x="320809" y="295875"/>
                  <a:pt x="298674" y="290341"/>
                </a:cubicBezTo>
                <a:lnTo>
                  <a:pt x="274694" y="284808"/>
                </a:lnTo>
                <a:cubicBezTo>
                  <a:pt x="265470" y="282963"/>
                  <a:pt x="258092" y="288497"/>
                  <a:pt x="254403" y="295875"/>
                </a:cubicBezTo>
                <a:lnTo>
                  <a:pt x="247024" y="319855"/>
                </a:lnTo>
                <a:cubicBezTo>
                  <a:pt x="239646" y="341991"/>
                  <a:pt x="210132" y="341991"/>
                  <a:pt x="204598" y="319855"/>
                </a:cubicBezTo>
                <a:lnTo>
                  <a:pt x="197219" y="295875"/>
                </a:lnTo>
                <a:cubicBezTo>
                  <a:pt x="195375" y="286652"/>
                  <a:pt x="186152" y="282963"/>
                  <a:pt x="176928" y="284808"/>
                </a:cubicBezTo>
                <a:lnTo>
                  <a:pt x="152949" y="290341"/>
                </a:lnTo>
                <a:cubicBezTo>
                  <a:pt x="130813" y="295875"/>
                  <a:pt x="116056" y="270051"/>
                  <a:pt x="130813" y="253449"/>
                </a:cubicBezTo>
                <a:lnTo>
                  <a:pt x="147415" y="235003"/>
                </a:lnTo>
                <a:cubicBezTo>
                  <a:pt x="152949" y="227624"/>
                  <a:pt x="152949" y="218401"/>
                  <a:pt x="147415" y="212867"/>
                </a:cubicBezTo>
                <a:lnTo>
                  <a:pt x="130813" y="194421"/>
                </a:lnTo>
                <a:cubicBezTo>
                  <a:pt x="116056" y="177820"/>
                  <a:pt x="130813" y="151995"/>
                  <a:pt x="152949" y="157529"/>
                </a:cubicBezTo>
                <a:lnTo>
                  <a:pt x="176928" y="163063"/>
                </a:lnTo>
                <a:cubicBezTo>
                  <a:pt x="186152" y="164907"/>
                  <a:pt x="193530" y="159373"/>
                  <a:pt x="197219" y="151995"/>
                </a:cubicBezTo>
                <a:lnTo>
                  <a:pt x="204598" y="128015"/>
                </a:lnTo>
                <a:cubicBezTo>
                  <a:pt x="210132" y="105879"/>
                  <a:pt x="241490" y="105879"/>
                  <a:pt x="247024" y="128015"/>
                </a:cubicBezTo>
                <a:close/>
                <a:moveTo>
                  <a:pt x="377533" y="283022"/>
                </a:moveTo>
                <a:cubicBezTo>
                  <a:pt x="379378" y="290400"/>
                  <a:pt x="386756" y="294090"/>
                  <a:pt x="392290" y="292245"/>
                </a:cubicBezTo>
                <a:lnTo>
                  <a:pt x="410736" y="288556"/>
                </a:lnTo>
                <a:cubicBezTo>
                  <a:pt x="427338" y="284867"/>
                  <a:pt x="438406" y="305157"/>
                  <a:pt x="427338" y="318070"/>
                </a:cubicBezTo>
                <a:lnTo>
                  <a:pt x="414426" y="332827"/>
                </a:lnTo>
                <a:cubicBezTo>
                  <a:pt x="408892" y="338361"/>
                  <a:pt x="408892" y="345739"/>
                  <a:pt x="414426" y="351273"/>
                </a:cubicBezTo>
                <a:lnTo>
                  <a:pt x="427338" y="366030"/>
                </a:lnTo>
                <a:cubicBezTo>
                  <a:pt x="438406" y="378942"/>
                  <a:pt x="427338" y="399233"/>
                  <a:pt x="410736" y="395544"/>
                </a:cubicBezTo>
                <a:lnTo>
                  <a:pt x="392290" y="391855"/>
                </a:lnTo>
                <a:cubicBezTo>
                  <a:pt x="384912" y="390010"/>
                  <a:pt x="379378" y="393699"/>
                  <a:pt x="377533" y="401078"/>
                </a:cubicBezTo>
                <a:lnTo>
                  <a:pt x="371999" y="419524"/>
                </a:lnTo>
                <a:cubicBezTo>
                  <a:pt x="366465" y="436126"/>
                  <a:pt x="344330" y="436126"/>
                  <a:pt x="338796" y="419524"/>
                </a:cubicBezTo>
                <a:lnTo>
                  <a:pt x="333262" y="401078"/>
                </a:lnTo>
                <a:cubicBezTo>
                  <a:pt x="331418" y="393699"/>
                  <a:pt x="324039" y="390010"/>
                  <a:pt x="318505" y="391855"/>
                </a:cubicBezTo>
                <a:lnTo>
                  <a:pt x="300059" y="395544"/>
                </a:lnTo>
                <a:cubicBezTo>
                  <a:pt x="283457" y="399233"/>
                  <a:pt x="272390" y="378942"/>
                  <a:pt x="283457" y="366030"/>
                </a:cubicBezTo>
                <a:lnTo>
                  <a:pt x="296370" y="351273"/>
                </a:lnTo>
                <a:moveTo>
                  <a:pt x="79318" y="363390"/>
                </a:moveTo>
                <a:cubicBezTo>
                  <a:pt x="0" y="284072"/>
                  <a:pt x="0" y="154948"/>
                  <a:pt x="79318" y="75629"/>
                </a:cubicBezTo>
                <a:cubicBezTo>
                  <a:pt x="140191" y="14757"/>
                  <a:pt x="228733" y="0"/>
                  <a:pt x="302518" y="33203"/>
                </a:cubicBezTo>
                <a:moveTo>
                  <a:pt x="5995" y="2051"/>
                </a:moveTo>
                <a:moveTo>
                  <a:pt x="416885" y="81164"/>
                </a:moveTo>
                <a:lnTo>
                  <a:pt x="365235" y="77475"/>
                </a:lnTo>
                <a:lnTo>
                  <a:pt x="361546" y="129124"/>
                </a:lnTo>
                <a:moveTo>
                  <a:pt x="5995" y="2051"/>
                </a:moveTo>
                <a:moveTo>
                  <a:pt x="27668" y="357862"/>
                </a:moveTo>
                <a:lnTo>
                  <a:pt x="79317" y="363396"/>
                </a:lnTo>
                <a:lnTo>
                  <a:pt x="84851" y="311746"/>
                </a:lnTo>
                <a:moveTo>
                  <a:pt x="365235" y="77475"/>
                </a:moveTo>
                <a:cubicBezTo>
                  <a:pt x="407661" y="119901"/>
                  <a:pt x="427952" y="175240"/>
                  <a:pt x="424263" y="230579"/>
                </a:cubicBezTo>
                <a:moveTo>
                  <a:pt x="226888" y="424272"/>
                </a:moveTo>
                <a:cubicBezTo>
                  <a:pt x="197374" y="424272"/>
                  <a:pt x="169705" y="418738"/>
                  <a:pt x="142036" y="407671"/>
                </a:cubicBezTo>
                <a:moveTo>
                  <a:pt x="225811" y="250110"/>
                </a:moveTo>
                <a:cubicBezTo>
                  <a:pt x="240266" y="250110"/>
                  <a:pt x="251984" y="238391"/>
                  <a:pt x="251984" y="223937"/>
                </a:cubicBezTo>
                <a:cubicBezTo>
                  <a:pt x="251984" y="209480"/>
                  <a:pt x="240266" y="197763"/>
                  <a:pt x="225811" y="197763"/>
                </a:cubicBezTo>
                <a:cubicBezTo>
                  <a:pt x="211357" y="197763"/>
                  <a:pt x="199638" y="209480"/>
                  <a:pt x="199638" y="223937"/>
                </a:cubicBezTo>
                <a:cubicBezTo>
                  <a:pt x="199638" y="238391"/>
                  <a:pt x="211357" y="250110"/>
                  <a:pt x="225811" y="250110"/>
                </a:cubicBezTo>
                <a:close/>
                <a:moveTo>
                  <a:pt x="355398" y="361870"/>
                </a:moveTo>
                <a:cubicBezTo>
                  <a:pt x="366117" y="361870"/>
                  <a:pt x="374807" y="353180"/>
                  <a:pt x="374807" y="342459"/>
                </a:cubicBezTo>
                <a:cubicBezTo>
                  <a:pt x="374807" y="331740"/>
                  <a:pt x="366117" y="323050"/>
                  <a:pt x="355398" y="323050"/>
                </a:cubicBezTo>
                <a:cubicBezTo>
                  <a:pt x="344677" y="323050"/>
                  <a:pt x="335987" y="331740"/>
                  <a:pt x="335987" y="342459"/>
                </a:cubicBezTo>
                <a:cubicBezTo>
                  <a:pt x="335987" y="353180"/>
                  <a:pt x="344677" y="361870"/>
                  <a:pt x="355398" y="361870"/>
                </a:cubicBezTo>
                <a:close/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74095" y="1970296"/>
            <a:ext cx="1983285" cy="597778"/>
            <a:chOff x="1093964" y="1965571"/>
            <a:chExt cx="1983285" cy="597778"/>
          </a:xfrm>
        </p:grpSpPr>
        <p:sp>
          <p:nvSpPr>
            <p:cNvPr id="19" name="TextBox 18"/>
            <p:cNvSpPr txBox="1"/>
            <p:nvPr/>
          </p:nvSpPr>
          <p:spPr>
            <a:xfrm>
              <a:off x="1093964" y="1965571"/>
              <a:ext cx="1983285" cy="199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 প্ল্যাটফর্ম ব্যবহার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3964" y="2164834"/>
              <a:ext cx="1983285" cy="199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করে পণ্য বা পরিষেবার প্রচার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93964" y="2364096"/>
              <a:ext cx="1983285" cy="199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করা।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46880" y="1970296"/>
            <a:ext cx="1742036" cy="597778"/>
            <a:chOff x="6066749" y="1965571"/>
            <a:chExt cx="1742036" cy="597778"/>
          </a:xfrm>
        </p:grpSpPr>
        <p:sp>
          <p:nvSpPr>
            <p:cNvPr id="23" name="TextBox 22"/>
            <p:cNvSpPr txBox="1"/>
            <p:nvPr/>
          </p:nvSpPr>
          <p:spPr>
            <a:xfrm>
              <a:off x="6066749" y="1965571"/>
              <a:ext cx="1742036" cy="199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আইসিটি ব্যবহার করে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66749" y="2164834"/>
              <a:ext cx="1742036" cy="199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অফিসের কাজ স্বয়ংক্রিয়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66749" y="2364096"/>
              <a:ext cx="1742036" cy="199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করা।</a:t>
              </a:r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3740496" y="3453500"/>
            <a:ext cx="429799" cy="421727"/>
          </a:xfrm>
          <a:custGeom>
            <a:avLst/>
            <a:gdLst/>
            <a:ahLst/>
            <a:cxnLst/>
            <a:rect l="0" t="0" r="0" b="0"/>
            <a:pathLst>
              <a:path w="429799" h="421727">
                <a:moveTo>
                  <a:pt x="0" y="0"/>
                </a:moveTo>
                <a:moveTo>
                  <a:pt x="219154" y="243951"/>
                </a:moveTo>
                <a:lnTo>
                  <a:pt x="191484" y="271620"/>
                </a:lnTo>
                <a:lnTo>
                  <a:pt x="219154" y="299290"/>
                </a:lnTo>
                <a:moveTo>
                  <a:pt x="0" y="0"/>
                </a:moveTo>
                <a:moveTo>
                  <a:pt x="353811" y="299290"/>
                </a:moveTo>
                <a:lnTo>
                  <a:pt x="381481" y="271620"/>
                </a:lnTo>
                <a:lnTo>
                  <a:pt x="353811" y="243951"/>
                </a:lnTo>
                <a:moveTo>
                  <a:pt x="0" y="0"/>
                </a:moveTo>
                <a:moveTo>
                  <a:pt x="265269" y="299290"/>
                </a:moveTo>
                <a:lnTo>
                  <a:pt x="302162" y="225505"/>
                </a:lnTo>
                <a:moveTo>
                  <a:pt x="0" y="0"/>
                </a:moveTo>
                <a:moveTo>
                  <a:pt x="126923" y="29975"/>
                </a:moveTo>
                <a:lnTo>
                  <a:pt x="134302" y="52110"/>
                </a:lnTo>
                <a:cubicBezTo>
                  <a:pt x="136146" y="59489"/>
                  <a:pt x="145370" y="65023"/>
                  <a:pt x="152748" y="63178"/>
                </a:cubicBezTo>
                <a:lnTo>
                  <a:pt x="174884" y="57644"/>
                </a:lnTo>
                <a:cubicBezTo>
                  <a:pt x="195174" y="53955"/>
                  <a:pt x="208086" y="76090"/>
                  <a:pt x="195174" y="90847"/>
                </a:cubicBezTo>
                <a:lnTo>
                  <a:pt x="178573" y="107449"/>
                </a:lnTo>
                <a:cubicBezTo>
                  <a:pt x="173039" y="112983"/>
                  <a:pt x="173039" y="122206"/>
                  <a:pt x="178573" y="127740"/>
                </a:cubicBezTo>
                <a:lnTo>
                  <a:pt x="195174" y="144342"/>
                </a:lnTo>
                <a:cubicBezTo>
                  <a:pt x="208086" y="159099"/>
                  <a:pt x="195174" y="183078"/>
                  <a:pt x="174884" y="177545"/>
                </a:cubicBezTo>
                <a:lnTo>
                  <a:pt x="152748" y="172011"/>
                </a:lnTo>
                <a:cubicBezTo>
                  <a:pt x="145370" y="170166"/>
                  <a:pt x="136146" y="173856"/>
                  <a:pt x="134302" y="183079"/>
                </a:cubicBezTo>
                <a:lnTo>
                  <a:pt x="126923" y="205214"/>
                </a:lnTo>
                <a:cubicBezTo>
                  <a:pt x="121389" y="225505"/>
                  <a:pt x="93720" y="225505"/>
                  <a:pt x="88186" y="205214"/>
                </a:cubicBezTo>
                <a:lnTo>
                  <a:pt x="80808" y="183079"/>
                </a:lnTo>
                <a:cubicBezTo>
                  <a:pt x="78963" y="175700"/>
                  <a:pt x="69740" y="170166"/>
                  <a:pt x="62361" y="172011"/>
                </a:cubicBezTo>
                <a:lnTo>
                  <a:pt x="40226" y="177545"/>
                </a:lnTo>
                <a:cubicBezTo>
                  <a:pt x="19935" y="181234"/>
                  <a:pt x="7023" y="159099"/>
                  <a:pt x="19935" y="144342"/>
                </a:cubicBezTo>
                <a:lnTo>
                  <a:pt x="36537" y="127740"/>
                </a:lnTo>
                <a:cubicBezTo>
                  <a:pt x="42071" y="122206"/>
                  <a:pt x="42071" y="112983"/>
                  <a:pt x="36537" y="107449"/>
                </a:cubicBezTo>
                <a:lnTo>
                  <a:pt x="19935" y="90847"/>
                </a:lnTo>
                <a:cubicBezTo>
                  <a:pt x="7023" y="76090"/>
                  <a:pt x="19935" y="52110"/>
                  <a:pt x="40226" y="57644"/>
                </a:cubicBezTo>
                <a:lnTo>
                  <a:pt x="62361" y="63178"/>
                </a:lnTo>
                <a:cubicBezTo>
                  <a:pt x="69740" y="65023"/>
                  <a:pt x="78963" y="61333"/>
                  <a:pt x="80808" y="52110"/>
                </a:cubicBezTo>
                <a:lnTo>
                  <a:pt x="88186" y="29975"/>
                </a:lnTo>
                <a:cubicBezTo>
                  <a:pt x="93720" y="9684"/>
                  <a:pt x="121389" y="9684"/>
                  <a:pt x="126923" y="29975"/>
                </a:cubicBezTo>
                <a:close/>
                <a:moveTo>
                  <a:pt x="0" y="0"/>
                </a:moveTo>
                <a:moveTo>
                  <a:pt x="185384" y="347573"/>
                </a:moveTo>
                <a:lnTo>
                  <a:pt x="166939" y="421727"/>
                </a:lnTo>
                <a:moveTo>
                  <a:pt x="0" y="0"/>
                </a:moveTo>
                <a:moveTo>
                  <a:pt x="259169" y="347573"/>
                </a:moveTo>
                <a:lnTo>
                  <a:pt x="277615" y="421727"/>
                </a:lnTo>
                <a:moveTo>
                  <a:pt x="111600" y="421727"/>
                </a:moveTo>
                <a:lnTo>
                  <a:pt x="332954" y="421727"/>
                </a:lnTo>
                <a:moveTo>
                  <a:pt x="266317" y="50957"/>
                </a:moveTo>
                <a:lnTo>
                  <a:pt x="392906" y="50957"/>
                </a:lnTo>
                <a:cubicBezTo>
                  <a:pt x="413197" y="50957"/>
                  <a:pt x="429799" y="67642"/>
                  <a:pt x="429799" y="88034"/>
                </a:cubicBezTo>
                <a:lnTo>
                  <a:pt x="429799" y="310496"/>
                </a:lnTo>
                <a:cubicBezTo>
                  <a:pt x="429799" y="330888"/>
                  <a:pt x="413197" y="347573"/>
                  <a:pt x="392906" y="347573"/>
                </a:cubicBezTo>
                <a:lnTo>
                  <a:pt x="51650" y="347573"/>
                </a:lnTo>
                <a:cubicBezTo>
                  <a:pt x="31359" y="347573"/>
                  <a:pt x="14757" y="330888"/>
                  <a:pt x="14757" y="310496"/>
                </a:cubicBezTo>
                <a:lnTo>
                  <a:pt x="14757" y="250177"/>
                </a:lnTo>
                <a:moveTo>
                  <a:pt x="79890" y="117594"/>
                </a:moveTo>
                <a:cubicBezTo>
                  <a:pt x="79890" y="132876"/>
                  <a:pt x="92278" y="145264"/>
                  <a:pt x="107560" y="145264"/>
                </a:cubicBezTo>
                <a:cubicBezTo>
                  <a:pt x="122841" y="145264"/>
                  <a:pt x="135229" y="132876"/>
                  <a:pt x="135229" y="117594"/>
                </a:cubicBezTo>
                <a:cubicBezTo>
                  <a:pt x="135229" y="102313"/>
                  <a:pt x="122841" y="89925"/>
                  <a:pt x="107560" y="89925"/>
                </a:cubicBezTo>
                <a:cubicBezTo>
                  <a:pt x="92278" y="89925"/>
                  <a:pt x="79890" y="102313"/>
                  <a:pt x="79890" y="117594"/>
                </a:cubicBezTo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930279" y="3476982"/>
            <a:ext cx="424263" cy="395751"/>
          </a:xfrm>
          <a:custGeom>
            <a:avLst/>
            <a:gdLst/>
            <a:ahLst/>
            <a:cxnLst/>
            <a:rect l="0" t="0" r="0" b="0"/>
            <a:pathLst>
              <a:path w="424263" h="395751">
                <a:moveTo>
                  <a:pt x="56261" y="131281"/>
                </a:moveTo>
                <a:cubicBezTo>
                  <a:pt x="56270" y="94668"/>
                  <a:pt x="82701" y="63407"/>
                  <a:pt x="118803" y="57309"/>
                </a:cubicBezTo>
                <a:cubicBezTo>
                  <a:pt x="154905" y="51211"/>
                  <a:pt x="190137" y="72058"/>
                  <a:pt x="202170" y="106637"/>
                </a:cubicBezTo>
                <a:moveTo>
                  <a:pt x="0" y="131281"/>
                </a:moveTo>
                <a:lnTo>
                  <a:pt x="18759" y="131281"/>
                </a:lnTo>
                <a:moveTo>
                  <a:pt x="0" y="187561"/>
                </a:moveTo>
                <a:lnTo>
                  <a:pt x="164005" y="187561"/>
                </a:lnTo>
                <a:moveTo>
                  <a:pt x="224140" y="38441"/>
                </a:moveTo>
                <a:lnTo>
                  <a:pt x="210877" y="51704"/>
                </a:lnTo>
                <a:moveTo>
                  <a:pt x="131300" y="0"/>
                </a:moveTo>
                <a:lnTo>
                  <a:pt x="131300" y="18741"/>
                </a:lnTo>
                <a:moveTo>
                  <a:pt x="38460" y="38441"/>
                </a:moveTo>
                <a:lnTo>
                  <a:pt x="51723" y="51704"/>
                </a:lnTo>
                <a:moveTo>
                  <a:pt x="246368" y="179906"/>
                </a:moveTo>
                <a:cubicBezTo>
                  <a:pt x="246368" y="216082"/>
                  <a:pt x="275694" y="245408"/>
                  <a:pt x="311870" y="245408"/>
                </a:cubicBezTo>
                <a:cubicBezTo>
                  <a:pt x="348046" y="245408"/>
                  <a:pt x="377373" y="216082"/>
                  <a:pt x="377373" y="179906"/>
                </a:cubicBezTo>
                <a:cubicBezTo>
                  <a:pt x="377373" y="143730"/>
                  <a:pt x="348046" y="114403"/>
                  <a:pt x="311870" y="114403"/>
                </a:cubicBezTo>
                <a:cubicBezTo>
                  <a:pt x="275694" y="114403"/>
                  <a:pt x="246368" y="143730"/>
                  <a:pt x="246368" y="179906"/>
                </a:cubicBezTo>
                <a:moveTo>
                  <a:pt x="151757" y="330113"/>
                </a:moveTo>
                <a:cubicBezTo>
                  <a:pt x="151756" y="342125"/>
                  <a:pt x="161493" y="351863"/>
                  <a:pt x="173505" y="351863"/>
                </a:cubicBezTo>
                <a:cubicBezTo>
                  <a:pt x="185516" y="351863"/>
                  <a:pt x="195254" y="342125"/>
                  <a:pt x="195253" y="330113"/>
                </a:cubicBezTo>
                <a:cubicBezTo>
                  <a:pt x="195254" y="318102"/>
                  <a:pt x="185516" y="308364"/>
                  <a:pt x="173505" y="308364"/>
                </a:cubicBezTo>
                <a:cubicBezTo>
                  <a:pt x="161493" y="308364"/>
                  <a:pt x="151756" y="318102"/>
                  <a:pt x="151757" y="330113"/>
                </a:cubicBezTo>
                <a:moveTo>
                  <a:pt x="295305" y="395745"/>
                </a:moveTo>
                <a:lnTo>
                  <a:pt x="127777" y="395745"/>
                </a:lnTo>
                <a:cubicBezTo>
                  <a:pt x="119961" y="395751"/>
                  <a:pt x="112962" y="390906"/>
                  <a:pt x="110216" y="383589"/>
                </a:cubicBezTo>
                <a:lnTo>
                  <a:pt x="70298" y="277191"/>
                </a:lnTo>
                <a:cubicBezTo>
                  <a:pt x="69214" y="274311"/>
                  <a:pt x="69613" y="271082"/>
                  <a:pt x="71365" y="268553"/>
                </a:cubicBezTo>
                <a:cubicBezTo>
                  <a:pt x="73118" y="266023"/>
                  <a:pt x="76001" y="264515"/>
                  <a:pt x="79079" y="264519"/>
                </a:cubicBezTo>
                <a:lnTo>
                  <a:pt x="233086" y="264519"/>
                </a:lnTo>
                <a:cubicBezTo>
                  <a:pt x="240903" y="264526"/>
                  <a:pt x="247898" y="269375"/>
                  <a:pt x="250647" y="276693"/>
                </a:cubicBezTo>
                <a:close/>
                <a:moveTo>
                  <a:pt x="344944" y="395745"/>
                </a:moveTo>
                <a:lnTo>
                  <a:pt x="424263" y="395745"/>
                </a:lnTo>
                <a:moveTo>
                  <a:pt x="311741" y="282928"/>
                </a:moveTo>
                <a:cubicBezTo>
                  <a:pt x="373885" y="282928"/>
                  <a:pt x="424263" y="333306"/>
                  <a:pt x="424263" y="395450"/>
                </a:cubicBezTo>
                <a:moveTo>
                  <a:pt x="377373" y="179906"/>
                </a:moveTo>
                <a:cubicBezTo>
                  <a:pt x="347840" y="179906"/>
                  <a:pt x="295305" y="175755"/>
                  <a:pt x="272008" y="127998"/>
                </a:cubicBezTo>
              </a:path>
            </a:pathLst>
          </a:custGeom>
          <a:noFill/>
          <a:ln w="9222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429784" y="3441206"/>
            <a:ext cx="1627584" cy="590263"/>
            <a:chOff x="1449653" y="3436481"/>
            <a:chExt cx="1627584" cy="590263"/>
          </a:xfrm>
        </p:grpSpPr>
        <p:sp>
          <p:nvSpPr>
            <p:cNvPr id="29" name="TextBox 28"/>
            <p:cNvSpPr txBox="1"/>
            <p:nvPr/>
          </p:nvSpPr>
          <p:spPr>
            <a:xfrm>
              <a:off x="1449653" y="3436481"/>
              <a:ext cx="1627584" cy="295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সফটওয়্যার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49653" y="3731660"/>
              <a:ext cx="1627584" cy="2950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ডেভেলপমেন্ট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046880" y="3441206"/>
            <a:ext cx="2023024" cy="590263"/>
            <a:chOff x="6066749" y="3436481"/>
            <a:chExt cx="2023024" cy="590263"/>
          </a:xfrm>
        </p:grpSpPr>
        <p:sp>
          <p:nvSpPr>
            <p:cNvPr id="32" name="TextBox 31"/>
            <p:cNvSpPr txBox="1"/>
            <p:nvPr/>
          </p:nvSpPr>
          <p:spPr>
            <a:xfrm>
              <a:off x="6066749" y="3436481"/>
              <a:ext cx="2023024" cy="295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আইটি ফ্রিল্যান্সিং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66749" y="3731660"/>
              <a:ext cx="2023024" cy="2950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ও আউটসোর্সিং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143291" y="4179046"/>
            <a:ext cx="1914077" cy="398496"/>
            <a:chOff x="1163160" y="4174321"/>
            <a:chExt cx="1914077" cy="398496"/>
          </a:xfrm>
        </p:grpSpPr>
        <p:sp>
          <p:nvSpPr>
            <p:cNvPr id="35" name="TextBox 34"/>
            <p:cNvSpPr txBox="1"/>
            <p:nvPr/>
          </p:nvSpPr>
          <p:spPr>
            <a:xfrm>
              <a:off x="1163160" y="4174321"/>
              <a:ext cx="1914077" cy="1992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নতুন সফটওয়্যার তৈরি এবং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63160" y="4373584"/>
              <a:ext cx="1914077" cy="1992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রক্ষণাবেক্ষণ করা।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46880" y="4179045"/>
            <a:ext cx="1910362" cy="597779"/>
            <a:chOff x="6066749" y="4174320"/>
            <a:chExt cx="1910362" cy="597779"/>
          </a:xfrm>
        </p:grpSpPr>
        <p:sp>
          <p:nvSpPr>
            <p:cNvPr id="38" name="TextBox 37"/>
            <p:cNvSpPr txBox="1"/>
            <p:nvPr/>
          </p:nvSpPr>
          <p:spPr>
            <a:xfrm>
              <a:off x="6066749" y="4174320"/>
              <a:ext cx="1910362" cy="1992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আইটি পরিষেবা প্রদান করে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066749" y="4373583"/>
              <a:ext cx="1910362" cy="199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ফ্রিল্যান্সিং বা আউটসোর্সিং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66749" y="4572846"/>
              <a:ext cx="1910362" cy="199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করা।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12163" y="1645364"/>
            <a:ext cx="1095784" cy="1095784"/>
          </a:xfrm>
          <a:custGeom>
            <a:avLst/>
            <a:gdLst/>
            <a:ahLst/>
            <a:cxnLst/>
            <a:rect l="0" t="0" r="0" b="0"/>
            <a:pathLst>
              <a:path w="1095784" h="1095784">
                <a:moveTo>
                  <a:pt x="0" y="547897"/>
                </a:moveTo>
                <a:cubicBezTo>
                  <a:pt x="0" y="850487"/>
                  <a:pt x="245297" y="1095784"/>
                  <a:pt x="547897" y="1095784"/>
                </a:cubicBezTo>
                <a:cubicBezTo>
                  <a:pt x="850487" y="1095784"/>
                  <a:pt x="1095784" y="850487"/>
                  <a:pt x="1095784" y="547897"/>
                </a:cubicBezTo>
                <a:cubicBezTo>
                  <a:pt x="1095784" y="245297"/>
                  <a:pt x="850487" y="0"/>
                  <a:pt x="547897" y="0"/>
                </a:cubicBezTo>
                <a:cubicBezTo>
                  <a:pt x="245297" y="0"/>
                  <a:pt x="0" y="245297"/>
                  <a:pt x="0" y="547897"/>
                </a:cubicBez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12163" y="1645364"/>
            <a:ext cx="1095789" cy="1095789"/>
          </a:xfrm>
          <a:custGeom>
            <a:avLst/>
            <a:gdLst/>
            <a:ahLst/>
            <a:cxnLst/>
            <a:rect l="0" t="0" r="0" b="0"/>
            <a:pathLst>
              <a:path w="1095789" h="1095789">
                <a:moveTo>
                  <a:pt x="0" y="547894"/>
                </a:moveTo>
                <a:cubicBezTo>
                  <a:pt x="0" y="850488"/>
                  <a:pt x="245300" y="1095789"/>
                  <a:pt x="547894" y="1095789"/>
                </a:cubicBezTo>
                <a:cubicBezTo>
                  <a:pt x="850488" y="1095789"/>
                  <a:pt x="1095789" y="850488"/>
                  <a:pt x="1095789" y="547894"/>
                </a:cubicBezTo>
                <a:cubicBezTo>
                  <a:pt x="1095789" y="245300"/>
                  <a:pt x="850488" y="0"/>
                  <a:pt x="547894" y="0"/>
                </a:cubicBezTo>
                <a:cubicBezTo>
                  <a:pt x="245300" y="0"/>
                  <a:pt x="0" y="245300"/>
                  <a:pt x="0" y="547894"/>
                </a:cubicBezTo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29531" y="1448721"/>
            <a:ext cx="1475203" cy="1779450"/>
          </a:xfrm>
          <a:custGeom>
            <a:avLst/>
            <a:gdLst/>
            <a:ahLst/>
            <a:cxnLst/>
            <a:rect l="0" t="0" r="0" b="0"/>
            <a:pathLst>
              <a:path w="1475203" h="1779450">
                <a:moveTo>
                  <a:pt x="0" y="737411"/>
                </a:moveTo>
                <a:cubicBezTo>
                  <a:pt x="0" y="594336"/>
                  <a:pt x="42845" y="454475"/>
                  <a:pt x="123116" y="335512"/>
                </a:cubicBezTo>
                <a:cubicBezTo>
                  <a:pt x="203387" y="216550"/>
                  <a:pt x="317479" y="123830"/>
                  <a:pt x="450965" y="69078"/>
                </a:cubicBezTo>
                <a:cubicBezTo>
                  <a:pt x="584451" y="14325"/>
                  <a:pt x="731335" y="0"/>
                  <a:pt x="873044" y="27912"/>
                </a:cubicBezTo>
                <a:cubicBezTo>
                  <a:pt x="1014752" y="55825"/>
                  <a:pt x="1144920" y="124722"/>
                  <a:pt x="1247085" y="225890"/>
                </a:cubicBezTo>
                <a:cubicBezTo>
                  <a:pt x="1349251" y="327061"/>
                  <a:pt x="1418827" y="455957"/>
                  <a:pt x="1447015" y="596284"/>
                </a:cubicBezTo>
                <a:cubicBezTo>
                  <a:pt x="1475203" y="736609"/>
                  <a:pt x="1460735" y="882060"/>
                  <a:pt x="1405443" y="1014244"/>
                </a:cubicBezTo>
                <a:cubicBezTo>
                  <a:pt x="1350152" y="1146428"/>
                  <a:pt x="1256518" y="1259407"/>
                  <a:pt x="1136383" y="1338896"/>
                </a:cubicBezTo>
                <a:cubicBezTo>
                  <a:pt x="1016250" y="1418383"/>
                  <a:pt x="879358" y="1460810"/>
                  <a:pt x="734874" y="1460810"/>
                </a:cubicBezTo>
                <a:lnTo>
                  <a:pt x="734875" y="1779450"/>
                </a:lnTo>
                <a:moveTo>
                  <a:pt x="607071" y="1653347"/>
                </a:moveTo>
                <a:lnTo>
                  <a:pt x="734875" y="1779450"/>
                </a:lnTo>
                <a:moveTo>
                  <a:pt x="734875" y="1779450"/>
                </a:moveTo>
                <a:lnTo>
                  <a:pt x="862679" y="1653347"/>
                </a:lnTo>
              </a:path>
            </a:pathLst>
          </a:custGeom>
          <a:noFill/>
          <a:ln w="11415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69004" y="1645364"/>
            <a:ext cx="1095784" cy="1095784"/>
          </a:xfrm>
          <a:custGeom>
            <a:avLst/>
            <a:gdLst/>
            <a:ahLst/>
            <a:cxnLst/>
            <a:rect l="0" t="0" r="0" b="0"/>
            <a:pathLst>
              <a:path w="1095784" h="1095784">
                <a:moveTo>
                  <a:pt x="0" y="547897"/>
                </a:moveTo>
                <a:cubicBezTo>
                  <a:pt x="0" y="850487"/>
                  <a:pt x="245297" y="1095784"/>
                  <a:pt x="547897" y="1095784"/>
                </a:cubicBezTo>
                <a:cubicBezTo>
                  <a:pt x="850487" y="1095784"/>
                  <a:pt x="1095784" y="850487"/>
                  <a:pt x="1095784" y="547897"/>
                </a:cubicBezTo>
                <a:cubicBezTo>
                  <a:pt x="1095784" y="245297"/>
                  <a:pt x="850487" y="0"/>
                  <a:pt x="547897" y="0"/>
                </a:cubicBezTo>
                <a:cubicBezTo>
                  <a:pt x="245297" y="0"/>
                  <a:pt x="0" y="245297"/>
                  <a:pt x="0" y="547897"/>
                </a:cubicBez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969004" y="1645364"/>
            <a:ext cx="1095789" cy="1095789"/>
          </a:xfrm>
          <a:custGeom>
            <a:avLst/>
            <a:gdLst/>
            <a:ahLst/>
            <a:cxnLst/>
            <a:rect l="0" t="0" r="0" b="0"/>
            <a:pathLst>
              <a:path w="1095789" h="1095789">
                <a:moveTo>
                  <a:pt x="0" y="547894"/>
                </a:moveTo>
                <a:cubicBezTo>
                  <a:pt x="0" y="850488"/>
                  <a:pt x="245300" y="1095789"/>
                  <a:pt x="547894" y="1095789"/>
                </a:cubicBezTo>
                <a:cubicBezTo>
                  <a:pt x="850488" y="1095789"/>
                  <a:pt x="1095789" y="850488"/>
                  <a:pt x="1095789" y="547894"/>
                </a:cubicBezTo>
                <a:cubicBezTo>
                  <a:pt x="1095789" y="245300"/>
                  <a:pt x="850488" y="0"/>
                  <a:pt x="547894" y="0"/>
                </a:cubicBezTo>
                <a:cubicBezTo>
                  <a:pt x="245300" y="0"/>
                  <a:pt x="0" y="245300"/>
                  <a:pt x="0" y="547894"/>
                </a:cubicBezTo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86372" y="1448721"/>
            <a:ext cx="1475203" cy="1779450"/>
          </a:xfrm>
          <a:custGeom>
            <a:avLst/>
            <a:gdLst/>
            <a:ahLst/>
            <a:cxnLst/>
            <a:rect l="0" t="0" r="0" b="0"/>
            <a:pathLst>
              <a:path w="1475203" h="1779450">
                <a:moveTo>
                  <a:pt x="0" y="737411"/>
                </a:moveTo>
                <a:cubicBezTo>
                  <a:pt x="0" y="594336"/>
                  <a:pt x="42845" y="454475"/>
                  <a:pt x="123116" y="335512"/>
                </a:cubicBezTo>
                <a:cubicBezTo>
                  <a:pt x="203387" y="216550"/>
                  <a:pt x="317479" y="123830"/>
                  <a:pt x="450965" y="69078"/>
                </a:cubicBezTo>
                <a:cubicBezTo>
                  <a:pt x="584451" y="14325"/>
                  <a:pt x="731335" y="0"/>
                  <a:pt x="873044" y="27912"/>
                </a:cubicBezTo>
                <a:cubicBezTo>
                  <a:pt x="1014752" y="55825"/>
                  <a:pt x="1144920" y="124722"/>
                  <a:pt x="1247085" y="225890"/>
                </a:cubicBezTo>
                <a:cubicBezTo>
                  <a:pt x="1349251" y="327061"/>
                  <a:pt x="1418827" y="455957"/>
                  <a:pt x="1447015" y="596284"/>
                </a:cubicBezTo>
                <a:cubicBezTo>
                  <a:pt x="1475203" y="736609"/>
                  <a:pt x="1460735" y="882060"/>
                  <a:pt x="1405443" y="1014244"/>
                </a:cubicBezTo>
                <a:cubicBezTo>
                  <a:pt x="1350152" y="1146428"/>
                  <a:pt x="1256518" y="1259407"/>
                  <a:pt x="1136383" y="1338896"/>
                </a:cubicBezTo>
                <a:cubicBezTo>
                  <a:pt x="1016250" y="1418383"/>
                  <a:pt x="879358" y="1460810"/>
                  <a:pt x="734874" y="1460810"/>
                </a:cubicBezTo>
                <a:lnTo>
                  <a:pt x="734875" y="1779450"/>
                </a:lnTo>
                <a:moveTo>
                  <a:pt x="607071" y="1653347"/>
                </a:moveTo>
                <a:lnTo>
                  <a:pt x="734875" y="1779450"/>
                </a:lnTo>
                <a:moveTo>
                  <a:pt x="734875" y="1779450"/>
                </a:moveTo>
                <a:lnTo>
                  <a:pt x="862679" y="1653347"/>
                </a:lnTo>
              </a:path>
            </a:pathLst>
          </a:custGeom>
          <a:noFill/>
          <a:ln w="11415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25845" y="1645364"/>
            <a:ext cx="1095784" cy="1095784"/>
          </a:xfrm>
          <a:custGeom>
            <a:avLst/>
            <a:gdLst/>
            <a:ahLst/>
            <a:cxnLst/>
            <a:rect l="0" t="0" r="0" b="0"/>
            <a:pathLst>
              <a:path w="1095784" h="1095784">
                <a:moveTo>
                  <a:pt x="0" y="547897"/>
                </a:moveTo>
                <a:cubicBezTo>
                  <a:pt x="0" y="850487"/>
                  <a:pt x="245297" y="1095784"/>
                  <a:pt x="547897" y="1095784"/>
                </a:cubicBezTo>
                <a:cubicBezTo>
                  <a:pt x="850487" y="1095784"/>
                  <a:pt x="1095784" y="850487"/>
                  <a:pt x="1095784" y="547897"/>
                </a:cubicBezTo>
                <a:cubicBezTo>
                  <a:pt x="1095784" y="245297"/>
                  <a:pt x="850487" y="0"/>
                  <a:pt x="547897" y="0"/>
                </a:cubicBezTo>
                <a:cubicBezTo>
                  <a:pt x="245297" y="0"/>
                  <a:pt x="0" y="245297"/>
                  <a:pt x="0" y="547897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25845" y="1645364"/>
            <a:ext cx="1095789" cy="1095789"/>
          </a:xfrm>
          <a:custGeom>
            <a:avLst/>
            <a:gdLst/>
            <a:ahLst/>
            <a:cxnLst/>
            <a:rect l="0" t="0" r="0" b="0"/>
            <a:pathLst>
              <a:path w="1095789" h="1095789">
                <a:moveTo>
                  <a:pt x="0" y="547894"/>
                </a:moveTo>
                <a:cubicBezTo>
                  <a:pt x="0" y="850488"/>
                  <a:pt x="245300" y="1095789"/>
                  <a:pt x="547894" y="1095789"/>
                </a:cubicBezTo>
                <a:cubicBezTo>
                  <a:pt x="850488" y="1095789"/>
                  <a:pt x="1095789" y="850488"/>
                  <a:pt x="1095789" y="547894"/>
                </a:cubicBezTo>
                <a:cubicBezTo>
                  <a:pt x="1095789" y="245300"/>
                  <a:pt x="850488" y="0"/>
                  <a:pt x="547894" y="0"/>
                </a:cubicBezTo>
                <a:cubicBezTo>
                  <a:pt x="245300" y="0"/>
                  <a:pt x="0" y="245300"/>
                  <a:pt x="0" y="547894"/>
                </a:cubicBezTo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43214" y="1448721"/>
            <a:ext cx="1475203" cy="1779450"/>
          </a:xfrm>
          <a:custGeom>
            <a:avLst/>
            <a:gdLst/>
            <a:ahLst/>
            <a:cxnLst/>
            <a:rect l="0" t="0" r="0" b="0"/>
            <a:pathLst>
              <a:path w="1475203" h="1779450">
                <a:moveTo>
                  <a:pt x="0" y="737411"/>
                </a:moveTo>
                <a:cubicBezTo>
                  <a:pt x="0" y="594336"/>
                  <a:pt x="42845" y="454475"/>
                  <a:pt x="123116" y="335512"/>
                </a:cubicBezTo>
                <a:cubicBezTo>
                  <a:pt x="203387" y="216550"/>
                  <a:pt x="317479" y="123830"/>
                  <a:pt x="450965" y="69078"/>
                </a:cubicBezTo>
                <a:cubicBezTo>
                  <a:pt x="584451" y="14325"/>
                  <a:pt x="731335" y="0"/>
                  <a:pt x="873044" y="27912"/>
                </a:cubicBezTo>
                <a:cubicBezTo>
                  <a:pt x="1014752" y="55825"/>
                  <a:pt x="1144920" y="124722"/>
                  <a:pt x="1247085" y="225890"/>
                </a:cubicBezTo>
                <a:cubicBezTo>
                  <a:pt x="1349251" y="327061"/>
                  <a:pt x="1418827" y="455957"/>
                  <a:pt x="1447015" y="596284"/>
                </a:cubicBezTo>
                <a:cubicBezTo>
                  <a:pt x="1475203" y="736609"/>
                  <a:pt x="1460735" y="882060"/>
                  <a:pt x="1405443" y="1014244"/>
                </a:cubicBezTo>
                <a:cubicBezTo>
                  <a:pt x="1350152" y="1146428"/>
                  <a:pt x="1256518" y="1259407"/>
                  <a:pt x="1136383" y="1338896"/>
                </a:cubicBezTo>
                <a:cubicBezTo>
                  <a:pt x="1016250" y="1418383"/>
                  <a:pt x="879358" y="1460810"/>
                  <a:pt x="734874" y="1460810"/>
                </a:cubicBezTo>
                <a:lnTo>
                  <a:pt x="734875" y="1779450"/>
                </a:lnTo>
                <a:moveTo>
                  <a:pt x="607071" y="1653347"/>
                </a:moveTo>
                <a:lnTo>
                  <a:pt x="734875" y="1779450"/>
                </a:lnTo>
                <a:moveTo>
                  <a:pt x="734875" y="1779450"/>
                </a:moveTo>
                <a:lnTo>
                  <a:pt x="862679" y="1653347"/>
                </a:lnTo>
              </a:path>
            </a:pathLst>
          </a:custGeom>
          <a:noFill/>
          <a:ln w="11415">
            <a:solidFill>
              <a:srgbClr val="F0FAFF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30951" y="393684"/>
            <a:ext cx="6171904" cy="4800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37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সামাজিক যোগাযোগ মাধ্যম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4607" y="1837808"/>
            <a:ext cx="711052" cy="711103"/>
          </a:xfrm>
          <a:custGeom>
            <a:avLst/>
            <a:gdLst/>
            <a:ahLst/>
            <a:cxnLst/>
            <a:rect l="0" t="0" r="0" b="0"/>
            <a:pathLst>
              <a:path w="711052" h="711103">
                <a:moveTo>
                  <a:pt x="297099" y="513182"/>
                </a:moveTo>
                <a:lnTo>
                  <a:pt x="297099" y="256494"/>
                </a:lnTo>
                <a:cubicBezTo>
                  <a:pt x="297099" y="230706"/>
                  <a:pt x="318004" y="209801"/>
                  <a:pt x="343792" y="209801"/>
                </a:cubicBezTo>
                <a:lnTo>
                  <a:pt x="437117" y="209801"/>
                </a:lnTo>
                <a:moveTo>
                  <a:pt x="250437" y="349819"/>
                </a:moveTo>
                <a:lnTo>
                  <a:pt x="367108" y="349819"/>
                </a:lnTo>
                <a:moveTo>
                  <a:pt x="310218" y="57913"/>
                </a:moveTo>
                <a:cubicBezTo>
                  <a:pt x="321762" y="70728"/>
                  <a:pt x="338201" y="78045"/>
                  <a:pt x="355450" y="78045"/>
                </a:cubicBezTo>
                <a:cubicBezTo>
                  <a:pt x="372698" y="78045"/>
                  <a:pt x="389137" y="70728"/>
                  <a:pt x="400682" y="57913"/>
                </a:cubicBezTo>
                <a:lnTo>
                  <a:pt x="429933" y="25526"/>
                </a:lnTo>
                <a:cubicBezTo>
                  <a:pt x="447175" y="6269"/>
                  <a:pt x="474698" y="0"/>
                  <a:pt x="498579" y="9889"/>
                </a:cubicBezTo>
                <a:cubicBezTo>
                  <a:pt x="522460" y="19778"/>
                  <a:pt x="537493" y="43670"/>
                  <a:pt x="536072" y="69479"/>
                </a:cubicBezTo>
                <a:lnTo>
                  <a:pt x="533850" y="113067"/>
                </a:lnTo>
                <a:cubicBezTo>
                  <a:pt x="532966" y="130276"/>
                  <a:pt x="539416" y="147054"/>
                  <a:pt x="551601" y="159238"/>
                </a:cubicBezTo>
                <a:cubicBezTo>
                  <a:pt x="563785" y="171423"/>
                  <a:pt x="580563" y="177873"/>
                  <a:pt x="597771" y="176988"/>
                </a:cubicBezTo>
                <a:lnTo>
                  <a:pt x="641572" y="174827"/>
                </a:lnTo>
                <a:cubicBezTo>
                  <a:pt x="667381" y="173407"/>
                  <a:pt x="691273" y="188439"/>
                  <a:pt x="701163" y="212321"/>
                </a:cubicBezTo>
                <a:cubicBezTo>
                  <a:pt x="711052" y="236202"/>
                  <a:pt x="704783" y="263725"/>
                  <a:pt x="685526" y="280967"/>
                </a:cubicBezTo>
                <a:lnTo>
                  <a:pt x="653139" y="310218"/>
                </a:lnTo>
                <a:cubicBezTo>
                  <a:pt x="640324" y="321762"/>
                  <a:pt x="633007" y="338201"/>
                  <a:pt x="633007" y="355450"/>
                </a:cubicBezTo>
                <a:cubicBezTo>
                  <a:pt x="633007" y="372698"/>
                  <a:pt x="640324" y="389137"/>
                  <a:pt x="653139" y="400682"/>
                </a:cubicBezTo>
                <a:lnTo>
                  <a:pt x="685526" y="429933"/>
                </a:lnTo>
                <a:cubicBezTo>
                  <a:pt x="704783" y="447175"/>
                  <a:pt x="711052" y="474698"/>
                  <a:pt x="701163" y="498579"/>
                </a:cubicBezTo>
                <a:cubicBezTo>
                  <a:pt x="691273" y="522460"/>
                  <a:pt x="667381" y="537493"/>
                  <a:pt x="641572" y="536072"/>
                </a:cubicBezTo>
                <a:lnTo>
                  <a:pt x="597984" y="533850"/>
                </a:lnTo>
                <a:cubicBezTo>
                  <a:pt x="580776" y="532966"/>
                  <a:pt x="563998" y="539416"/>
                  <a:pt x="551814" y="551601"/>
                </a:cubicBezTo>
                <a:cubicBezTo>
                  <a:pt x="539629" y="563785"/>
                  <a:pt x="533179" y="580563"/>
                  <a:pt x="534063" y="597771"/>
                </a:cubicBezTo>
                <a:lnTo>
                  <a:pt x="536285" y="641359"/>
                </a:lnTo>
                <a:cubicBezTo>
                  <a:pt x="537706" y="667168"/>
                  <a:pt x="522673" y="691060"/>
                  <a:pt x="498792" y="700950"/>
                </a:cubicBezTo>
                <a:cubicBezTo>
                  <a:pt x="474911" y="710839"/>
                  <a:pt x="447388" y="704570"/>
                  <a:pt x="430146" y="685313"/>
                </a:cubicBezTo>
                <a:lnTo>
                  <a:pt x="400895" y="652926"/>
                </a:lnTo>
                <a:cubicBezTo>
                  <a:pt x="389350" y="640110"/>
                  <a:pt x="372911" y="632794"/>
                  <a:pt x="355663" y="632794"/>
                </a:cubicBezTo>
                <a:cubicBezTo>
                  <a:pt x="338414" y="632794"/>
                  <a:pt x="321975" y="640110"/>
                  <a:pt x="310431" y="652926"/>
                </a:cubicBezTo>
                <a:lnTo>
                  <a:pt x="281180" y="685313"/>
                </a:lnTo>
                <a:cubicBezTo>
                  <a:pt x="263997" y="704709"/>
                  <a:pt x="236420" y="711103"/>
                  <a:pt x="212455" y="701247"/>
                </a:cubicBezTo>
                <a:cubicBezTo>
                  <a:pt x="188491" y="691391"/>
                  <a:pt x="173392" y="667445"/>
                  <a:pt x="174827" y="641572"/>
                </a:cubicBezTo>
                <a:lnTo>
                  <a:pt x="177049" y="597984"/>
                </a:lnTo>
                <a:cubicBezTo>
                  <a:pt x="177934" y="580776"/>
                  <a:pt x="171483" y="563998"/>
                  <a:pt x="159299" y="551814"/>
                </a:cubicBezTo>
                <a:cubicBezTo>
                  <a:pt x="147114" y="539629"/>
                  <a:pt x="130337" y="533179"/>
                  <a:pt x="113128" y="534063"/>
                </a:cubicBezTo>
                <a:lnTo>
                  <a:pt x="69540" y="536285"/>
                </a:lnTo>
                <a:cubicBezTo>
                  <a:pt x="43731" y="537706"/>
                  <a:pt x="19839" y="522673"/>
                  <a:pt x="9950" y="498792"/>
                </a:cubicBezTo>
                <a:cubicBezTo>
                  <a:pt x="60" y="474911"/>
                  <a:pt x="6330" y="447388"/>
                  <a:pt x="25587" y="430146"/>
                </a:cubicBezTo>
                <a:lnTo>
                  <a:pt x="57973" y="400895"/>
                </a:lnTo>
                <a:cubicBezTo>
                  <a:pt x="70789" y="389350"/>
                  <a:pt x="78106" y="372911"/>
                  <a:pt x="78106" y="355663"/>
                </a:cubicBezTo>
                <a:cubicBezTo>
                  <a:pt x="78106" y="338414"/>
                  <a:pt x="70789" y="321975"/>
                  <a:pt x="57973" y="310431"/>
                </a:cubicBezTo>
                <a:lnTo>
                  <a:pt x="25526" y="280967"/>
                </a:lnTo>
                <a:cubicBezTo>
                  <a:pt x="6269" y="263725"/>
                  <a:pt x="0" y="236202"/>
                  <a:pt x="9889" y="212321"/>
                </a:cubicBezTo>
                <a:cubicBezTo>
                  <a:pt x="19778" y="188439"/>
                  <a:pt x="43670" y="173407"/>
                  <a:pt x="69479" y="174827"/>
                </a:cubicBezTo>
                <a:lnTo>
                  <a:pt x="113067" y="177049"/>
                </a:lnTo>
                <a:cubicBezTo>
                  <a:pt x="130276" y="177934"/>
                  <a:pt x="147054" y="171483"/>
                  <a:pt x="159238" y="159299"/>
                </a:cubicBezTo>
                <a:cubicBezTo>
                  <a:pt x="171423" y="147114"/>
                  <a:pt x="177873" y="130337"/>
                  <a:pt x="176988" y="113128"/>
                </a:cubicBezTo>
                <a:lnTo>
                  <a:pt x="174827" y="69479"/>
                </a:lnTo>
                <a:cubicBezTo>
                  <a:pt x="173407" y="43670"/>
                  <a:pt x="188439" y="19778"/>
                  <a:pt x="212321" y="9889"/>
                </a:cubicBezTo>
                <a:cubicBezTo>
                  <a:pt x="236202" y="0"/>
                  <a:pt x="263725" y="6269"/>
                  <a:pt x="280967" y="25526"/>
                </a:cubicBezTo>
                <a:close/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82074" y="1927917"/>
            <a:ext cx="669648" cy="670082"/>
          </a:xfrm>
          <a:custGeom>
            <a:avLst/>
            <a:gdLst/>
            <a:ahLst/>
            <a:cxnLst/>
            <a:rect l="0" t="0" r="0" b="0"/>
            <a:pathLst>
              <a:path w="669648" h="670082">
                <a:moveTo>
                  <a:pt x="669648" y="101824"/>
                </a:moveTo>
                <a:lnTo>
                  <a:pt x="608771" y="86605"/>
                </a:lnTo>
                <a:lnTo>
                  <a:pt x="639210" y="25728"/>
                </a:lnTo>
                <a:lnTo>
                  <a:pt x="564209" y="47035"/>
                </a:lnTo>
                <a:cubicBezTo>
                  <a:pt x="524411" y="9906"/>
                  <a:pt x="466345" y="0"/>
                  <a:pt x="416487" y="21832"/>
                </a:cubicBezTo>
                <a:cubicBezTo>
                  <a:pt x="366630" y="43665"/>
                  <a:pt x="334530" y="93055"/>
                  <a:pt x="334824" y="147482"/>
                </a:cubicBezTo>
                <a:lnTo>
                  <a:pt x="334824" y="177921"/>
                </a:lnTo>
                <a:cubicBezTo>
                  <a:pt x="227102" y="200141"/>
                  <a:pt x="132894" y="141394"/>
                  <a:pt x="45657" y="40947"/>
                </a:cubicBezTo>
                <a:cubicBezTo>
                  <a:pt x="30438" y="122117"/>
                  <a:pt x="45657" y="182994"/>
                  <a:pt x="91315" y="223579"/>
                </a:cubicBezTo>
                <a:lnTo>
                  <a:pt x="0" y="208359"/>
                </a:lnTo>
                <a:cubicBezTo>
                  <a:pt x="12327" y="271337"/>
                  <a:pt x="41457" y="320982"/>
                  <a:pt x="121754" y="330114"/>
                </a:cubicBezTo>
                <a:lnTo>
                  <a:pt x="45657" y="360552"/>
                </a:lnTo>
                <a:cubicBezTo>
                  <a:pt x="76096" y="421429"/>
                  <a:pt x="123763" y="430865"/>
                  <a:pt x="197850" y="436649"/>
                </a:cubicBezTo>
                <a:cubicBezTo>
                  <a:pt x="140228" y="477821"/>
                  <a:pt x="70801" y="499183"/>
                  <a:pt x="0" y="497526"/>
                </a:cubicBezTo>
                <a:cubicBezTo>
                  <a:pt x="388244" y="670082"/>
                  <a:pt x="608771" y="416437"/>
                  <a:pt x="608771" y="193140"/>
                </a:cubicBezTo>
                <a:lnTo>
                  <a:pt x="608771" y="152718"/>
                </a:lnTo>
                <a:close/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23696" y="1843214"/>
            <a:ext cx="700087" cy="700087"/>
          </a:xfrm>
          <a:custGeom>
            <a:avLst/>
            <a:gdLst/>
            <a:ahLst/>
            <a:cxnLst/>
            <a:rect l="0" t="0" r="0" b="0"/>
            <a:pathLst>
              <a:path w="700087" h="700087">
                <a:moveTo>
                  <a:pt x="0" y="350043"/>
                </a:moveTo>
                <a:cubicBezTo>
                  <a:pt x="0" y="543367"/>
                  <a:pt x="156719" y="700087"/>
                  <a:pt x="350043" y="700087"/>
                </a:cubicBezTo>
                <a:cubicBezTo>
                  <a:pt x="543367" y="700087"/>
                  <a:pt x="700087" y="543367"/>
                  <a:pt x="700087" y="350043"/>
                </a:cubicBezTo>
                <a:cubicBezTo>
                  <a:pt x="700087" y="156719"/>
                  <a:pt x="543367" y="0"/>
                  <a:pt x="350043" y="0"/>
                </a:cubicBezTo>
                <a:cubicBezTo>
                  <a:pt x="156719" y="0"/>
                  <a:pt x="0" y="156719"/>
                  <a:pt x="0" y="350043"/>
                </a:cubicBezTo>
                <a:moveTo>
                  <a:pt x="152192" y="152192"/>
                </a:moveTo>
                <a:lnTo>
                  <a:pt x="213070" y="152192"/>
                </a:lnTo>
                <a:cubicBezTo>
                  <a:pt x="213070" y="152192"/>
                  <a:pt x="228289" y="152192"/>
                  <a:pt x="228289" y="167412"/>
                </a:cubicBezTo>
                <a:lnTo>
                  <a:pt x="228289" y="532675"/>
                </a:lnTo>
                <a:cubicBezTo>
                  <a:pt x="228289" y="532675"/>
                  <a:pt x="228289" y="547894"/>
                  <a:pt x="213070" y="547894"/>
                </a:cubicBezTo>
                <a:lnTo>
                  <a:pt x="152192" y="547894"/>
                </a:lnTo>
                <a:cubicBezTo>
                  <a:pt x="152192" y="547894"/>
                  <a:pt x="136973" y="547894"/>
                  <a:pt x="136973" y="532675"/>
                </a:cubicBezTo>
                <a:lnTo>
                  <a:pt x="136973" y="167412"/>
                </a:lnTo>
                <a:cubicBezTo>
                  <a:pt x="136973" y="167412"/>
                  <a:pt x="136973" y="152192"/>
                  <a:pt x="152192" y="152192"/>
                </a:cubicBezTo>
                <a:moveTo>
                  <a:pt x="392353" y="264815"/>
                </a:moveTo>
                <a:cubicBezTo>
                  <a:pt x="480625" y="201807"/>
                  <a:pt x="578333" y="248074"/>
                  <a:pt x="578333" y="350043"/>
                </a:cubicBezTo>
                <a:lnTo>
                  <a:pt x="578333" y="532675"/>
                </a:lnTo>
                <a:cubicBezTo>
                  <a:pt x="578333" y="541080"/>
                  <a:pt x="571519" y="547894"/>
                  <a:pt x="563113" y="547894"/>
                </a:cubicBezTo>
                <a:lnTo>
                  <a:pt x="517455" y="547894"/>
                </a:lnTo>
                <a:cubicBezTo>
                  <a:pt x="509050" y="547894"/>
                  <a:pt x="502236" y="541080"/>
                  <a:pt x="502236" y="532675"/>
                </a:cubicBezTo>
                <a:lnTo>
                  <a:pt x="502236" y="365263"/>
                </a:lnTo>
                <a:cubicBezTo>
                  <a:pt x="499050" y="342570"/>
                  <a:pt x="484122" y="323245"/>
                  <a:pt x="462970" y="314430"/>
                </a:cubicBezTo>
                <a:cubicBezTo>
                  <a:pt x="445329" y="305560"/>
                  <a:pt x="424351" y="306467"/>
                  <a:pt x="407540" y="316826"/>
                </a:cubicBezTo>
                <a:cubicBezTo>
                  <a:pt x="390730" y="327185"/>
                  <a:pt x="380489" y="345517"/>
                  <a:pt x="380482" y="365263"/>
                </a:cubicBezTo>
                <a:lnTo>
                  <a:pt x="380482" y="532675"/>
                </a:lnTo>
                <a:cubicBezTo>
                  <a:pt x="380482" y="541080"/>
                  <a:pt x="373668" y="547894"/>
                  <a:pt x="365263" y="547894"/>
                </a:cubicBezTo>
                <a:lnTo>
                  <a:pt x="319605" y="547894"/>
                </a:lnTo>
                <a:cubicBezTo>
                  <a:pt x="311199" y="547894"/>
                  <a:pt x="304385" y="541080"/>
                  <a:pt x="304385" y="532675"/>
                </a:cubicBezTo>
                <a:lnTo>
                  <a:pt x="304385" y="258728"/>
                </a:lnTo>
                <a:cubicBezTo>
                  <a:pt x="304385" y="250322"/>
                  <a:pt x="311199" y="243508"/>
                  <a:pt x="319605" y="243508"/>
                </a:cubicBezTo>
                <a:lnTo>
                  <a:pt x="365263" y="243508"/>
                </a:lnTo>
                <a:cubicBezTo>
                  <a:pt x="373668" y="243508"/>
                  <a:pt x="380482" y="250322"/>
                  <a:pt x="380482" y="258728"/>
                </a:cubicBezTo>
                <a:cubicBezTo>
                  <a:pt x="380685" y="261296"/>
                  <a:pt x="382174" y="263587"/>
                  <a:pt x="384439" y="264815"/>
                </a:cubicBezTo>
                <a:cubicBezTo>
                  <a:pt x="386903" y="266169"/>
                  <a:pt x="389889" y="266169"/>
                  <a:pt x="392353" y="264815"/>
                </a:cubicBezTo>
                <a:close/>
              </a:path>
            </a:pathLst>
          </a:custGeom>
          <a:noFill/>
          <a:ln w="11415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8191" y="3471679"/>
            <a:ext cx="1203721" cy="3652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ফেসবুক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49955" y="3471679"/>
            <a:ext cx="933897" cy="3652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টুইটার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4008" y="3471679"/>
            <a:ext cx="1339453" cy="3652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24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লিঙ্কডইন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682490" y="4019570"/>
            <a:ext cx="1668808" cy="493155"/>
            <a:chOff x="3737591" y="3997362"/>
            <a:chExt cx="1668808" cy="493155"/>
          </a:xfrm>
        </p:grpSpPr>
        <p:sp>
          <p:nvSpPr>
            <p:cNvPr id="18" name="TextBox 17"/>
            <p:cNvSpPr txBox="1"/>
            <p:nvPr/>
          </p:nvSpPr>
          <p:spPr>
            <a:xfrm>
              <a:off x="3737591" y="3997362"/>
              <a:ext cx="1668808" cy="246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মাইক্রোব্লগিং সাইট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37591" y="4243964"/>
              <a:ext cx="1668808" cy="246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(বর্তমানে X)।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054783" y="4019570"/>
            <a:ext cx="2037902" cy="493155"/>
            <a:chOff x="6109884" y="3997362"/>
            <a:chExt cx="2037902" cy="493155"/>
          </a:xfrm>
        </p:grpSpPr>
        <p:sp>
          <p:nvSpPr>
            <p:cNvPr id="21" name="TextBox 20"/>
            <p:cNvSpPr txBox="1"/>
            <p:nvPr/>
          </p:nvSpPr>
          <p:spPr>
            <a:xfrm>
              <a:off x="6109884" y="3997362"/>
              <a:ext cx="2037902" cy="246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পেশাদারদের সামাজিক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09884" y="4243964"/>
              <a:ext cx="2037902" cy="246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যোগাযোগ মাধ্যম।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51315" y="4019573"/>
            <a:ext cx="1817493" cy="739767"/>
            <a:chOff x="1106416" y="3997365"/>
            <a:chExt cx="1817493" cy="739767"/>
          </a:xfrm>
        </p:grpSpPr>
        <p:sp>
          <p:nvSpPr>
            <p:cNvPr id="24" name="TextBox 23"/>
            <p:cNvSpPr txBox="1"/>
            <p:nvPr/>
          </p:nvSpPr>
          <p:spPr>
            <a:xfrm>
              <a:off x="1106416" y="3997365"/>
              <a:ext cx="1817493" cy="246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সবচেয়ে জনপ্রিয়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06416" y="4243967"/>
              <a:ext cx="1817493" cy="246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সামাজিক যোগাযোগ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6416" y="4490569"/>
              <a:ext cx="1817493" cy="2465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5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মাধ্যম।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61777" y="2437257"/>
            <a:ext cx="840105" cy="930306"/>
          </a:xfrm>
          <a:custGeom>
            <a:avLst/>
            <a:gdLst/>
            <a:ahLst/>
            <a:cxnLst/>
            <a:rect l="0" t="0" r="0" b="0"/>
            <a:pathLst>
              <a:path w="840105" h="930306">
                <a:moveTo>
                  <a:pt x="281654" y="67837"/>
                </a:moveTo>
                <a:cubicBezTo>
                  <a:pt x="315648" y="24231"/>
                  <a:pt x="335070" y="0"/>
                  <a:pt x="369065" y="4838"/>
                </a:cubicBezTo>
                <a:cubicBezTo>
                  <a:pt x="403059" y="9686"/>
                  <a:pt x="422481" y="33918"/>
                  <a:pt x="446760" y="43605"/>
                </a:cubicBezTo>
                <a:cubicBezTo>
                  <a:pt x="471039" y="53292"/>
                  <a:pt x="490461" y="72685"/>
                  <a:pt x="568166" y="67837"/>
                </a:cubicBezTo>
                <a:cubicBezTo>
                  <a:pt x="645861" y="62988"/>
                  <a:pt x="616724" y="101755"/>
                  <a:pt x="611866" y="111452"/>
                </a:cubicBezTo>
                <a:cubicBezTo>
                  <a:pt x="606999" y="121148"/>
                  <a:pt x="553593" y="179279"/>
                  <a:pt x="509892" y="208349"/>
                </a:cubicBezTo>
                <a:cubicBezTo>
                  <a:pt x="507520" y="209930"/>
                  <a:pt x="505367" y="211550"/>
                  <a:pt x="503424" y="213198"/>
                </a:cubicBezTo>
                <a:cubicBezTo>
                  <a:pt x="524456" y="213198"/>
                  <a:pt x="548735" y="222885"/>
                  <a:pt x="548735" y="242268"/>
                </a:cubicBezTo>
                <a:cubicBezTo>
                  <a:pt x="548735" y="256803"/>
                  <a:pt x="537781" y="269624"/>
                  <a:pt x="522636" y="271186"/>
                </a:cubicBezTo>
                <a:cubicBezTo>
                  <a:pt x="540343" y="288817"/>
                  <a:pt x="562898" y="313658"/>
                  <a:pt x="597303" y="353710"/>
                </a:cubicBezTo>
                <a:cubicBezTo>
                  <a:pt x="678856" y="448656"/>
                  <a:pt x="741140" y="545420"/>
                  <a:pt x="781831" y="634736"/>
                </a:cubicBezTo>
                <a:cubicBezTo>
                  <a:pt x="806110" y="688038"/>
                  <a:pt x="840105" y="760714"/>
                  <a:pt x="840105" y="838238"/>
                </a:cubicBezTo>
                <a:cubicBezTo>
                  <a:pt x="840105" y="885396"/>
                  <a:pt x="823922" y="919000"/>
                  <a:pt x="820683" y="930306"/>
                </a:cubicBezTo>
                <a:lnTo>
                  <a:pt x="0" y="930306"/>
                </a:lnTo>
                <a:lnTo>
                  <a:pt x="6476" y="900722"/>
                </a:lnTo>
                <a:cubicBezTo>
                  <a:pt x="22783" y="826131"/>
                  <a:pt x="49168" y="711660"/>
                  <a:pt x="121405" y="537838"/>
                </a:cubicBezTo>
                <a:cubicBezTo>
                  <a:pt x="194243" y="382781"/>
                  <a:pt x="228238" y="334327"/>
                  <a:pt x="276796" y="271338"/>
                </a:cubicBezTo>
                <a:cubicBezTo>
                  <a:pt x="276710" y="271329"/>
                  <a:pt x="247659" y="266461"/>
                  <a:pt x="247659" y="242268"/>
                </a:cubicBezTo>
                <a:cubicBezTo>
                  <a:pt x="247659" y="227771"/>
                  <a:pt x="258270" y="219827"/>
                  <a:pt x="258318" y="219789"/>
                </a:cubicBezTo>
                <a:cubicBezTo>
                  <a:pt x="230362" y="199701"/>
                  <a:pt x="201196" y="176393"/>
                  <a:pt x="189385" y="159896"/>
                </a:cubicBezTo>
                <a:cubicBezTo>
                  <a:pt x="165106" y="125977"/>
                  <a:pt x="184527" y="111452"/>
                  <a:pt x="189385" y="111452"/>
                </a:cubicBezTo>
                <a:cubicBezTo>
                  <a:pt x="194243" y="111452"/>
                  <a:pt x="247659" y="111442"/>
                  <a:pt x="281654" y="67837"/>
                </a:cubicBez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161777" y="2437256"/>
            <a:ext cx="840105" cy="930307"/>
          </a:xfrm>
          <a:custGeom>
            <a:avLst/>
            <a:gdLst/>
            <a:ahLst/>
            <a:cxnLst/>
            <a:rect l="0" t="0" r="0" b="0"/>
            <a:pathLst>
              <a:path w="840105" h="930307">
                <a:moveTo>
                  <a:pt x="121402" y="537833"/>
                </a:moveTo>
                <a:cubicBezTo>
                  <a:pt x="38848" y="736492"/>
                  <a:pt x="16187" y="857626"/>
                  <a:pt x="0" y="930307"/>
                </a:cubicBezTo>
                <a:lnTo>
                  <a:pt x="820680" y="930306"/>
                </a:lnTo>
                <a:cubicBezTo>
                  <a:pt x="823917" y="919000"/>
                  <a:pt x="840105" y="885400"/>
                  <a:pt x="840105" y="838244"/>
                </a:cubicBezTo>
                <a:cubicBezTo>
                  <a:pt x="840105" y="760718"/>
                  <a:pt x="806112" y="688038"/>
                  <a:pt x="781831" y="634739"/>
                </a:cubicBezTo>
                <a:cubicBezTo>
                  <a:pt x="741143" y="545422"/>
                  <a:pt x="678858" y="448649"/>
                  <a:pt x="597300" y="353709"/>
                </a:cubicBezTo>
                <a:cubicBezTo>
                  <a:pt x="562894" y="313658"/>
                  <a:pt x="540339" y="288809"/>
                  <a:pt x="522636" y="271182"/>
                </a:cubicBezTo>
                <a:cubicBezTo>
                  <a:pt x="537779" y="269620"/>
                  <a:pt x="548739" y="256802"/>
                  <a:pt x="548739" y="242266"/>
                </a:cubicBezTo>
                <a:cubicBezTo>
                  <a:pt x="548739" y="222884"/>
                  <a:pt x="524458" y="213194"/>
                  <a:pt x="503422" y="213195"/>
                </a:cubicBezTo>
                <a:cubicBezTo>
                  <a:pt x="505368" y="211549"/>
                  <a:pt x="507520" y="209925"/>
                  <a:pt x="509890" y="208348"/>
                </a:cubicBezTo>
                <a:cubicBezTo>
                  <a:pt x="553595" y="179276"/>
                  <a:pt x="607012" y="121132"/>
                  <a:pt x="611868" y="111442"/>
                </a:cubicBezTo>
                <a:cubicBezTo>
                  <a:pt x="616724" y="101752"/>
                  <a:pt x="645861" y="62988"/>
                  <a:pt x="568163" y="67834"/>
                </a:cubicBezTo>
                <a:cubicBezTo>
                  <a:pt x="490465" y="72681"/>
                  <a:pt x="471041" y="53297"/>
                  <a:pt x="446761" y="43606"/>
                </a:cubicBezTo>
                <a:cubicBezTo>
                  <a:pt x="422480" y="33915"/>
                  <a:pt x="403056" y="9689"/>
                  <a:pt x="369063" y="4845"/>
                </a:cubicBezTo>
                <a:cubicBezTo>
                  <a:pt x="335070" y="0"/>
                  <a:pt x="315646" y="24226"/>
                  <a:pt x="281653" y="67834"/>
                </a:cubicBezTo>
                <a:cubicBezTo>
                  <a:pt x="247661" y="111442"/>
                  <a:pt x="194243" y="111442"/>
                  <a:pt x="189387" y="111442"/>
                </a:cubicBezTo>
                <a:cubicBezTo>
                  <a:pt x="184531" y="111442"/>
                  <a:pt x="165107" y="125978"/>
                  <a:pt x="189387" y="159895"/>
                </a:cubicBezTo>
                <a:cubicBezTo>
                  <a:pt x="201197" y="176392"/>
                  <a:pt x="230359" y="199696"/>
                  <a:pt x="258320" y="219787"/>
                </a:cubicBezTo>
                <a:cubicBezTo>
                  <a:pt x="258320" y="219787"/>
                  <a:pt x="247661" y="227729"/>
                  <a:pt x="247661" y="242266"/>
                </a:cubicBezTo>
                <a:cubicBezTo>
                  <a:pt x="247661" y="266492"/>
                  <a:pt x="276797" y="271339"/>
                  <a:pt x="276797" y="271339"/>
                </a:cubicBezTo>
                <a:cubicBezTo>
                  <a:pt x="228236" y="334328"/>
                  <a:pt x="194243" y="382781"/>
                  <a:pt x="121402" y="537833"/>
                </a:cubicBezTo>
                <a:close/>
                <a:moveTo>
                  <a:pt x="247661" y="242266"/>
                </a:moveTo>
                <a:cubicBezTo>
                  <a:pt x="247661" y="232575"/>
                  <a:pt x="251812" y="225118"/>
                  <a:pt x="258320" y="219787"/>
                </a:cubicBezTo>
                <a:cubicBezTo>
                  <a:pt x="263349" y="215668"/>
                  <a:pt x="269783" y="213194"/>
                  <a:pt x="276797" y="213194"/>
                </a:cubicBezTo>
                <a:lnTo>
                  <a:pt x="503422" y="213195"/>
                </a:lnTo>
                <a:cubicBezTo>
                  <a:pt x="529314" y="213194"/>
                  <a:pt x="548739" y="226210"/>
                  <a:pt x="548739" y="242266"/>
                </a:cubicBezTo>
                <a:cubicBezTo>
                  <a:pt x="548739" y="257300"/>
                  <a:pt x="537302" y="269668"/>
                  <a:pt x="522636" y="271182"/>
                </a:cubicBezTo>
                <a:cubicBezTo>
                  <a:pt x="521639" y="271285"/>
                  <a:pt x="520627" y="271338"/>
                  <a:pt x="519602" y="271338"/>
                </a:cubicBezTo>
                <a:lnTo>
                  <a:pt x="276797" y="271339"/>
                </a:lnTo>
                <a:cubicBezTo>
                  <a:pt x="276797" y="271339"/>
                  <a:pt x="247661" y="266492"/>
                  <a:pt x="247661" y="242266"/>
                </a:cubicBezTo>
                <a:close/>
              </a:path>
            </a:pathLst>
          </a:custGeom>
          <a:noFill/>
          <a:ln w="7286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02791" y="2435136"/>
            <a:ext cx="840104" cy="932440"/>
          </a:xfrm>
          <a:custGeom>
            <a:avLst/>
            <a:gdLst/>
            <a:ahLst/>
            <a:cxnLst/>
            <a:rect l="0" t="0" r="0" b="0"/>
            <a:pathLst>
              <a:path w="840104" h="932440">
                <a:moveTo>
                  <a:pt x="281654" y="67989"/>
                </a:moveTo>
                <a:cubicBezTo>
                  <a:pt x="315648" y="24279"/>
                  <a:pt x="335070" y="0"/>
                  <a:pt x="369065" y="4857"/>
                </a:cubicBezTo>
                <a:cubicBezTo>
                  <a:pt x="403059" y="9715"/>
                  <a:pt x="422481" y="33994"/>
                  <a:pt x="446760" y="43710"/>
                </a:cubicBezTo>
                <a:cubicBezTo>
                  <a:pt x="471039" y="53416"/>
                  <a:pt x="490470" y="72847"/>
                  <a:pt x="568166" y="67989"/>
                </a:cubicBezTo>
                <a:cubicBezTo>
                  <a:pt x="645852" y="63131"/>
                  <a:pt x="616724" y="101974"/>
                  <a:pt x="611866" y="111690"/>
                </a:cubicBezTo>
                <a:cubicBezTo>
                  <a:pt x="607009" y="121405"/>
                  <a:pt x="553593" y="179679"/>
                  <a:pt x="509892" y="208826"/>
                </a:cubicBezTo>
                <a:cubicBezTo>
                  <a:pt x="507520" y="210407"/>
                  <a:pt x="505367" y="212026"/>
                  <a:pt x="503424" y="213683"/>
                </a:cubicBezTo>
                <a:cubicBezTo>
                  <a:pt x="524456" y="213674"/>
                  <a:pt x="548735" y="223399"/>
                  <a:pt x="548735" y="242830"/>
                </a:cubicBezTo>
                <a:cubicBezTo>
                  <a:pt x="548735" y="257394"/>
                  <a:pt x="537781" y="270233"/>
                  <a:pt x="522636" y="271805"/>
                </a:cubicBezTo>
                <a:cubicBezTo>
                  <a:pt x="540343" y="289464"/>
                  <a:pt x="562898" y="314372"/>
                  <a:pt x="597303" y="354520"/>
                </a:cubicBezTo>
                <a:cubicBezTo>
                  <a:pt x="678856" y="449675"/>
                  <a:pt x="741140" y="546677"/>
                  <a:pt x="781831" y="636193"/>
                </a:cubicBezTo>
                <a:cubicBezTo>
                  <a:pt x="806110" y="689619"/>
                  <a:pt x="840104" y="762466"/>
                  <a:pt x="840104" y="840162"/>
                </a:cubicBezTo>
                <a:cubicBezTo>
                  <a:pt x="840104" y="887425"/>
                  <a:pt x="823922" y="921105"/>
                  <a:pt x="820683" y="932440"/>
                </a:cubicBezTo>
                <a:lnTo>
                  <a:pt x="0" y="932440"/>
                </a:lnTo>
                <a:lnTo>
                  <a:pt x="6477" y="902789"/>
                </a:lnTo>
                <a:cubicBezTo>
                  <a:pt x="22783" y="828027"/>
                  <a:pt x="49168" y="713289"/>
                  <a:pt x="121405" y="539067"/>
                </a:cubicBezTo>
                <a:cubicBezTo>
                  <a:pt x="194243" y="383657"/>
                  <a:pt x="228238" y="335099"/>
                  <a:pt x="276796" y="271957"/>
                </a:cubicBezTo>
                <a:cubicBezTo>
                  <a:pt x="276796" y="271957"/>
                  <a:pt x="247669" y="267100"/>
                  <a:pt x="247659" y="242830"/>
                </a:cubicBezTo>
                <a:cubicBezTo>
                  <a:pt x="247659" y="228257"/>
                  <a:pt x="258318" y="220294"/>
                  <a:pt x="258318" y="220294"/>
                </a:cubicBezTo>
                <a:cubicBezTo>
                  <a:pt x="230362" y="200148"/>
                  <a:pt x="201196" y="176793"/>
                  <a:pt x="189385" y="160258"/>
                </a:cubicBezTo>
                <a:cubicBezTo>
                  <a:pt x="165106" y="126263"/>
                  <a:pt x="184527" y="111690"/>
                  <a:pt x="189385" y="111690"/>
                </a:cubicBezTo>
                <a:cubicBezTo>
                  <a:pt x="194243" y="111690"/>
                  <a:pt x="247659" y="111690"/>
                  <a:pt x="281654" y="67989"/>
                </a:cubicBezTo>
              </a:path>
            </a:pathLst>
          </a:custGeom>
          <a:solidFill>
            <a:srgbClr val="50EEB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02791" y="2435135"/>
            <a:ext cx="840105" cy="932440"/>
          </a:xfrm>
          <a:custGeom>
            <a:avLst/>
            <a:gdLst/>
            <a:ahLst/>
            <a:cxnLst/>
            <a:rect l="0" t="0" r="0" b="0"/>
            <a:pathLst>
              <a:path w="840105" h="932440">
                <a:moveTo>
                  <a:pt x="121402" y="539067"/>
                </a:moveTo>
                <a:cubicBezTo>
                  <a:pt x="38848" y="738182"/>
                  <a:pt x="16187" y="859593"/>
                  <a:pt x="0" y="932440"/>
                </a:cubicBezTo>
                <a:lnTo>
                  <a:pt x="820680" y="932439"/>
                </a:lnTo>
                <a:cubicBezTo>
                  <a:pt x="823917" y="921108"/>
                  <a:pt x="840105" y="887432"/>
                  <a:pt x="840105" y="840167"/>
                </a:cubicBezTo>
                <a:cubicBezTo>
                  <a:pt x="840105" y="762463"/>
                  <a:pt x="806112" y="689616"/>
                  <a:pt x="781831" y="636195"/>
                </a:cubicBezTo>
                <a:cubicBezTo>
                  <a:pt x="741143" y="546674"/>
                  <a:pt x="678858" y="449678"/>
                  <a:pt x="597300" y="354520"/>
                </a:cubicBezTo>
                <a:cubicBezTo>
                  <a:pt x="562894" y="314377"/>
                  <a:pt x="540339" y="289472"/>
                  <a:pt x="522636" y="271805"/>
                </a:cubicBezTo>
                <a:cubicBezTo>
                  <a:pt x="537779" y="270238"/>
                  <a:pt x="548739" y="257391"/>
                  <a:pt x="548739" y="242822"/>
                </a:cubicBezTo>
                <a:cubicBezTo>
                  <a:pt x="548739" y="223396"/>
                  <a:pt x="524458" y="213682"/>
                  <a:pt x="503422" y="213683"/>
                </a:cubicBezTo>
                <a:cubicBezTo>
                  <a:pt x="505368" y="212034"/>
                  <a:pt x="507520" y="210406"/>
                  <a:pt x="509890" y="208826"/>
                </a:cubicBezTo>
                <a:cubicBezTo>
                  <a:pt x="553595" y="179688"/>
                  <a:pt x="607012" y="121410"/>
                  <a:pt x="611868" y="111698"/>
                </a:cubicBezTo>
                <a:cubicBezTo>
                  <a:pt x="616724" y="101986"/>
                  <a:pt x="645861" y="63132"/>
                  <a:pt x="568163" y="67990"/>
                </a:cubicBezTo>
                <a:cubicBezTo>
                  <a:pt x="490465" y="72847"/>
                  <a:pt x="471041" y="53419"/>
                  <a:pt x="446761" y="43706"/>
                </a:cubicBezTo>
                <a:cubicBezTo>
                  <a:pt x="422480" y="33993"/>
                  <a:pt x="403056" y="9712"/>
                  <a:pt x="369063" y="4856"/>
                </a:cubicBezTo>
                <a:cubicBezTo>
                  <a:pt x="335070" y="0"/>
                  <a:pt x="315646" y="24281"/>
                  <a:pt x="281653" y="67990"/>
                </a:cubicBezTo>
                <a:cubicBezTo>
                  <a:pt x="247661" y="111698"/>
                  <a:pt x="194243" y="111698"/>
                  <a:pt x="189387" y="111698"/>
                </a:cubicBezTo>
                <a:cubicBezTo>
                  <a:pt x="184531" y="111698"/>
                  <a:pt x="165107" y="126267"/>
                  <a:pt x="189387" y="160262"/>
                </a:cubicBezTo>
                <a:cubicBezTo>
                  <a:pt x="201197" y="176797"/>
                  <a:pt x="230359" y="200154"/>
                  <a:pt x="258320" y="220291"/>
                </a:cubicBezTo>
                <a:cubicBezTo>
                  <a:pt x="258320" y="220291"/>
                  <a:pt x="247661" y="228252"/>
                  <a:pt x="247661" y="242822"/>
                </a:cubicBezTo>
                <a:cubicBezTo>
                  <a:pt x="247661" y="267103"/>
                  <a:pt x="276797" y="271961"/>
                  <a:pt x="276797" y="271961"/>
                </a:cubicBezTo>
                <a:cubicBezTo>
                  <a:pt x="228236" y="335096"/>
                  <a:pt x="194243" y="383659"/>
                  <a:pt x="121402" y="539067"/>
                </a:cubicBezTo>
                <a:close/>
                <a:moveTo>
                  <a:pt x="247661" y="242822"/>
                </a:moveTo>
                <a:cubicBezTo>
                  <a:pt x="247661" y="233109"/>
                  <a:pt x="251812" y="225635"/>
                  <a:pt x="258320" y="220291"/>
                </a:cubicBezTo>
                <a:cubicBezTo>
                  <a:pt x="263349" y="216162"/>
                  <a:pt x="269783" y="213682"/>
                  <a:pt x="276797" y="213682"/>
                </a:cubicBezTo>
                <a:lnTo>
                  <a:pt x="503422" y="213683"/>
                </a:lnTo>
                <a:cubicBezTo>
                  <a:pt x="529314" y="213682"/>
                  <a:pt x="548739" y="226730"/>
                  <a:pt x="548739" y="242822"/>
                </a:cubicBezTo>
                <a:cubicBezTo>
                  <a:pt x="548739" y="257890"/>
                  <a:pt x="537302" y="270287"/>
                  <a:pt x="522636" y="271805"/>
                </a:cubicBezTo>
                <a:cubicBezTo>
                  <a:pt x="521639" y="271908"/>
                  <a:pt x="520627" y="271960"/>
                  <a:pt x="519602" y="271960"/>
                </a:cubicBezTo>
                <a:lnTo>
                  <a:pt x="398200" y="271960"/>
                </a:lnTo>
                <a:lnTo>
                  <a:pt x="276797" y="271961"/>
                </a:lnTo>
                <a:cubicBezTo>
                  <a:pt x="276797" y="271961"/>
                  <a:pt x="247661" y="267103"/>
                  <a:pt x="247661" y="242822"/>
                </a:cubicBezTo>
                <a:close/>
              </a:path>
            </a:pathLst>
          </a:custGeom>
          <a:noFill/>
          <a:ln w="7286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27521" y="3367495"/>
            <a:ext cx="3020491" cy="1165459"/>
          </a:xfrm>
          <a:custGeom>
            <a:avLst/>
            <a:gdLst/>
            <a:ahLst/>
            <a:cxnLst/>
            <a:rect l="0" t="0" r="0" b="0"/>
            <a:pathLst>
              <a:path w="3020491" h="1165459">
                <a:moveTo>
                  <a:pt x="2350350" y="932373"/>
                </a:moveTo>
                <a:cubicBezTo>
                  <a:pt x="2366448" y="932373"/>
                  <a:pt x="2379487" y="945413"/>
                  <a:pt x="2379487" y="961510"/>
                </a:cubicBezTo>
                <a:lnTo>
                  <a:pt x="2379487" y="1048921"/>
                </a:lnTo>
                <a:lnTo>
                  <a:pt x="2525172" y="1048921"/>
                </a:lnTo>
                <a:cubicBezTo>
                  <a:pt x="2541260" y="1048921"/>
                  <a:pt x="2554309" y="1061961"/>
                  <a:pt x="2554309" y="1078058"/>
                </a:cubicBezTo>
                <a:lnTo>
                  <a:pt x="2554309" y="1165459"/>
                </a:lnTo>
                <a:lnTo>
                  <a:pt x="456476" y="1165459"/>
                </a:lnTo>
                <a:lnTo>
                  <a:pt x="456476" y="1078058"/>
                </a:lnTo>
                <a:cubicBezTo>
                  <a:pt x="456476" y="1061961"/>
                  <a:pt x="469515" y="1048921"/>
                  <a:pt x="485613" y="1048921"/>
                </a:cubicBezTo>
                <a:lnTo>
                  <a:pt x="514750" y="1048921"/>
                </a:lnTo>
                <a:lnTo>
                  <a:pt x="514750" y="961510"/>
                </a:lnTo>
                <a:cubicBezTo>
                  <a:pt x="514750" y="945413"/>
                  <a:pt x="527789" y="932373"/>
                  <a:pt x="543887" y="932373"/>
                </a:cubicBezTo>
                <a:lnTo>
                  <a:pt x="1447114" y="932373"/>
                </a:lnTo>
                <a:lnTo>
                  <a:pt x="1447114" y="636146"/>
                </a:lnTo>
                <a:lnTo>
                  <a:pt x="577872" y="466182"/>
                </a:lnTo>
                <a:lnTo>
                  <a:pt x="398202" y="466182"/>
                </a:lnTo>
                <a:cubicBezTo>
                  <a:pt x="387477" y="466182"/>
                  <a:pt x="378780" y="457485"/>
                  <a:pt x="378780" y="446760"/>
                </a:cubicBezTo>
                <a:lnTo>
                  <a:pt x="378780" y="271938"/>
                </a:lnTo>
                <a:lnTo>
                  <a:pt x="203958" y="271938"/>
                </a:lnTo>
                <a:cubicBezTo>
                  <a:pt x="118129" y="271938"/>
                  <a:pt x="48558" y="202368"/>
                  <a:pt x="48558" y="116547"/>
                </a:cubicBezTo>
                <a:lnTo>
                  <a:pt x="48558" y="58273"/>
                </a:lnTo>
                <a:lnTo>
                  <a:pt x="29136" y="58273"/>
                </a:lnTo>
                <a:cubicBezTo>
                  <a:pt x="13049" y="58273"/>
                  <a:pt x="0" y="45224"/>
                  <a:pt x="0" y="29136"/>
                </a:cubicBezTo>
                <a:cubicBezTo>
                  <a:pt x="0" y="13039"/>
                  <a:pt x="13049" y="0"/>
                  <a:pt x="29136" y="0"/>
                </a:cubicBezTo>
                <a:lnTo>
                  <a:pt x="932373" y="0"/>
                </a:lnTo>
                <a:cubicBezTo>
                  <a:pt x="948461" y="0"/>
                  <a:pt x="961510" y="13039"/>
                  <a:pt x="961510" y="29136"/>
                </a:cubicBezTo>
                <a:cubicBezTo>
                  <a:pt x="961510" y="45224"/>
                  <a:pt x="948461" y="58273"/>
                  <a:pt x="932373" y="58273"/>
                </a:cubicBezTo>
                <a:lnTo>
                  <a:pt x="912942" y="58273"/>
                </a:lnTo>
                <a:lnTo>
                  <a:pt x="912942" y="116547"/>
                </a:lnTo>
                <a:cubicBezTo>
                  <a:pt x="912942" y="202368"/>
                  <a:pt x="843372" y="271938"/>
                  <a:pt x="757551" y="271938"/>
                </a:cubicBezTo>
                <a:lnTo>
                  <a:pt x="577872" y="271938"/>
                </a:lnTo>
                <a:lnTo>
                  <a:pt x="577872" y="388486"/>
                </a:lnTo>
                <a:lnTo>
                  <a:pt x="1447114" y="466182"/>
                </a:lnTo>
                <a:lnTo>
                  <a:pt x="1447114" y="417623"/>
                </a:lnTo>
                <a:cubicBezTo>
                  <a:pt x="1447114" y="401535"/>
                  <a:pt x="1460163" y="388486"/>
                  <a:pt x="1476251" y="388486"/>
                </a:cubicBezTo>
                <a:lnTo>
                  <a:pt x="1534525" y="388486"/>
                </a:lnTo>
                <a:cubicBezTo>
                  <a:pt x="1550622" y="388486"/>
                  <a:pt x="1563662" y="401535"/>
                  <a:pt x="1563662" y="417623"/>
                </a:cubicBezTo>
                <a:lnTo>
                  <a:pt x="1563662" y="466182"/>
                </a:lnTo>
                <a:lnTo>
                  <a:pt x="2437761" y="388486"/>
                </a:lnTo>
                <a:lnTo>
                  <a:pt x="2437761" y="271938"/>
                </a:lnTo>
                <a:lnTo>
                  <a:pt x="2262939" y="271938"/>
                </a:lnTo>
                <a:cubicBezTo>
                  <a:pt x="2177119" y="271938"/>
                  <a:pt x="2107549" y="202368"/>
                  <a:pt x="2107549" y="116547"/>
                </a:cubicBezTo>
                <a:lnTo>
                  <a:pt x="2107549" y="58273"/>
                </a:lnTo>
                <a:lnTo>
                  <a:pt x="2088118" y="58273"/>
                </a:lnTo>
                <a:cubicBezTo>
                  <a:pt x="2072030" y="58273"/>
                  <a:pt x="2058990" y="45224"/>
                  <a:pt x="2058990" y="29136"/>
                </a:cubicBezTo>
                <a:cubicBezTo>
                  <a:pt x="2058990" y="13039"/>
                  <a:pt x="2072030" y="0"/>
                  <a:pt x="2088118" y="0"/>
                </a:cubicBezTo>
                <a:lnTo>
                  <a:pt x="2991354" y="0"/>
                </a:lnTo>
                <a:cubicBezTo>
                  <a:pt x="3007452" y="0"/>
                  <a:pt x="3020491" y="13039"/>
                  <a:pt x="3020491" y="29136"/>
                </a:cubicBezTo>
                <a:cubicBezTo>
                  <a:pt x="3020491" y="45224"/>
                  <a:pt x="3007452" y="58273"/>
                  <a:pt x="2991354" y="58273"/>
                </a:cubicBezTo>
                <a:lnTo>
                  <a:pt x="2971933" y="58273"/>
                </a:lnTo>
                <a:lnTo>
                  <a:pt x="2971933" y="116547"/>
                </a:lnTo>
                <a:cubicBezTo>
                  <a:pt x="2971933" y="202368"/>
                  <a:pt x="2902362" y="271938"/>
                  <a:pt x="2816532" y="271938"/>
                </a:cubicBezTo>
                <a:lnTo>
                  <a:pt x="2636862" y="271938"/>
                </a:lnTo>
                <a:lnTo>
                  <a:pt x="2636862" y="446760"/>
                </a:lnTo>
                <a:cubicBezTo>
                  <a:pt x="2636862" y="457485"/>
                  <a:pt x="2628166" y="466182"/>
                  <a:pt x="2617441" y="466182"/>
                </a:cubicBezTo>
                <a:lnTo>
                  <a:pt x="2437761" y="466182"/>
                </a:lnTo>
                <a:lnTo>
                  <a:pt x="1563662" y="636146"/>
                </a:lnTo>
                <a:lnTo>
                  <a:pt x="1563662" y="932373"/>
                </a:lnTo>
                <a:lnTo>
                  <a:pt x="2350350" y="932373"/>
                </a:lnTo>
              </a:path>
            </a:pathLst>
          </a:custGeom>
          <a:solidFill>
            <a:srgbClr val="F0FAFF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27521" y="3367495"/>
            <a:ext cx="3020493" cy="1165463"/>
          </a:xfrm>
          <a:custGeom>
            <a:avLst/>
            <a:gdLst/>
            <a:ahLst/>
            <a:cxnLst/>
            <a:rect l="0" t="0" r="0" b="0"/>
            <a:pathLst>
              <a:path w="3020493" h="1165463">
                <a:moveTo>
                  <a:pt x="1563663" y="636148"/>
                </a:moveTo>
                <a:lnTo>
                  <a:pt x="1563663" y="466185"/>
                </a:lnTo>
                <a:lnTo>
                  <a:pt x="2437761" y="388487"/>
                </a:lnTo>
                <a:lnTo>
                  <a:pt x="2437761" y="466185"/>
                </a:lnTo>
                <a:lnTo>
                  <a:pt x="1563663" y="636148"/>
                </a:lnTo>
                <a:close/>
                <a:moveTo>
                  <a:pt x="1447117" y="636148"/>
                </a:moveTo>
                <a:lnTo>
                  <a:pt x="1447117" y="466185"/>
                </a:lnTo>
                <a:lnTo>
                  <a:pt x="577875" y="388487"/>
                </a:lnTo>
                <a:lnTo>
                  <a:pt x="577875" y="466185"/>
                </a:lnTo>
                <a:lnTo>
                  <a:pt x="1447117" y="636148"/>
                </a:lnTo>
                <a:close/>
                <a:moveTo>
                  <a:pt x="456473" y="1078053"/>
                </a:moveTo>
                <a:cubicBezTo>
                  <a:pt x="456473" y="1061961"/>
                  <a:pt x="469517" y="1048917"/>
                  <a:pt x="485609" y="1048917"/>
                </a:cubicBezTo>
                <a:lnTo>
                  <a:pt x="2525171" y="1048917"/>
                </a:lnTo>
                <a:cubicBezTo>
                  <a:pt x="2541263" y="1048917"/>
                  <a:pt x="2554307" y="1061961"/>
                  <a:pt x="2554307" y="1078053"/>
                </a:cubicBezTo>
                <a:lnTo>
                  <a:pt x="2554307" y="1165463"/>
                </a:lnTo>
                <a:lnTo>
                  <a:pt x="456473" y="1165463"/>
                </a:lnTo>
                <a:lnTo>
                  <a:pt x="456473" y="1078053"/>
                </a:lnTo>
                <a:close/>
                <a:moveTo>
                  <a:pt x="514746" y="961507"/>
                </a:moveTo>
                <a:cubicBezTo>
                  <a:pt x="514746" y="945415"/>
                  <a:pt x="527790" y="932370"/>
                  <a:pt x="543883" y="932370"/>
                </a:cubicBezTo>
                <a:lnTo>
                  <a:pt x="2350351" y="932370"/>
                </a:lnTo>
                <a:cubicBezTo>
                  <a:pt x="2366443" y="932370"/>
                  <a:pt x="2379488" y="945415"/>
                  <a:pt x="2379488" y="961507"/>
                </a:cubicBezTo>
                <a:lnTo>
                  <a:pt x="2379488" y="1048917"/>
                </a:lnTo>
                <a:lnTo>
                  <a:pt x="514746" y="1048917"/>
                </a:lnTo>
                <a:lnTo>
                  <a:pt x="514746" y="961507"/>
                </a:lnTo>
                <a:close/>
                <a:moveTo>
                  <a:pt x="1447117" y="417624"/>
                </a:moveTo>
                <a:cubicBezTo>
                  <a:pt x="1447117" y="401532"/>
                  <a:pt x="1460161" y="388487"/>
                  <a:pt x="1476253" y="388487"/>
                </a:cubicBezTo>
                <a:lnTo>
                  <a:pt x="1534527" y="388487"/>
                </a:lnTo>
                <a:cubicBezTo>
                  <a:pt x="1550619" y="388487"/>
                  <a:pt x="1563663" y="401532"/>
                  <a:pt x="1563663" y="417624"/>
                </a:cubicBezTo>
                <a:lnTo>
                  <a:pt x="1563663" y="932370"/>
                </a:lnTo>
                <a:lnTo>
                  <a:pt x="1447117" y="932370"/>
                </a:lnTo>
                <a:lnTo>
                  <a:pt x="1447117" y="417624"/>
                </a:lnTo>
                <a:close/>
                <a:moveTo>
                  <a:pt x="2437761" y="466185"/>
                </a:moveTo>
                <a:lnTo>
                  <a:pt x="2437761" y="271941"/>
                </a:lnTo>
                <a:lnTo>
                  <a:pt x="2636861" y="271941"/>
                </a:lnTo>
                <a:lnTo>
                  <a:pt x="2636861" y="446761"/>
                </a:lnTo>
                <a:cubicBezTo>
                  <a:pt x="2636861" y="457489"/>
                  <a:pt x="2628165" y="466185"/>
                  <a:pt x="2617437" y="466185"/>
                </a:cubicBezTo>
                <a:lnTo>
                  <a:pt x="2437761" y="466185"/>
                </a:lnTo>
                <a:close/>
                <a:moveTo>
                  <a:pt x="2107546" y="58273"/>
                </a:moveTo>
                <a:lnTo>
                  <a:pt x="2971932" y="58273"/>
                </a:lnTo>
                <a:lnTo>
                  <a:pt x="2971932" y="116546"/>
                </a:lnTo>
                <a:cubicBezTo>
                  <a:pt x="2971932" y="202369"/>
                  <a:pt x="2902360" y="271941"/>
                  <a:pt x="2816537" y="271941"/>
                </a:cubicBezTo>
                <a:lnTo>
                  <a:pt x="2262941" y="271941"/>
                </a:lnTo>
                <a:cubicBezTo>
                  <a:pt x="2177119" y="271941"/>
                  <a:pt x="2107546" y="202369"/>
                  <a:pt x="2107546" y="116546"/>
                </a:cubicBezTo>
                <a:lnTo>
                  <a:pt x="2107546" y="58273"/>
                </a:lnTo>
                <a:close/>
                <a:moveTo>
                  <a:pt x="2058985" y="29136"/>
                </a:moveTo>
                <a:cubicBezTo>
                  <a:pt x="2058985" y="13044"/>
                  <a:pt x="2072030" y="0"/>
                  <a:pt x="2088122" y="0"/>
                </a:cubicBezTo>
                <a:lnTo>
                  <a:pt x="2991356" y="0"/>
                </a:lnTo>
                <a:cubicBezTo>
                  <a:pt x="3007448" y="0"/>
                  <a:pt x="3020493" y="13044"/>
                  <a:pt x="3020493" y="29136"/>
                </a:cubicBezTo>
                <a:cubicBezTo>
                  <a:pt x="3020493" y="45228"/>
                  <a:pt x="3007448" y="58273"/>
                  <a:pt x="2991356" y="58273"/>
                </a:cubicBezTo>
                <a:lnTo>
                  <a:pt x="2088122" y="58273"/>
                </a:lnTo>
                <a:cubicBezTo>
                  <a:pt x="2072030" y="58273"/>
                  <a:pt x="2058985" y="45228"/>
                  <a:pt x="2058985" y="29136"/>
                </a:cubicBezTo>
                <a:close/>
                <a:moveTo>
                  <a:pt x="398200" y="466185"/>
                </a:moveTo>
                <a:cubicBezTo>
                  <a:pt x="387471" y="466185"/>
                  <a:pt x="378775" y="457489"/>
                  <a:pt x="378775" y="446761"/>
                </a:cubicBezTo>
                <a:lnTo>
                  <a:pt x="378775" y="271941"/>
                </a:lnTo>
                <a:lnTo>
                  <a:pt x="577875" y="271941"/>
                </a:lnTo>
                <a:lnTo>
                  <a:pt x="577875" y="466185"/>
                </a:lnTo>
                <a:lnTo>
                  <a:pt x="398200" y="466185"/>
                </a:lnTo>
                <a:close/>
                <a:moveTo>
                  <a:pt x="48560" y="58273"/>
                </a:moveTo>
                <a:lnTo>
                  <a:pt x="912946" y="58273"/>
                </a:lnTo>
                <a:lnTo>
                  <a:pt x="912946" y="116546"/>
                </a:lnTo>
                <a:cubicBezTo>
                  <a:pt x="912946" y="202369"/>
                  <a:pt x="843374" y="271941"/>
                  <a:pt x="757551" y="271941"/>
                </a:cubicBezTo>
                <a:lnTo>
                  <a:pt x="203956" y="271941"/>
                </a:lnTo>
                <a:cubicBezTo>
                  <a:pt x="118133" y="271941"/>
                  <a:pt x="48560" y="202369"/>
                  <a:pt x="48560" y="116546"/>
                </a:cubicBezTo>
                <a:lnTo>
                  <a:pt x="48560" y="58273"/>
                </a:lnTo>
                <a:close/>
                <a:moveTo>
                  <a:pt x="0" y="29136"/>
                </a:moveTo>
                <a:cubicBezTo>
                  <a:pt x="0" y="13044"/>
                  <a:pt x="13044" y="0"/>
                  <a:pt x="29136" y="0"/>
                </a:cubicBezTo>
                <a:lnTo>
                  <a:pt x="932370" y="0"/>
                </a:lnTo>
                <a:cubicBezTo>
                  <a:pt x="948463" y="0"/>
                  <a:pt x="961507" y="13044"/>
                  <a:pt x="961507" y="29136"/>
                </a:cubicBezTo>
                <a:cubicBezTo>
                  <a:pt x="961507" y="45228"/>
                  <a:pt x="948463" y="58273"/>
                  <a:pt x="932370" y="58273"/>
                </a:cubicBezTo>
                <a:lnTo>
                  <a:pt x="29136" y="58273"/>
                </a:lnTo>
                <a:cubicBezTo>
                  <a:pt x="13044" y="58273"/>
                  <a:pt x="0" y="45228"/>
                  <a:pt x="0" y="29136"/>
                </a:cubicBezTo>
                <a:close/>
              </a:path>
            </a:pathLst>
          </a:custGeom>
          <a:noFill/>
          <a:ln w="7286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28894" y="620066"/>
            <a:ext cx="7417746" cy="960177"/>
            <a:chOff x="863126" y="371478"/>
            <a:chExt cx="7417746" cy="960177"/>
          </a:xfrm>
        </p:grpSpPr>
        <p:sp>
          <p:nvSpPr>
            <p:cNvPr id="8" name="TextBox 7"/>
            <p:cNvSpPr txBox="1"/>
            <p:nvPr/>
          </p:nvSpPr>
          <p:spPr>
            <a:xfrm>
              <a:off x="863126" y="371478"/>
              <a:ext cx="7417746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বিনোদন ও আইসিটি: ইতিবাচক ও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3126" y="851538"/>
              <a:ext cx="7417746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নেতিবাচক দিক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8957" y="2439403"/>
            <a:ext cx="1547069" cy="839008"/>
            <a:chOff x="903189" y="2190815"/>
            <a:chExt cx="1547069" cy="839008"/>
          </a:xfrm>
        </p:grpSpPr>
        <p:sp>
          <p:nvSpPr>
            <p:cNvPr id="11" name="TextBox 10"/>
            <p:cNvSpPr txBox="1"/>
            <p:nvPr/>
          </p:nvSpPr>
          <p:spPr>
            <a:xfrm>
              <a:off x="903189" y="2190815"/>
              <a:ext cx="1547069" cy="2796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03189" y="2470469"/>
              <a:ext cx="1547069" cy="2796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বিনোদনের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03189" y="2750123"/>
              <a:ext cx="1547069" cy="27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ইতিবাচক দিক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659508" y="2439403"/>
            <a:ext cx="1660626" cy="839008"/>
            <a:chOff x="6693740" y="2190815"/>
            <a:chExt cx="1660626" cy="839008"/>
          </a:xfrm>
        </p:grpSpPr>
        <p:sp>
          <p:nvSpPr>
            <p:cNvPr id="15" name="TextBox 14"/>
            <p:cNvSpPr txBox="1"/>
            <p:nvPr/>
          </p:nvSpPr>
          <p:spPr>
            <a:xfrm>
              <a:off x="6693740" y="2190815"/>
              <a:ext cx="1660626" cy="2796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93740" y="2470469"/>
              <a:ext cx="1660626" cy="2796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বিনোদনের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93740" y="2750123"/>
              <a:ext cx="1660626" cy="2797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8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নেতিবাচক দিক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65513" y="3628077"/>
            <a:ext cx="1750514" cy="2330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15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সহজলভ্য উপভোগ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9508" y="3628077"/>
            <a:ext cx="1568653" cy="2330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অতিরিক্ত আসক্তি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86344" y="3977722"/>
            <a:ext cx="1729682" cy="471962"/>
            <a:chOff x="720576" y="3729134"/>
            <a:chExt cx="1729682" cy="471962"/>
          </a:xfrm>
        </p:grpSpPr>
        <p:sp>
          <p:nvSpPr>
            <p:cNvPr id="21" name="TextBox 20"/>
            <p:cNvSpPr txBox="1"/>
            <p:nvPr/>
          </p:nvSpPr>
          <p:spPr>
            <a:xfrm>
              <a:off x="720576" y="3729134"/>
              <a:ext cx="1729682" cy="157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কম্পিউটার গেম, সিনেমা ও গান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20576" y="3886391"/>
              <a:ext cx="1729682" cy="157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এখন সহজেই উপভোগ করা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20576" y="4043744"/>
              <a:ext cx="1729682" cy="157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যায়।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659508" y="3977724"/>
            <a:ext cx="1818979" cy="314648"/>
            <a:chOff x="6693740" y="3729136"/>
            <a:chExt cx="1818979" cy="314648"/>
          </a:xfrm>
        </p:grpSpPr>
        <p:sp>
          <p:nvSpPr>
            <p:cNvPr id="25" name="TextBox 24"/>
            <p:cNvSpPr txBox="1"/>
            <p:nvPr/>
          </p:nvSpPr>
          <p:spPr>
            <a:xfrm>
              <a:off x="6693740" y="3729136"/>
              <a:ext cx="1818979" cy="157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অতিরিক্ত আসক্তি শারীরিক ও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93740" y="3886489"/>
              <a:ext cx="1818979" cy="1572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00" b="0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মানসিক ক্ষতির কারণ হতে পারে।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8529" y="2889235"/>
            <a:ext cx="1816446" cy="1192044"/>
          </a:xfrm>
          <a:custGeom>
            <a:avLst/>
            <a:gdLst/>
            <a:ahLst/>
            <a:cxnLst/>
            <a:rect l="0" t="0" r="0" b="0"/>
            <a:pathLst>
              <a:path w="1816446" h="1192044">
                <a:moveTo>
                  <a:pt x="1816446" y="737930"/>
                </a:moveTo>
                <a:cubicBezTo>
                  <a:pt x="1816446" y="1050131"/>
                  <a:pt x="1750218" y="1135275"/>
                  <a:pt x="1750218" y="1135275"/>
                </a:cubicBezTo>
                <a:cubicBezTo>
                  <a:pt x="1513703" y="1192044"/>
                  <a:pt x="1255604" y="1192044"/>
                  <a:pt x="1012936" y="1192044"/>
                </a:cubicBezTo>
                <a:lnTo>
                  <a:pt x="0" y="1192044"/>
                </a:lnTo>
                <a:lnTo>
                  <a:pt x="0" y="454113"/>
                </a:lnTo>
                <a:cubicBezTo>
                  <a:pt x="0" y="203311"/>
                  <a:pt x="0" y="0"/>
                  <a:pt x="0" y="0"/>
                </a:cubicBezTo>
                <a:lnTo>
                  <a:pt x="1816446" y="0"/>
                </a:lnTo>
                <a:lnTo>
                  <a:pt x="1816446" y="737930"/>
                </a:lnTo>
              </a:path>
            </a:pathLst>
          </a:custGeom>
          <a:solidFill>
            <a:srgbClr val="B6E233"/>
          </a:solidFill>
          <a:ln>
            <a:noFill/>
          </a:ln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" name="Rounded Rectangle 2"/>
          <p:cNvSpPr/>
          <p:nvPr/>
        </p:nvSpPr>
        <p:spPr>
          <a:xfrm>
            <a:off x="598529" y="2889235"/>
            <a:ext cx="1816443" cy="1192040"/>
          </a:xfrm>
          <a:custGeom>
            <a:avLst/>
            <a:gdLst/>
            <a:ahLst/>
            <a:cxnLst/>
            <a:rect l="0" t="0" r="0" b="0"/>
            <a:pathLst>
              <a:path w="1816443" h="1192040">
                <a:moveTo>
                  <a:pt x="1816443" y="454110"/>
                </a:moveTo>
                <a:lnTo>
                  <a:pt x="1816443" y="0"/>
                </a:lnTo>
                <a:lnTo>
                  <a:pt x="0" y="0"/>
                </a:lnTo>
                <a:lnTo>
                  <a:pt x="0" y="454109"/>
                </a:lnTo>
                <a:moveTo>
                  <a:pt x="1816443" y="737930"/>
                </a:moveTo>
                <a:lnTo>
                  <a:pt x="1816443" y="454110"/>
                </a:lnTo>
                <a:moveTo>
                  <a:pt x="0" y="737930"/>
                </a:moveTo>
                <a:lnTo>
                  <a:pt x="0" y="454110"/>
                </a:lnTo>
                <a:moveTo>
                  <a:pt x="0" y="737930"/>
                </a:moveTo>
                <a:lnTo>
                  <a:pt x="0" y="1192040"/>
                </a:lnTo>
                <a:lnTo>
                  <a:pt x="1012934" y="1192040"/>
                </a:lnTo>
                <a:cubicBezTo>
                  <a:pt x="1255608" y="1192040"/>
                  <a:pt x="1513702" y="1192040"/>
                  <a:pt x="1750218" y="1135277"/>
                </a:cubicBezTo>
                <a:cubicBezTo>
                  <a:pt x="1750218" y="1135277"/>
                  <a:pt x="1816443" y="1050131"/>
                  <a:pt x="1816443" y="737930"/>
                </a:cubicBezTo>
              </a:path>
            </a:pathLst>
          </a:custGeom>
          <a:noFill/>
          <a:ln w="70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Rounded Rectangle 3"/>
          <p:cNvSpPr/>
          <p:nvPr/>
        </p:nvSpPr>
        <p:spPr>
          <a:xfrm>
            <a:off x="2642028" y="3002763"/>
            <a:ext cx="1816446" cy="1532620"/>
          </a:xfrm>
          <a:custGeom>
            <a:avLst/>
            <a:gdLst/>
            <a:ahLst/>
            <a:cxnLst/>
            <a:rect l="0" t="0" r="0" b="0"/>
            <a:pathLst>
              <a:path w="1816446" h="1532620">
                <a:moveTo>
                  <a:pt x="1816446" y="1532620"/>
                </a:moveTo>
                <a:lnTo>
                  <a:pt x="515607" y="1532620"/>
                </a:lnTo>
                <a:cubicBezTo>
                  <a:pt x="418785" y="1532620"/>
                  <a:pt x="249412" y="1526638"/>
                  <a:pt x="179755" y="1475860"/>
                </a:cubicBezTo>
                <a:lnTo>
                  <a:pt x="70951" y="1385982"/>
                </a:lnTo>
                <a:cubicBezTo>
                  <a:pt x="37842" y="1352873"/>
                  <a:pt x="7429" y="1314164"/>
                  <a:pt x="4267" y="1247051"/>
                </a:cubicBezTo>
                <a:cubicBezTo>
                  <a:pt x="2028" y="1199559"/>
                  <a:pt x="0" y="1144990"/>
                  <a:pt x="0" y="1103404"/>
                </a:cubicBezTo>
                <a:lnTo>
                  <a:pt x="0" y="454113"/>
                </a:lnTo>
                <a:cubicBezTo>
                  <a:pt x="0" y="203311"/>
                  <a:pt x="0" y="0"/>
                  <a:pt x="0" y="0"/>
                </a:cubicBezTo>
                <a:lnTo>
                  <a:pt x="1816446" y="0"/>
                </a:lnTo>
                <a:lnTo>
                  <a:pt x="1816446" y="1532620"/>
                </a:lnTo>
              </a:path>
            </a:pathLst>
          </a:custGeom>
          <a:solidFill>
            <a:srgbClr val="E3EF3A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642028" y="3002763"/>
            <a:ext cx="1816443" cy="1532624"/>
          </a:xfrm>
          <a:custGeom>
            <a:avLst/>
            <a:gdLst/>
            <a:ahLst/>
            <a:cxnLst/>
            <a:rect l="0" t="0" r="0" b="0"/>
            <a:pathLst>
              <a:path w="1816443" h="1532624">
                <a:moveTo>
                  <a:pt x="1816443" y="454110"/>
                </a:moveTo>
                <a:lnTo>
                  <a:pt x="1816443" y="0"/>
                </a:lnTo>
                <a:lnTo>
                  <a:pt x="0" y="0"/>
                </a:lnTo>
                <a:lnTo>
                  <a:pt x="0" y="454109"/>
                </a:lnTo>
                <a:moveTo>
                  <a:pt x="1816443" y="1078513"/>
                </a:moveTo>
                <a:lnTo>
                  <a:pt x="1816443" y="454111"/>
                </a:lnTo>
                <a:moveTo>
                  <a:pt x="0" y="1078513"/>
                </a:moveTo>
                <a:lnTo>
                  <a:pt x="0" y="454111"/>
                </a:lnTo>
                <a:moveTo>
                  <a:pt x="1816443" y="1078513"/>
                </a:moveTo>
                <a:lnTo>
                  <a:pt x="1816443" y="1532624"/>
                </a:lnTo>
                <a:lnTo>
                  <a:pt x="515605" y="1532624"/>
                </a:lnTo>
                <a:cubicBezTo>
                  <a:pt x="418783" y="1532624"/>
                  <a:pt x="249414" y="1526642"/>
                  <a:pt x="179752" y="1475860"/>
                </a:cubicBezTo>
                <a:lnTo>
                  <a:pt x="70954" y="1385984"/>
                </a:lnTo>
                <a:cubicBezTo>
                  <a:pt x="37842" y="1352871"/>
                  <a:pt x="7427" y="1314165"/>
                  <a:pt x="4266" y="1247050"/>
                </a:cubicBezTo>
                <a:cubicBezTo>
                  <a:pt x="2030" y="1199558"/>
                  <a:pt x="0" y="1144991"/>
                  <a:pt x="0" y="1103401"/>
                </a:cubicBezTo>
                <a:lnTo>
                  <a:pt x="0" y="1078513"/>
                </a:lnTo>
                <a:moveTo>
                  <a:pt x="4730" y="1258265"/>
                </a:moveTo>
                <a:cubicBezTo>
                  <a:pt x="18921" y="1381253"/>
                  <a:pt x="165561" y="1367062"/>
                  <a:pt x="165561" y="1367062"/>
                </a:cubicBezTo>
                <a:cubicBezTo>
                  <a:pt x="198673" y="1452208"/>
                  <a:pt x="222325" y="1504242"/>
                  <a:pt x="345313" y="1523163"/>
                </a:cubicBezTo>
              </a:path>
            </a:pathLst>
          </a:custGeom>
          <a:noFill/>
          <a:ln w="70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85526" y="2889235"/>
            <a:ext cx="1816446" cy="1532620"/>
          </a:xfrm>
          <a:custGeom>
            <a:avLst/>
            <a:gdLst/>
            <a:ahLst/>
            <a:cxnLst/>
            <a:rect l="0" t="0" r="0" b="0"/>
            <a:pathLst>
              <a:path w="1816446" h="1532620">
                <a:moveTo>
                  <a:pt x="0" y="202168"/>
                </a:moveTo>
                <a:cubicBezTo>
                  <a:pt x="0" y="150075"/>
                  <a:pt x="35452" y="104660"/>
                  <a:pt x="85991" y="92030"/>
                </a:cubicBezTo>
                <a:lnTo>
                  <a:pt x="115147" y="84743"/>
                </a:lnTo>
                <a:cubicBezTo>
                  <a:pt x="340271" y="28460"/>
                  <a:pt x="571452" y="0"/>
                  <a:pt x="803509" y="0"/>
                </a:cubicBezTo>
                <a:lnTo>
                  <a:pt x="1816446" y="0"/>
                </a:lnTo>
                <a:lnTo>
                  <a:pt x="1816446" y="1078515"/>
                </a:lnTo>
                <a:cubicBezTo>
                  <a:pt x="1816446" y="1329309"/>
                  <a:pt x="1816446" y="1532620"/>
                  <a:pt x="1816446" y="1532620"/>
                </a:cubicBezTo>
                <a:lnTo>
                  <a:pt x="0" y="1532620"/>
                </a:lnTo>
                <a:lnTo>
                  <a:pt x="0" y="202168"/>
                </a:lnTo>
              </a:path>
            </a:pathLst>
          </a:custGeom>
          <a:solidFill>
            <a:srgbClr val="FDB461"/>
          </a:solidFill>
          <a:ln>
            <a:noFill/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85526" y="2889235"/>
            <a:ext cx="1816443" cy="1532624"/>
          </a:xfrm>
          <a:custGeom>
            <a:avLst/>
            <a:gdLst/>
            <a:ahLst/>
            <a:cxnLst/>
            <a:rect l="0" t="0" r="0" b="0"/>
            <a:pathLst>
              <a:path w="1816443" h="1532624">
                <a:moveTo>
                  <a:pt x="0" y="1078513"/>
                </a:moveTo>
                <a:lnTo>
                  <a:pt x="0" y="1532624"/>
                </a:lnTo>
                <a:lnTo>
                  <a:pt x="1816443" y="1532624"/>
                </a:lnTo>
                <a:lnTo>
                  <a:pt x="1816443" y="1078514"/>
                </a:lnTo>
                <a:moveTo>
                  <a:pt x="1816443" y="1078513"/>
                </a:moveTo>
                <a:lnTo>
                  <a:pt x="1816443" y="454111"/>
                </a:lnTo>
                <a:moveTo>
                  <a:pt x="0" y="1078513"/>
                </a:moveTo>
                <a:lnTo>
                  <a:pt x="0" y="454111"/>
                </a:lnTo>
                <a:moveTo>
                  <a:pt x="1816443" y="454110"/>
                </a:moveTo>
                <a:lnTo>
                  <a:pt x="1816443" y="0"/>
                </a:lnTo>
                <a:lnTo>
                  <a:pt x="803508" y="0"/>
                </a:lnTo>
                <a:cubicBezTo>
                  <a:pt x="571453" y="0"/>
                  <a:pt x="340272" y="28459"/>
                  <a:pt x="115145" y="84740"/>
                </a:cubicBezTo>
                <a:lnTo>
                  <a:pt x="85993" y="92029"/>
                </a:lnTo>
                <a:cubicBezTo>
                  <a:pt x="35454" y="104664"/>
                  <a:pt x="0" y="150073"/>
                  <a:pt x="0" y="202167"/>
                </a:cubicBezTo>
                <a:lnTo>
                  <a:pt x="0" y="454110"/>
                </a:lnTo>
                <a:moveTo>
                  <a:pt x="66224" y="99336"/>
                </a:moveTo>
                <a:cubicBezTo>
                  <a:pt x="156100" y="66224"/>
                  <a:pt x="184482" y="160831"/>
                  <a:pt x="184482" y="160831"/>
                </a:cubicBezTo>
                <a:cubicBezTo>
                  <a:pt x="368439" y="46693"/>
                  <a:pt x="605714" y="24211"/>
                  <a:pt x="766312" y="1"/>
                </a:cubicBezTo>
              </a:path>
            </a:pathLst>
          </a:custGeom>
          <a:noFill/>
          <a:ln w="70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 sz="24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29024" y="3002763"/>
            <a:ext cx="1816446" cy="1362332"/>
          </a:xfrm>
          <a:custGeom>
            <a:avLst/>
            <a:gdLst/>
            <a:ahLst/>
            <a:cxnLst/>
            <a:rect l="0" t="0" r="0" b="0"/>
            <a:pathLst>
              <a:path w="1816446" h="1362332">
                <a:moveTo>
                  <a:pt x="0" y="0"/>
                </a:moveTo>
                <a:lnTo>
                  <a:pt x="1012936" y="0"/>
                </a:lnTo>
                <a:cubicBezTo>
                  <a:pt x="1255604" y="0"/>
                  <a:pt x="1513703" y="0"/>
                  <a:pt x="1750218" y="56759"/>
                </a:cubicBezTo>
                <a:cubicBezTo>
                  <a:pt x="1750218" y="56759"/>
                  <a:pt x="1816446" y="141912"/>
                  <a:pt x="1816446" y="454113"/>
                </a:cubicBezTo>
                <a:lnTo>
                  <a:pt x="1816446" y="908218"/>
                </a:lnTo>
                <a:cubicBezTo>
                  <a:pt x="1816446" y="1159021"/>
                  <a:pt x="1816446" y="1362332"/>
                  <a:pt x="1816446" y="1362332"/>
                </a:cubicBezTo>
                <a:lnTo>
                  <a:pt x="0" y="1362332"/>
                </a:lnTo>
                <a:lnTo>
                  <a:pt x="0" y="0"/>
                </a:lnTo>
              </a:path>
            </a:pathLst>
          </a:custGeom>
          <a:solidFill>
            <a:srgbClr val="F56099"/>
          </a:solidFill>
          <a:ln>
            <a:noFill/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29025" y="3002763"/>
            <a:ext cx="1816443" cy="1362332"/>
          </a:xfrm>
          <a:custGeom>
            <a:avLst/>
            <a:gdLst/>
            <a:ahLst/>
            <a:cxnLst/>
            <a:rect l="0" t="0" r="0" b="0"/>
            <a:pathLst>
              <a:path w="1816443" h="1362332">
                <a:moveTo>
                  <a:pt x="0" y="908221"/>
                </a:moveTo>
                <a:lnTo>
                  <a:pt x="0" y="1362332"/>
                </a:lnTo>
                <a:lnTo>
                  <a:pt x="1816443" y="1362332"/>
                </a:lnTo>
                <a:lnTo>
                  <a:pt x="1816443" y="908222"/>
                </a:lnTo>
                <a:moveTo>
                  <a:pt x="1816443" y="908221"/>
                </a:moveTo>
                <a:lnTo>
                  <a:pt x="1816443" y="454110"/>
                </a:lnTo>
                <a:moveTo>
                  <a:pt x="0" y="908221"/>
                </a:moveTo>
                <a:lnTo>
                  <a:pt x="0" y="454110"/>
                </a:lnTo>
                <a:moveTo>
                  <a:pt x="0" y="454110"/>
                </a:moveTo>
                <a:lnTo>
                  <a:pt x="0" y="0"/>
                </a:lnTo>
                <a:lnTo>
                  <a:pt x="1012934" y="0"/>
                </a:lnTo>
                <a:cubicBezTo>
                  <a:pt x="1255608" y="0"/>
                  <a:pt x="1513702" y="0"/>
                  <a:pt x="1750219" y="56763"/>
                </a:cubicBezTo>
                <a:cubicBezTo>
                  <a:pt x="1750219" y="56763"/>
                  <a:pt x="1816443" y="141909"/>
                  <a:pt x="1816443" y="454110"/>
                </a:cubicBezTo>
              </a:path>
            </a:pathLst>
          </a:custGeom>
          <a:noFill/>
          <a:ln w="7093">
            <a:solidFill>
              <a:srgbClr val="121D46"/>
            </a:solidFill>
          </a:ln>
        </p:spPr>
        <p:txBody>
          <a:bodyPr rtlCol="0" anchor="ctr"/>
          <a:lstStyle/>
          <a:p>
            <a:pPr algn="ctr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60486" y="617638"/>
            <a:ext cx="6823024" cy="960177"/>
            <a:chOff x="1160487" y="371478"/>
            <a:chExt cx="6823024" cy="960177"/>
          </a:xfrm>
        </p:grpSpPr>
        <p:sp>
          <p:nvSpPr>
            <p:cNvPr id="10" name="TextBox 9"/>
            <p:cNvSpPr txBox="1"/>
            <p:nvPr/>
          </p:nvSpPr>
          <p:spPr>
            <a:xfrm>
              <a:off x="1160487" y="371478"/>
              <a:ext cx="6823024" cy="480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 বাংলাদেশ ও রূপকল্প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60487" y="851538"/>
              <a:ext cx="6823024" cy="4801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3700" b="1">
                  <a:solidFill>
                    <a:srgbClr val="F0FAFF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২০২১-২০৪১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698725" y="1806418"/>
            <a:ext cx="574655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২০৪১ সালের মধ্যে স্মার্ট বাংলাদেশ গড়ার লক্ষ্য নিয়ে আমরা এগিয়ে যাচ্ছি।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84361" y="3116290"/>
            <a:ext cx="1044778" cy="454171"/>
            <a:chOff x="984362" y="2870130"/>
            <a:chExt cx="1044778" cy="454171"/>
          </a:xfrm>
        </p:grpSpPr>
        <p:sp>
          <p:nvSpPr>
            <p:cNvPr id="14" name="TextBox 13"/>
            <p:cNvSpPr txBox="1"/>
            <p:nvPr/>
          </p:nvSpPr>
          <p:spPr>
            <a:xfrm>
              <a:off x="984362" y="2870130"/>
              <a:ext cx="1044778" cy="227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মানবসম্পদ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84362" y="3097206"/>
              <a:ext cx="1044778" cy="2270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উন্নয়ন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22726" y="3229818"/>
            <a:ext cx="1055046" cy="454171"/>
            <a:chOff x="3022727" y="2983658"/>
            <a:chExt cx="1055046" cy="454171"/>
          </a:xfrm>
        </p:grpSpPr>
        <p:sp>
          <p:nvSpPr>
            <p:cNvPr id="17" name="TextBox 16"/>
            <p:cNvSpPr txBox="1"/>
            <p:nvPr/>
          </p:nvSpPr>
          <p:spPr>
            <a:xfrm>
              <a:off x="3022727" y="2983658"/>
              <a:ext cx="1055046" cy="227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আইটি শিল্প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22727" y="3210734"/>
              <a:ext cx="1055046" cy="2270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উন্নয়ন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49797" y="3116290"/>
            <a:ext cx="887910" cy="454171"/>
            <a:chOff x="5149798" y="2870130"/>
            <a:chExt cx="887910" cy="454171"/>
          </a:xfrm>
        </p:grpSpPr>
        <p:sp>
          <p:nvSpPr>
            <p:cNvPr id="20" name="TextBox 19"/>
            <p:cNvSpPr txBox="1"/>
            <p:nvPr/>
          </p:nvSpPr>
          <p:spPr>
            <a:xfrm>
              <a:off x="5149798" y="2870130"/>
              <a:ext cx="887910" cy="227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জনগণের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49798" y="3097206"/>
              <a:ext cx="887910" cy="2270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সম্পৃক্ততা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01182" y="3229818"/>
            <a:ext cx="872137" cy="454171"/>
            <a:chOff x="7201183" y="2983658"/>
            <a:chExt cx="872137" cy="454171"/>
          </a:xfrm>
        </p:grpSpPr>
        <p:sp>
          <p:nvSpPr>
            <p:cNvPr id="23" name="TextBox 22"/>
            <p:cNvSpPr txBox="1"/>
            <p:nvPr/>
          </p:nvSpPr>
          <p:spPr>
            <a:xfrm>
              <a:off x="7201183" y="2983658"/>
              <a:ext cx="872137" cy="227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01183" y="3210734"/>
              <a:ext cx="872137" cy="2270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b="1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সরকার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22677" y="3683982"/>
            <a:ext cx="1168155" cy="1702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100" b="0">
                <a:solidFill>
                  <a:srgbClr val="121D46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দক্ষ জনশক্তি তৈরি।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021240" y="3797547"/>
            <a:ext cx="1058017" cy="510805"/>
            <a:chOff x="3021241" y="3551387"/>
            <a:chExt cx="1058017" cy="510805"/>
          </a:xfrm>
        </p:grpSpPr>
        <p:sp>
          <p:nvSpPr>
            <p:cNvPr id="27" name="TextBox 26"/>
            <p:cNvSpPr txBox="1"/>
            <p:nvPr/>
          </p:nvSpPr>
          <p:spPr>
            <a:xfrm>
              <a:off x="3021241" y="3551387"/>
              <a:ext cx="1058017" cy="1702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সফটওয়্যার ও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21241" y="3721598"/>
              <a:ext cx="1058017" cy="1703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হার্ডওয়্যার শিল্পের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21241" y="3891905"/>
              <a:ext cx="1058017" cy="1702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প্রসার।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060938" y="3684018"/>
            <a:ext cx="1065609" cy="510806"/>
            <a:chOff x="5060939" y="3437858"/>
            <a:chExt cx="1065609" cy="510806"/>
          </a:xfrm>
        </p:grpSpPr>
        <p:sp>
          <p:nvSpPr>
            <p:cNvPr id="31" name="TextBox 30"/>
            <p:cNvSpPr txBox="1"/>
            <p:nvPr/>
          </p:nvSpPr>
          <p:spPr>
            <a:xfrm>
              <a:off x="5060939" y="3437858"/>
              <a:ext cx="1065609" cy="1702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সকল নাগরিককে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60939" y="3608070"/>
              <a:ext cx="1065609" cy="1703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ডিজিটাল সেবার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60939" y="3778377"/>
              <a:ext cx="1065609" cy="1702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আওতায় আনা।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035381" y="3797524"/>
            <a:ext cx="1203721" cy="340547"/>
            <a:chOff x="7035382" y="3551364"/>
            <a:chExt cx="1203721" cy="340547"/>
          </a:xfrm>
        </p:grpSpPr>
        <p:sp>
          <p:nvSpPr>
            <p:cNvPr id="35" name="TextBox 34"/>
            <p:cNvSpPr txBox="1"/>
            <p:nvPr/>
          </p:nvSpPr>
          <p:spPr>
            <a:xfrm>
              <a:off x="7035382" y="3551364"/>
              <a:ext cx="1203721" cy="1703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সরকারি সকল কাজ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035382" y="3721671"/>
              <a:ext cx="1203721" cy="170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sz="1100" b="0">
                  <a:solidFill>
                    <a:srgbClr val="121D46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স্বচ্ছ ও দ্রুত করা।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7881" y="1852612"/>
            <a:ext cx="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endParaRPr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0853" y="2309812"/>
            <a:ext cx="1962302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4500" b="1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5081" y="3071812"/>
            <a:ext cx="335383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500" b="0">
                <a:solidFill>
                  <a:srgbClr val="F0FAFF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আপনার কোনো প্রশ্ন থাকলে করতে পারেন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1402</Words>
  <Application>Microsoft Office PowerPoint</Application>
  <PresentationFormat>Custom</PresentationFormat>
  <Paragraphs>506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Aptos</vt:lpstr>
      <vt:lpstr>Kalpurush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Shepan Pal</dc:creator>
  <cp:keywords/>
  <dc:description>generated using python-pptx</dc:description>
  <cp:lastModifiedBy>Shepan Pal</cp:lastModifiedBy>
  <cp:revision>29</cp:revision>
  <dcterms:created xsi:type="dcterms:W3CDTF">2013-01-27T09:14:16Z</dcterms:created>
  <dcterms:modified xsi:type="dcterms:W3CDTF">2026-07-10T09:29:28Z</dcterms:modified>
  <cp:category/>
</cp:coreProperties>
</file>