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33" r:id="rId2"/>
    <p:sldId id="321" r:id="rId3"/>
    <p:sldId id="334" r:id="rId4"/>
    <p:sldId id="262" r:id="rId5"/>
    <p:sldId id="341" r:id="rId6"/>
    <p:sldId id="349" r:id="rId7"/>
    <p:sldId id="345" r:id="rId8"/>
    <p:sldId id="342" r:id="rId9"/>
    <p:sldId id="343" r:id="rId10"/>
    <p:sldId id="344" r:id="rId11"/>
    <p:sldId id="346" r:id="rId12"/>
    <p:sldId id="347" r:id="rId13"/>
    <p:sldId id="336" r:id="rId14"/>
    <p:sldId id="340" r:id="rId15"/>
    <p:sldId id="335" r:id="rId16"/>
    <p:sldId id="337" r:id="rId17"/>
    <p:sldId id="338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১২,</a:t>
            </a: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ফলাচিহ্ন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পাঠ-3,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55461" cy="720000"/>
            <a:chOff x="618509" y="2242900"/>
            <a:chExt cx="10662814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203396" y="2331070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বাক্য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মনোযোগ</a:t>
              </a:r>
              <a:r>
                <a:rPr lang="en-US" dirty="0" smtClean="0">
                  <a:latin typeface="NikoshBAN" panose="02000000000000000000"/>
                </a:rPr>
                <a:t> ও </a:t>
              </a:r>
              <a:r>
                <a:rPr lang="en-US" dirty="0" err="1" smtClean="0">
                  <a:latin typeface="NikoshBAN" panose="02000000000000000000"/>
                </a:rPr>
                <a:t>ধৈর্য্য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সহকারে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শুনে</a:t>
              </a:r>
              <a:r>
                <a:rPr lang="en-US" dirty="0" smtClean="0">
                  <a:latin typeface="NikoshBAN" panose="02000000000000000000"/>
                </a:rPr>
                <a:t> 	</a:t>
              </a:r>
              <a:r>
                <a:rPr lang="en-US" dirty="0" err="1" smtClean="0">
                  <a:latin typeface="NikoshBAN" panose="02000000000000000000"/>
                </a:rPr>
                <a:t>শনাক্ত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ব্যবহৃত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ধ্বনি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মনোযোগ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শুনে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সঠিক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আকৃতিতে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ফলাচিহ্ন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লিখতে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5"/>
            <a:ext cx="10439999" cy="725074"/>
            <a:chOff x="618509" y="3315690"/>
            <a:chExt cx="10517919" cy="955735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6271" y="3419483"/>
              <a:ext cx="6815484" cy="851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প্রমিত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উচ্চারণে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বানান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পড়ে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বুঝতে</a:t>
              </a:r>
              <a:endParaRPr lang="en-US" dirty="0">
                <a:latin typeface="ABC-DhakaSoft-Normal" pitchFamily="2" charset="0"/>
              </a:endParaRPr>
            </a:p>
            <a:p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BE4FBB-76AB-3B7B-68F5-8C7A5507A909}"/>
              </a:ext>
            </a:extLst>
          </p:cNvPr>
          <p:cNvSpPr txBox="1"/>
          <p:nvPr/>
        </p:nvSpPr>
        <p:spPr>
          <a:xfrm>
            <a:off x="1180407" y="409413"/>
            <a:ext cx="8889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শুনব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গানে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বলবঃ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3F2F2DE-AD23-142D-2187-D0AA1DBCBFC5}"/>
              </a:ext>
            </a:extLst>
          </p:cNvPr>
          <p:cNvSpPr txBox="1"/>
          <p:nvPr/>
        </p:nvSpPr>
        <p:spPr>
          <a:xfrm>
            <a:off x="1734588" y="5318405"/>
            <a:ext cx="5774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কী জন্য সালাম জানানো হয়েছে?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ABA73C-0949-7E40-C8F6-E3F491B59B31}"/>
              </a:ext>
            </a:extLst>
          </p:cNvPr>
          <p:cNvSpPr txBox="1"/>
          <p:nvPr/>
        </p:nvSpPr>
        <p:spPr>
          <a:xfrm>
            <a:off x="1734589" y="5814511"/>
            <a:ext cx="1925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37F7D03-6BF8-727A-7FFE-27ADD60429A8}"/>
              </a:ext>
            </a:extLst>
          </p:cNvPr>
          <p:cNvSpPr txBox="1"/>
          <p:nvPr/>
        </p:nvSpPr>
        <p:spPr>
          <a:xfrm>
            <a:off x="1352203" y="4602576"/>
            <a:ext cx="7248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বিপ্লবী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শহীদদের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4063" y="1231687"/>
            <a:ext cx="4041913" cy="33181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61DB2A8-D7F8-7661-DCFF-D6DB97747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9592" y="1231686"/>
            <a:ext cx="4041913" cy="33181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A6B51B9-F074-BD95-5A2A-A9DD6B37BD1F}"/>
              </a:ext>
            </a:extLst>
          </p:cNvPr>
          <p:cNvSpPr txBox="1"/>
          <p:nvPr/>
        </p:nvSpPr>
        <p:spPr>
          <a:xfrm>
            <a:off x="1291245" y="285041"/>
            <a:ext cx="9193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F02A32C-C9B4-8ABE-756F-F0712D8D11B4}"/>
              </a:ext>
            </a:extLst>
          </p:cNvPr>
          <p:cNvSpPr txBox="1"/>
          <p:nvPr/>
        </p:nvSpPr>
        <p:spPr>
          <a:xfrm>
            <a:off x="1352203" y="5241592"/>
            <a:ext cx="6685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as-IN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নিচে যে বর্ণটি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-ফলা।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রণ শব্দের স-এর নিচে এই যে বর্ণটি এর নাম ম-ফলা ।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D31F020-AEE8-1081-270E-53ADB6A52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466" b="85493" l="17110" r="78209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4588" r="14153" b="6629"/>
          <a:stretch/>
        </p:blipFill>
        <p:spPr>
          <a:xfrm>
            <a:off x="3670250" y="2783632"/>
            <a:ext cx="969890" cy="8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3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8C2CC8-586E-439D-B01B-E60E5C7D0658}"/>
              </a:ext>
            </a:extLst>
          </p:cNvPr>
          <p:cNvSpPr txBox="1"/>
          <p:nvPr/>
        </p:nvSpPr>
        <p:spPr>
          <a:xfrm rot="154787">
            <a:off x="5167705" y="3378575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ফলাচিহ্ন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0549">
            <a:off x="5166092" y="4144611"/>
            <a:ext cx="2861759" cy="66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136"/>
          <a:stretch/>
        </p:blipFill>
        <p:spPr>
          <a:xfrm>
            <a:off x="6480316" y="675291"/>
            <a:ext cx="3877000" cy="5183386"/>
          </a:xfrm>
          <a:prstGeom prst="round2DiagRect">
            <a:avLst>
              <a:gd name="adj1" fmla="val 25688"/>
              <a:gd name="adj2" fmla="val 431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25762"/>
            <a:chOff x="1755915" y="933708"/>
            <a:chExt cx="5207806" cy="360758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GB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পড়ব</a:t>
              </a:r>
              <a:r>
                <a:rPr lang="en-GB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6C1C821-3274-F0C4-B7A6-BAAECE8149EF}"/>
                </a:ext>
              </a:extLst>
            </p:cNvPr>
            <p:cNvSpPr txBox="1"/>
            <p:nvPr/>
          </p:nvSpPr>
          <p:spPr>
            <a:xfrm>
              <a:off x="2067341" y="1422388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    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GB" sz="6000" b="1" u="sng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</a:t>
              </a:r>
              <a:r>
                <a:rPr lang="en-US" sz="60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নিয়ে কয়েকটি বাক্য। </a:t>
              </a:r>
              <a:endParaRPr lang="en-GB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FA9225F-A410-9A44-98D5-0F0870393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466" b="85493" l="17110" r="78209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4588" r="14153" b="6629"/>
          <a:stretch/>
        </p:blipFill>
        <p:spPr>
          <a:xfrm>
            <a:off x="2576946" y="2425823"/>
            <a:ext cx="969890" cy="8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3DBAFC2-633A-6236-8459-0F616583BB57}"/>
              </a:ext>
            </a:extLst>
          </p:cNvPr>
          <p:cNvSpPr txBox="1"/>
          <p:nvPr/>
        </p:nvSpPr>
        <p:spPr>
          <a:xfrm>
            <a:off x="4711148" y="457200"/>
            <a:ext cx="204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5F1053B-F7DC-45DC-DC2D-96CF6452907D}"/>
              </a:ext>
            </a:extLst>
          </p:cNvPr>
          <p:cNvSpPr txBox="1"/>
          <p:nvPr/>
        </p:nvSpPr>
        <p:spPr>
          <a:xfrm>
            <a:off x="2219740" y="1523497"/>
            <a:ext cx="88723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ব্যঞ্জনবর্ণের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রূপকে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40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যথাঃ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ব, ম, য, র, 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ন-</a:t>
            </a:r>
            <a:r>
              <a:rPr lang="en-US" sz="40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4000" b="1" dirty="0" smtClean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002060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DA40AA-BEA6-33F4-C644-A8D945BEDDD2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66F7F3A-096C-71FD-D563-C6D0D3796BFB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015DF5-4424-1EAB-70A2-AEC43D6EC6B3}"/>
              </a:ext>
            </a:extLst>
          </p:cNvPr>
          <p:cNvSpPr txBox="1"/>
          <p:nvPr/>
        </p:nvSpPr>
        <p:spPr>
          <a:xfrm>
            <a:off x="5340625" y="1683027"/>
            <a:ext cx="1520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E2DEE58-7EB6-39AD-800A-6C5371533C7A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ন্ম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040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CB320E7-ED81-2330-E9E8-E8FC2AEBFE14}"/>
              </a:ext>
            </a:extLst>
          </p:cNvPr>
          <p:cNvSpPr txBox="1"/>
          <p:nvPr/>
        </p:nvSpPr>
        <p:spPr>
          <a:xfrm>
            <a:off x="3770243" y="671283"/>
            <a:ext cx="465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04CD2C-2DF5-0899-DD55-F2C204F5A7BA}"/>
              </a:ext>
            </a:extLst>
          </p:cNvPr>
          <p:cNvSpPr txBox="1"/>
          <p:nvPr/>
        </p:nvSpPr>
        <p:spPr>
          <a:xfrm>
            <a:off x="516208" y="1479899"/>
            <a:ext cx="3902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ম্মা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C8F6DE4-8948-5136-2FB6-F518D719763F}"/>
              </a:ext>
            </a:extLst>
          </p:cNvPr>
          <p:cNvSpPr txBox="1"/>
          <p:nvPr/>
        </p:nvSpPr>
        <p:spPr>
          <a:xfrm>
            <a:off x="4110822" y="1479899"/>
            <a:ext cx="43109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BB87CD7-D753-1D40-A34A-45F9D5F8C4E7}"/>
              </a:ext>
            </a:extLst>
          </p:cNvPr>
          <p:cNvSpPr txBox="1"/>
          <p:nvPr/>
        </p:nvSpPr>
        <p:spPr>
          <a:xfrm>
            <a:off x="8257880" y="1470527"/>
            <a:ext cx="35444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310339" cy="5078313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‍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বীর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শহীদদের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54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en-US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করি।</a:t>
            </a:r>
            <a:endParaRPr lang="en-US" sz="5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58FC37E-C2D6-0A4B-0E1D-1D32B496B74F}"/>
              </a:ext>
            </a:extLst>
          </p:cNvPr>
          <p:cNvSpPr txBox="1"/>
          <p:nvPr/>
        </p:nvSpPr>
        <p:spPr>
          <a:xfrm>
            <a:off x="8128559" y="3898982"/>
            <a:ext cx="17631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ব্রহ্মা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24A8958-92A7-B748-EF74-03DD53A5BB83}"/>
              </a:ext>
            </a:extLst>
          </p:cNvPr>
          <p:cNvSpPr txBox="1"/>
          <p:nvPr/>
        </p:nvSpPr>
        <p:spPr>
          <a:xfrm>
            <a:off x="3344297" y="2647366"/>
            <a:ext cx="1645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আত্মা</a:t>
            </a:r>
            <a:endParaRPr lang="en-US" sz="6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AE2B0E0-51A3-E33A-192D-075CCAA46227}"/>
              </a:ext>
            </a:extLst>
          </p:cNvPr>
          <p:cNvSpPr txBox="1"/>
          <p:nvPr/>
        </p:nvSpPr>
        <p:spPr>
          <a:xfrm>
            <a:off x="8000624" y="2647366"/>
            <a:ext cx="2783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আত্মসম্মান</a:t>
            </a:r>
            <a:endParaRPr lang="en-US" sz="6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4FC9C94-36F5-1CAE-2D8B-C9A079D56B5F}"/>
              </a:ext>
            </a:extLst>
          </p:cNvPr>
          <p:cNvSpPr txBox="1"/>
          <p:nvPr/>
        </p:nvSpPr>
        <p:spPr>
          <a:xfrm>
            <a:off x="3165938" y="3898981"/>
            <a:ext cx="24686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endParaRPr lang="en-US" sz="6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078E570-5098-7087-2DF1-D51D9FC6C5CF}"/>
              </a:ext>
            </a:extLst>
          </p:cNvPr>
          <p:cNvSpPr txBox="1"/>
          <p:nvPr/>
        </p:nvSpPr>
        <p:spPr>
          <a:xfrm>
            <a:off x="5715890" y="2647366"/>
            <a:ext cx="20792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স্মারক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897D5F2-35F2-92AA-8D2D-1DA5FE7C59F3}"/>
              </a:ext>
            </a:extLst>
          </p:cNvPr>
          <p:cNvSpPr txBox="1"/>
          <p:nvPr/>
        </p:nvSpPr>
        <p:spPr>
          <a:xfrm>
            <a:off x="1252329" y="3898982"/>
            <a:ext cx="14154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endParaRPr kumimoji="0" lang="en-US" altLang="en-US" sz="6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F7D4A28-B3F4-4B8D-447A-87A946439CF0}"/>
              </a:ext>
            </a:extLst>
          </p:cNvPr>
          <p:cNvSpPr txBox="1"/>
          <p:nvPr/>
        </p:nvSpPr>
        <p:spPr>
          <a:xfrm>
            <a:off x="5711195" y="3898982"/>
            <a:ext cx="20839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ভষ্ম</a:t>
            </a:r>
            <a:endParaRPr lang="en-US" sz="6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2F5CC40-A449-70E2-4014-C6846189BAC6}"/>
              </a:ext>
            </a:extLst>
          </p:cNvPr>
          <p:cNvSpPr txBox="1"/>
          <p:nvPr/>
        </p:nvSpPr>
        <p:spPr>
          <a:xfrm>
            <a:off x="1252329" y="2647366"/>
            <a:ext cx="19136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গ্রীষ্ম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3928E9A6-5354-6D6D-95AE-C16090721CA7}"/>
              </a:ext>
            </a:extLst>
          </p:cNvPr>
          <p:cNvSpPr txBox="1"/>
          <p:nvPr/>
        </p:nvSpPr>
        <p:spPr>
          <a:xfrm>
            <a:off x="1363648" y="5050757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677" y="2729302"/>
            <a:ext cx="69573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,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755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C744AA0-8489-1203-E89C-7D4D4611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350" y="3769103"/>
            <a:ext cx="968432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পদ্ম-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ঝিলের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জলে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ফুটে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নদীতে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ইলিশ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DB3691-22DC-48C6-CC33-55E89D81AFCC}"/>
              </a:ext>
            </a:extLst>
          </p:cNvPr>
          <p:cNvSpPr txBox="1"/>
          <p:nvPr/>
        </p:nvSpPr>
        <p:spPr>
          <a:xfrm>
            <a:off x="1736035" y="2110915"/>
            <a:ext cx="77657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বীর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শহীদদের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b="0" i="0" dirty="0" err="1"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দিই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ম-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আত্মীয়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পদ্মা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বীরদের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5405</TotalTime>
  <Words>404</Words>
  <Application>Microsoft Office PowerPoint</Application>
  <PresentationFormat>Widescreen</PresentationFormat>
  <Paragraphs>92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421</cp:revision>
  <dcterms:created xsi:type="dcterms:W3CDTF">2021-07-26T10:09:43Z</dcterms:created>
  <dcterms:modified xsi:type="dcterms:W3CDTF">2026-07-09T05:42:13Z</dcterms:modified>
</cp:coreProperties>
</file>