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3" r:id="rId6"/>
    <p:sldId id="262" r:id="rId7"/>
    <p:sldId id="264" r:id="rId8"/>
    <p:sldId id="266" r:id="rId9"/>
    <p:sldId id="269" r:id="rId10"/>
    <p:sldId id="277" r:id="rId11"/>
    <p:sldId id="265" r:id="rId12"/>
    <p:sldId id="274" r:id="rId13"/>
    <p:sldId id="268" r:id="rId14"/>
    <p:sldId id="278" r:id="rId15"/>
    <p:sldId id="276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1587E-D89E-42CF-9182-9EECF8E13970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53729-F070-40D0-A48C-883592C4D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1882A-7BBF-4EB2-8DBB-63ECE6A27B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0884D-3F33-46AF-ACEC-E738A2820B6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0884D-3F33-46AF-ACEC-E738A2820B6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1800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(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260101"/>
          </a:xfrm>
          <a:prstGeom prst="rect">
            <a:avLst/>
          </a:prstGeom>
        </p:spPr>
      </p:pic>
      <p:pic>
        <p:nvPicPr>
          <p:cNvPr id="6" name="Picture 5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33400"/>
          </a:xfrm>
          <a:prstGeom prst="rect">
            <a:avLst/>
          </a:prstGeom>
        </p:spPr>
      </p:pic>
      <p:pic>
        <p:nvPicPr>
          <p:cNvPr id="7" name="Picture 6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91300"/>
            <a:ext cx="8915400" cy="53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1981200"/>
            <a:ext cx="7543800" cy="3810000"/>
          </a:xfrm>
          <a:prstGeom prst="rect">
            <a:avLst/>
          </a:prstGeom>
          <a:noFill/>
        </p:spPr>
        <p:txBody>
          <a:bodyPr vert="horz" wrap="square" rtlCol="0">
            <a:prstTxWarp prst="textWave2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96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2000" cy="7162800"/>
          </a:xfrm>
          <a:prstGeom prst="rect">
            <a:avLst/>
          </a:prstGeom>
        </p:spPr>
      </p:pic>
      <p:pic>
        <p:nvPicPr>
          <p:cNvPr id="11" name="Picture 10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0"/>
            <a:ext cx="762000" cy="7162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Tilted Down 5">
            <a:extLst>
              <a:ext uri="{FF2B5EF4-FFF2-40B4-BE49-F238E27FC236}">
                <a16:creationId xmlns="" xmlns:a16="http://schemas.microsoft.com/office/drawing/2014/main" id="{E8E63C4E-D2DB-4464-A077-5F3018BE48C7}"/>
              </a:ext>
            </a:extLst>
          </p:cNvPr>
          <p:cNvSpPr/>
          <p:nvPr/>
        </p:nvSpPr>
        <p:spPr>
          <a:xfrm>
            <a:off x="2133602" y="1499022"/>
            <a:ext cx="4191001" cy="1396578"/>
          </a:xfrm>
          <a:prstGeom prst="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2700">
                  <a:solidFill>
                    <a:srgbClr val="27537E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rgbClr val="27537E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A7C01700-709D-4A34-AE59-9E17E40FE8EC}"/>
              </a:ext>
            </a:extLst>
          </p:cNvPr>
          <p:cNvSpPr/>
          <p:nvPr/>
        </p:nvSpPr>
        <p:spPr>
          <a:xfrm>
            <a:off x="381002" y="3190086"/>
            <a:ext cx="5486401" cy="2677317"/>
          </a:xfrm>
          <a:prstGeom prst="roundRect">
            <a:avLst/>
          </a:prstGeom>
          <a:solidFill>
            <a:srgbClr val="F4D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Nazir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Uddin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Ahmmed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Assistant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Teacher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Halluabandha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GPS,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Chapainawabganj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C931E7B-B3B5-AB23-0430-5B91D735D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11" y="2732506"/>
            <a:ext cx="2532191" cy="34396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DE8A402-7897-86E8-8E26-86C8F7AB7A7C}"/>
              </a:ext>
            </a:extLst>
          </p:cNvPr>
          <p:cNvSpPr/>
          <p:nvPr/>
        </p:nvSpPr>
        <p:spPr>
          <a:xfrm>
            <a:off x="102480" y="163295"/>
            <a:ext cx="8902733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croll: Horizontal 10">
            <a:extLst>
              <a:ext uri="{FF2B5EF4-FFF2-40B4-BE49-F238E27FC236}">
                <a16:creationId xmlns="" xmlns:a16="http://schemas.microsoft.com/office/drawing/2014/main" id="{BE436D77-8150-FB7F-2DB1-3ADD59EE6382}"/>
              </a:ext>
            </a:extLst>
          </p:cNvPr>
          <p:cNvSpPr/>
          <p:nvPr/>
        </p:nvSpPr>
        <p:spPr>
          <a:xfrm>
            <a:off x="577996" y="368623"/>
            <a:ext cx="2054637" cy="10332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: Four</a:t>
            </a:r>
          </a:p>
          <a:p>
            <a:pPr lvl="0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</a:t>
            </a:r>
          </a:p>
        </p:txBody>
      </p:sp>
      <p:sp>
        <p:nvSpPr>
          <p:cNvPr id="12" name="Scroll: Horizontal 11">
            <a:extLst>
              <a:ext uri="{FF2B5EF4-FFF2-40B4-BE49-F238E27FC236}">
                <a16:creationId xmlns="" xmlns:a16="http://schemas.microsoft.com/office/drawing/2014/main" id="{32E61D18-5389-3EE0-1BC0-64C68C4F0C4F}"/>
              </a:ext>
            </a:extLst>
          </p:cNvPr>
          <p:cNvSpPr/>
          <p:nvPr/>
        </p:nvSpPr>
        <p:spPr>
          <a:xfrm>
            <a:off x="5181602" y="369234"/>
            <a:ext cx="3089531" cy="10332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: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b="1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June, 2026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: 40 Minute </a:t>
            </a:r>
          </a:p>
        </p:txBody>
      </p:sp>
    </p:spTree>
    <p:extLst>
      <p:ext uri="{BB962C8B-B14F-4D97-AF65-F5344CB8AC3E}">
        <p14:creationId xmlns="" xmlns:p14="http://schemas.microsoft.com/office/powerpoint/2010/main" val="2760083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xmlns="" id="{86879561-5DB3-1D29-B5AA-3800799E4687}"/>
              </a:ext>
            </a:extLst>
          </p:cNvPr>
          <p:cNvSpPr/>
          <p:nvPr/>
        </p:nvSpPr>
        <p:spPr>
          <a:xfrm>
            <a:off x="367393" y="381000"/>
            <a:ext cx="8409215" cy="253637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Outcomes.</a:t>
            </a:r>
          </a:p>
          <a:p>
            <a:pPr algn="ctr"/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lesson, students will be able to: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E3E51A-60A7-03C6-2820-D1277C125282}"/>
              </a:ext>
            </a:extLst>
          </p:cNvPr>
          <p:cNvSpPr txBox="1"/>
          <p:nvPr/>
        </p:nvSpPr>
        <p:spPr>
          <a:xfrm>
            <a:off x="367393" y="3078300"/>
            <a:ext cx="8543926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7.4.1 Write informal letters with clues.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7.4.2 Write informal letters without clues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DC4D75-3819-3BFE-35E7-BCD251323F2E}"/>
              </a:ext>
            </a:extLst>
          </p:cNvPr>
          <p:cNvSpPr/>
          <p:nvPr/>
        </p:nvSpPr>
        <p:spPr>
          <a:xfrm>
            <a:off x="102475" y="163286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486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A2E591-2751-8359-404B-B761EB520B84}"/>
              </a:ext>
            </a:extLst>
          </p:cNvPr>
          <p:cNvSpPr/>
          <p:nvPr/>
        </p:nvSpPr>
        <p:spPr>
          <a:xfrm>
            <a:off x="102479" y="163293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5FD1DD-1848-4A92-8AD1-54A76A014E29}"/>
              </a:ext>
            </a:extLst>
          </p:cNvPr>
          <p:cNvSpPr txBox="1"/>
          <p:nvPr/>
        </p:nvSpPr>
        <p:spPr>
          <a:xfrm>
            <a:off x="-4" y="251818"/>
            <a:ext cx="9029703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today?</a:t>
            </a:r>
          </a:p>
          <a:p>
            <a:pPr algn="ctr"/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face any problem on the way?</a:t>
            </a:r>
            <a:endParaRPr lang="en-US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English?</a:t>
            </a:r>
          </a:p>
          <a:p>
            <a:pPr algn="ctr"/>
            <a:r>
              <a:rPr lang="en-US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ready for the English class?</a:t>
            </a:r>
          </a:p>
          <a:p>
            <a:pPr algn="ctr"/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043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819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Dear students, what did we learn in previous session ?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819400"/>
            <a:ext cx="9144000" cy="4038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 We  learnt how to write a personal letter.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A77945-BDAD-FBEC-6E80-D35E38957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5EBD196-B7C3-E84B-A27A-03AF7BBAD2D3}"/>
              </a:ext>
            </a:extLst>
          </p:cNvPr>
          <p:cNvSpPr/>
          <p:nvPr/>
        </p:nvSpPr>
        <p:spPr>
          <a:xfrm>
            <a:off x="102479" y="163293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xmlns="" id="{4B1ABD9B-32D2-8E7D-BA7C-399DC0440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95" b="11995"/>
          <a:stretch>
            <a:fillRect/>
          </a:stretch>
        </p:blipFill>
        <p:spPr>
          <a:xfrm>
            <a:off x="570430" y="1902310"/>
            <a:ext cx="2706043" cy="3888891"/>
          </a:xfrm>
          <a:prstGeom prst="rect">
            <a:avLst/>
          </a:prstGeom>
        </p:spPr>
      </p:pic>
      <p:sp>
        <p:nvSpPr>
          <p:cNvPr id="5" name="Ribbon: Tilted Down 4">
            <a:extLst>
              <a:ext uri="{FF2B5EF4-FFF2-40B4-BE49-F238E27FC236}">
                <a16:creationId xmlns:a16="http://schemas.microsoft.com/office/drawing/2014/main" xmlns="" id="{3DE664B6-BEA7-BBBE-16E3-9F2D4654FD82}"/>
              </a:ext>
            </a:extLst>
          </p:cNvPr>
          <p:cNvSpPr/>
          <p:nvPr/>
        </p:nvSpPr>
        <p:spPr>
          <a:xfrm>
            <a:off x="2658511" y="515365"/>
            <a:ext cx="3763047" cy="1061483"/>
          </a:xfrm>
          <a:prstGeom prst="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2700">
                  <a:solidFill>
                    <a:srgbClr val="27537E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rgbClr val="27537E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LESSON’S IDENTITY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C1DAF36D-746D-D6ED-C115-E7A561C4AC9A}"/>
              </a:ext>
            </a:extLst>
          </p:cNvPr>
          <p:cNvSpPr/>
          <p:nvPr/>
        </p:nvSpPr>
        <p:spPr>
          <a:xfrm>
            <a:off x="5029201" y="1826710"/>
            <a:ext cx="3544373" cy="3964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Class-4,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Unit-10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Part: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&amp; 4.2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Page: 45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271F9A-EE4C-CC90-788C-3271A5AE1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4163" y="2013646"/>
            <a:ext cx="939604" cy="370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861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4.1 Now, write a reply to </a:t>
            </a:r>
            <a:r>
              <a:rPr lang="en-US" sz="4400" dirty="0" err="1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Mamun’s</a:t>
            </a:r>
            <a:r>
              <a:rPr lang="en-US" sz="44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letter. Use the following clues.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Write your address and date.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first paragraph, tell what the letter is about.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body, describe to detail how you pass your free time.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End the letter by telling </a:t>
            </a:r>
            <a:r>
              <a:rPr lang="en-US" sz="4400" dirty="0" err="1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that you want a reply soon.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Sign you letter.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3200400"/>
            <a:chOff x="0" y="0"/>
            <a:chExt cx="9144000" cy="32004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1371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Pair work</a:t>
              </a:r>
              <a:endParaRPr lang="en-US" sz="7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0" y="1371600"/>
              <a:ext cx="9144000" cy="1828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Read the clues in pairs. If necessary, then feedback.</a:t>
              </a:r>
              <a:endPara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0" y="3200400"/>
            <a:ext cx="91440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*Ask Ss , “ Do you have any confusion regarding any clue?”</a:t>
            </a:r>
          </a:p>
          <a:p>
            <a:r>
              <a:rPr lang="en-US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*Clarify if anyone has problem in understanding the clues.</a:t>
            </a:r>
            <a:endParaRPr lang="en-US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*While writing the letter </a:t>
            </a:r>
            <a:r>
              <a:rPr lang="en-US" sz="4400" dirty="0" err="1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induvidually</a:t>
            </a:r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monitor the students and provide feedback where necessary.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*After writing, tell the students to write </a:t>
            </a:r>
            <a:r>
              <a:rPr lang="en-US" sz="4400" dirty="0" err="1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Mamun’s</a:t>
            </a:r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address on the envelope according to their textbook.</a:t>
            </a:r>
          </a:p>
          <a:p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Divide the students into pairs and tell them to </a:t>
            </a:r>
            <a:r>
              <a:rPr lang="en-US" sz="4400" dirty="0" err="1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cxchange</a:t>
            </a:r>
            <a:r>
              <a:rPr lang="en-US" sz="44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their notebooks and textbook with their peer and cross check.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4600" y="76200"/>
            <a:ext cx="4191000" cy="6096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Teacher’s activities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Rectangle 2"/>
            <p:cNvSpPr/>
            <p:nvPr/>
          </p:nvSpPr>
          <p:spPr>
            <a:xfrm>
              <a:off x="0" y="1066800"/>
              <a:ext cx="9144000" cy="2209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Tell Ss to write sender’s and receiver address. If necessary than support Ss.</a:t>
              </a:r>
              <a:endPara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3276600"/>
              <a:ext cx="9144000" cy="3581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Show the stamp to the Ss and tell, “ We glue the stamp on the top right corner of the envelop.”(provide necessary information about stamp). </a:t>
              </a:r>
              <a:endPara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9144000" cy="1066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6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Teacher’s activities</a:t>
              </a:r>
              <a:endParaRPr lang="en-US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7315200"/>
            <a:chOff x="0" y="0"/>
            <a:chExt cx="9144000" cy="73152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7315200"/>
            </a:xfrm>
            <a:prstGeom prst="rect">
              <a:avLst/>
            </a:prstGeom>
            <a:solidFill>
              <a:schemeClr val="bg1"/>
            </a:solidFill>
            <a:ln w="76200" cap="flat" cmpd="sng"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                                                                        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Stamp</a:t>
              </a:r>
              <a:endParaRPr lang="en-US" sz="3200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From,                                    To,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       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Hasib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Ahmed                         … …………………….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C/O Abdul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Malek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………………………...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South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Garjantali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   .……………………….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Ramgarh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Khagrachari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………………………..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 rot="5400000">
              <a:off x="2819400" y="3885406"/>
              <a:ext cx="3352800" cy="1588"/>
            </a:xfrm>
            <a:prstGeom prst="line">
              <a:avLst/>
            </a:prstGeom>
            <a:ln w="571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7010400" y="76200"/>
              <a:ext cx="1981200" cy="457200"/>
            </a:xfrm>
            <a:prstGeom prst="rect">
              <a:avLst/>
            </a:prstGeom>
            <a:noFill/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0" y="152400"/>
            <a:ext cx="9144000" cy="7315200"/>
            <a:chOff x="0" y="-228600"/>
            <a:chExt cx="9144000" cy="7315200"/>
          </a:xfrm>
        </p:grpSpPr>
        <p:sp>
          <p:nvSpPr>
            <p:cNvPr id="2" name="Rectangle 1"/>
            <p:cNvSpPr/>
            <p:nvPr/>
          </p:nvSpPr>
          <p:spPr>
            <a:xfrm>
              <a:off x="0" y="-228600"/>
              <a:ext cx="9144000" cy="7315200"/>
            </a:xfrm>
            <a:prstGeom prst="rect">
              <a:avLst/>
            </a:prstGeom>
            <a:solidFill>
              <a:schemeClr val="bg1"/>
            </a:solidFill>
            <a:ln w="76200" cap="flat" cmpd="sng"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                                                                        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Stamp</a:t>
              </a:r>
              <a:endParaRPr lang="en-US" sz="3200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From,                                    To,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       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Hasib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Ahmed                         …….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Mamun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…………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C/O Abdul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Malek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…44,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Aftabnagar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..……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South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Garjantali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      …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Badda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Dhaka .……..</a:t>
              </a:r>
            </a:p>
            <a:p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Ramgarh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3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Khagrachari</a:t>
              </a:r>
              <a:r>
                <a:rPr lang="en-US" sz="3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 rot="5400000">
              <a:off x="2819400" y="3885406"/>
              <a:ext cx="3352800" cy="1588"/>
            </a:xfrm>
            <a:prstGeom prst="line">
              <a:avLst/>
            </a:prstGeom>
            <a:ln w="571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7010400" y="-152400"/>
              <a:ext cx="1981200" cy="457200"/>
            </a:xfrm>
            <a:prstGeom prst="rect">
              <a:avLst/>
            </a:prstGeom>
            <a:noFill/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Individual work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38200"/>
            <a:ext cx="91440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Suppose you are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Hasib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your friend. Now, write a reply to (your friend)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Mamun’s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letter using the clues.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438400"/>
            <a:ext cx="9144000" cy="441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Write your address and date.</a:t>
            </a:r>
          </a:p>
          <a:p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first paragraph, tell what the letter is about.</a:t>
            </a:r>
          </a:p>
          <a:p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body, describe to detail how you pass your free time.</a:t>
            </a:r>
          </a:p>
          <a:p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End the letter by telling </a:t>
            </a:r>
            <a:r>
              <a:rPr lang="en-US" sz="3200" dirty="0" err="1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that you want a reply soon.</a:t>
            </a:r>
          </a:p>
          <a:p>
            <a:r>
              <a:rPr lang="en-US" sz="3200" dirty="0" smtClean="0">
                <a:ln w="76200">
                  <a:noFill/>
                  <a:prstDash val="lgDash"/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Sign you letter.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-76200"/>
            <a:ext cx="9144000" cy="7162800"/>
          </a:xfrm>
          <a:prstGeom prst="rect">
            <a:avLst/>
          </a:prstGeom>
          <a:noFill/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Aftabnagar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Badda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Dhaka</a:t>
            </a:r>
          </a:p>
          <a:p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Date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30 June, 2026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Dear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Paragraph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 first take my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salam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I hope you are well. I am also well. You wanted to know how I am spending my free time.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Body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spend my free time in study books and play outdoor games. I have a small library in my study room. I read books there. I play with my friends in the filed near my house. Sometimes, I help my mother  with her garden and homework. I spend my free time like this.</a:t>
            </a:r>
          </a:p>
          <a:p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want to know more about your beautiful garden. Write to me soon!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Last Paragraph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Your friend,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Name/ Signature                  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Hasib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477000" y="533400"/>
            <a:ext cx="457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172200" y="1600200"/>
            <a:ext cx="7620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               </a:t>
            </a:r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 flipH="1">
            <a:off x="4724399" y="2514600"/>
            <a:ext cx="152401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nip Same Side Corner Rectangle 32"/>
          <p:cNvSpPr/>
          <p:nvPr/>
        </p:nvSpPr>
        <p:spPr>
          <a:xfrm>
            <a:off x="3581400" y="3429000"/>
            <a:ext cx="838200" cy="3810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14400" y="58674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876800" y="6248400"/>
            <a:ext cx="21336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</a:t>
            </a:r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 flipH="1" flipV="1">
            <a:off x="1981200" y="5562600"/>
            <a:ext cx="1524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7010400" y="6400802"/>
            <a:ext cx="762000" cy="1219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76200"/>
            <a:ext cx="8991600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Write your address and date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2057400"/>
            <a:ext cx="89916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first paragraph, tell what the letter is about.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3429000"/>
            <a:ext cx="89916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body, describe in detail how you pass your free time.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4953000"/>
            <a:ext cx="89916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End the letter by telling </a:t>
            </a:r>
            <a:r>
              <a:rPr lang="en-US" sz="2800" dirty="0" err="1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28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that you want a reply soon.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46482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 you letter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76200"/>
            <a:ext cx="8915400" cy="6781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n w="76200">
                  <a:noFill/>
                  <a:prstDash val="lgDash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Feedback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638800"/>
            <a:ext cx="43434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4400" dirty="0" smtClean="0">
              <a:ln w="76200">
                <a:noFill/>
                <a:prstDash val="lgDash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1" grpId="0" animBg="1"/>
      <p:bldP spid="32" grpId="0" animBg="1"/>
      <p:bldP spid="36" grpId="0" animBg="1"/>
      <p:bldP spid="2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-76200"/>
            <a:ext cx="9144000" cy="7162800"/>
          </a:xfrm>
          <a:prstGeom prst="rect">
            <a:avLst/>
          </a:prstGeom>
          <a:noFill/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Address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Aftabnagar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Badda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Dhaka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Salutation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Date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30 June, 2026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Dear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Paragraph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 first take my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salam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I hope you are well. I am also well. You wanted to know how I am spending my free time.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Body 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spend my free time in study books and play outdoor games. I have a small library in my study room. I read books there. I play with my friends in the filed near my house. Sometimes, I help my mother  with her garden and homework. I spend my free time like this.</a:t>
            </a:r>
          </a:p>
          <a:p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want to know more about your beautiful garden. Write to me soon!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Last Paragraph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Closing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Your friend,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Name/ Signature                  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Hasib</a:t>
            </a:r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5943600"/>
            <a:ext cx="13716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6248400" y="609600"/>
            <a:ext cx="457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10200" y="1447800"/>
            <a:ext cx="914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6324600" y="1600200"/>
            <a:ext cx="7620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               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 flipH="1">
            <a:off x="609598" y="1447800"/>
            <a:ext cx="152403" cy="609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581400" y="21336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flipH="1">
            <a:off x="4648201" y="2514600"/>
            <a:ext cx="152401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1066800"/>
            <a:ext cx="1676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nip Same Side Corner Rectangle 32"/>
          <p:cNvSpPr/>
          <p:nvPr/>
        </p:nvSpPr>
        <p:spPr>
          <a:xfrm>
            <a:off x="4191000" y="3124200"/>
            <a:ext cx="838200" cy="3810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flipH="1">
            <a:off x="4495800" y="3505200"/>
            <a:ext cx="1524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Same Side Corner Rectangle 34"/>
          <p:cNvSpPr/>
          <p:nvPr/>
        </p:nvSpPr>
        <p:spPr>
          <a:xfrm>
            <a:off x="4648200" y="304800"/>
            <a:ext cx="1600200" cy="6858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14400" y="59436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876800" y="6324600"/>
            <a:ext cx="2133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</a:t>
            </a:r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 flipH="1" flipV="1">
            <a:off x="1981200" y="5638800"/>
            <a:ext cx="1524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781800" y="6096002"/>
            <a:ext cx="762000" cy="1219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7010400" y="6400802"/>
            <a:ext cx="762000" cy="1219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819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Dear students, what have we learnt today ?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819400"/>
            <a:ext cx="9144000" cy="4038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 We have learnt to write a letter with clues.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FA2E591-2751-8359-404B-B761EB520B84}"/>
              </a:ext>
            </a:extLst>
          </p:cNvPr>
          <p:cNvSpPr/>
          <p:nvPr/>
        </p:nvSpPr>
        <p:spPr>
          <a:xfrm>
            <a:off x="102477" y="173265"/>
            <a:ext cx="8939048" cy="6511470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D90916B-1F79-46BE-AB2D-05B341C6B72D}"/>
              </a:ext>
            </a:extLst>
          </p:cNvPr>
          <p:cNvSpPr txBox="1"/>
          <p:nvPr/>
        </p:nvSpPr>
        <p:spPr>
          <a:xfrm>
            <a:off x="625738" y="457201"/>
            <a:ext cx="78925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</a:t>
            </a:r>
            <a:r>
              <a:rPr kumimoji="0" lang="en-GB" sz="96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you again in the next class. Bye.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24265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tile tx="0" ty="0" sx="100000" sy="100000" flip="none" algn="tl"/>
        </a:blipFill>
        <a:ln>
          <a:solidFill>
            <a:srgbClr val="FFFF00"/>
          </a:solidFill>
        </a:ln>
      </a:spPr>
      <a:bodyPr rtlCol="0" anchor="t"/>
      <a:lstStyle>
        <a:defPPr algn="ctr">
          <a:defRPr sz="4400" dirty="0" smtClean="0">
            <a:ln w="76200">
              <a:noFill/>
              <a:prstDash val="lgDash"/>
            </a:ln>
            <a:solidFill>
              <a:srgbClr val="FF0000"/>
            </a:solidFill>
            <a:latin typeface="Times New Roman" pitchFamily="18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856</Words>
  <Application>Microsoft Office PowerPoint</Application>
  <PresentationFormat>On-screen Show (4:3)</PresentationFormat>
  <Paragraphs>121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U150625</dc:creator>
  <cp:lastModifiedBy>U150625</cp:lastModifiedBy>
  <cp:revision>141</cp:revision>
  <dcterms:created xsi:type="dcterms:W3CDTF">2006-08-16T00:00:00Z</dcterms:created>
  <dcterms:modified xsi:type="dcterms:W3CDTF">2026-07-09T04:25:11Z</dcterms:modified>
</cp:coreProperties>
</file>