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7" r:id="rId2"/>
    <p:sldId id="258" r:id="rId3"/>
    <p:sldId id="261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4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0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92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7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835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28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3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07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0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9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4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72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52A6-2654-4B58-850F-2D78653F577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06DE7-8B55-432A-BDA3-2B982BB09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2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44388" y="274638"/>
            <a:ext cx="2600793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IN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202648" y="1622685"/>
            <a:ext cx="5643516" cy="4571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সুরাইয়া</a:t>
            </a:r>
            <a:r>
              <a:rPr lang="en-US" sz="8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8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8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400" dirty="0">
                <a:latin typeface="NikoshBAN" panose="02000000000000000000" pitchFamily="2" charset="0"/>
                <a:cs typeface="NikoshBAN" panose="02000000000000000000" pitchFamily="2" charset="0"/>
              </a:rPr>
              <a:t>:- </a:t>
            </a:r>
            <a:r>
              <a:rPr lang="en-US" sz="8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পদার্থবিজ্ঞান</a:t>
            </a:r>
            <a:endParaRPr lang="en-US" sz="8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8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</a:t>
            </a:r>
            <a:r>
              <a:rPr lang="en-US" sz="8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bn-IN" sz="8400" dirty="0">
                <a:latin typeface="NikoshBAN" panose="02000000000000000000" pitchFamily="2" charset="0"/>
                <a:cs typeface="NikoshBAN" panose="02000000000000000000" pitchFamily="2" charset="0"/>
              </a:rPr>
              <a:t> কলেজ</a:t>
            </a:r>
            <a:r>
              <a:rPr lang="en-US" sz="8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8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8400" dirty="0">
                <a:latin typeface="NikoshBAN" panose="02000000000000000000" pitchFamily="2" charset="0"/>
                <a:cs typeface="NikoshBAN" panose="02000000000000000000" pitchFamily="2" charset="0"/>
              </a:rPr>
              <a:t>সিরাজদিখান, মুন্সীগঞ্জ </a:t>
            </a:r>
            <a:r>
              <a:rPr lang="en-US" sz="8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377" y="2368446"/>
            <a:ext cx="35526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অধ্যায়ঃ৬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মহাকর্ষ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অভিকর্ষ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কৃত্রিম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উপগ্রহ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17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543" y="269823"/>
            <a:ext cx="4253070" cy="43587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4341" y="1079291"/>
            <a:ext cx="4976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38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3" y="194874"/>
            <a:ext cx="11047751" cy="666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92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78110" y="329782"/>
            <a:ext cx="7869836" cy="563630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02374" y="1454046"/>
            <a:ext cx="57862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কৃত্রিম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উপগ্রহঃ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যেসব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মহাকাশযান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কক্ষপথে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কৃত্রিম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উপগ্রহ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29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58387" y="134910"/>
            <a:ext cx="8604354" cy="64757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17364" y="1139252"/>
            <a:ext cx="548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লাগেঃ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ঝড়,বৃষ্টি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জলবায়ুর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পূর্বাভাস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‘GPS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অনুষ্ঠান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সম্প্রচার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9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9213" y="1573967"/>
            <a:ext cx="114374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কৃত্রিম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উপগ্রহের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একমাত্র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কৃত্রিম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উপগ্রহ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44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93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</cp:revision>
  <dcterms:created xsi:type="dcterms:W3CDTF">2026-07-08T18:11:04Z</dcterms:created>
  <dcterms:modified xsi:type="dcterms:W3CDTF">2026-07-09T03:41:09Z</dcterms:modified>
</cp:coreProperties>
</file>