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4" r:id="rId8"/>
    <p:sldId id="270" r:id="rId9"/>
    <p:sldId id="271" r:id="rId10"/>
    <p:sldId id="272" r:id="rId11"/>
    <p:sldId id="273" r:id="rId12"/>
    <p:sldId id="263" r:id="rId13"/>
    <p:sldId id="27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01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093" y="1645920"/>
            <a:ext cx="40917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Class: 5</a:t>
            </a:r>
          </a:p>
          <a:p>
            <a:r>
              <a:rPr lang="en-US" sz="2800" b="1" dirty="0"/>
              <a:t>Subject: English</a:t>
            </a:r>
          </a:p>
          <a:p>
            <a:r>
              <a:rPr lang="en-US" sz="2800" b="1" dirty="0"/>
              <a:t>Unit 11: Making Requests</a:t>
            </a:r>
          </a:p>
          <a:p>
            <a:r>
              <a:rPr lang="en-US" sz="2800" b="1" dirty="0"/>
              <a:t>Page: 56</a:t>
            </a:r>
          </a:p>
          <a:p>
            <a:r>
              <a:rPr lang="en-US" sz="2800" b="1" dirty="0"/>
              <a:t>Activities: 2.2, 2.3 &amp; 2.4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735" y="400000"/>
            <a:ext cx="4701947" cy="6302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Learning Outcomes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88292" y="1822076"/>
            <a:ext cx="1031701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By the end of the lesson, students will be able to—</a:t>
            </a:r>
          </a:p>
          <a:p>
            <a:r>
              <a:rPr lang="en-US" sz="2800" dirty="0"/>
              <a:t>✅ make polite requests.</a:t>
            </a:r>
          </a:p>
          <a:p>
            <a:r>
              <a:rPr lang="en-US" sz="2800" dirty="0"/>
              <a:t>✅ give simple directions.</a:t>
            </a:r>
          </a:p>
          <a:p>
            <a:r>
              <a:rPr lang="en-US" sz="2800" dirty="0"/>
              <a:t>✅ speak in English confidently.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Warm-up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2815" y="1470946"/>
            <a:ext cx="4475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Do you ask your teacher for help?</a:t>
            </a:r>
          </a:p>
        </p:txBody>
      </p:sp>
      <p:sp>
        <p:nvSpPr>
          <p:cNvPr id="7" name="Rectangle 6"/>
          <p:cNvSpPr/>
          <p:nvPr/>
        </p:nvSpPr>
        <p:spPr>
          <a:xfrm>
            <a:off x="1570179" y="199747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Answer: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Yes, I do.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8187" y="3004189"/>
            <a:ext cx="3378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How do you ask politely?</a:t>
            </a:r>
          </a:p>
        </p:txBody>
      </p:sp>
      <p:sp>
        <p:nvSpPr>
          <p:cNvPr id="9" name="Rectangle 8"/>
          <p:cNvSpPr/>
          <p:nvPr/>
        </p:nvSpPr>
        <p:spPr>
          <a:xfrm>
            <a:off x="1330036" y="366011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Answer: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May I ask a question, please?</a:t>
            </a:r>
          </a:p>
          <a:p>
            <a:r>
              <a:rPr lang="as-IN" sz="2400" dirty="0"/>
              <a:t>বাংলা:</a:t>
            </a:r>
            <a:br>
              <a:rPr lang="as-IN" sz="2400" dirty="0"/>
            </a:br>
            <a:r>
              <a:rPr lang="as-IN" sz="2400" dirty="0"/>
              <a:t>আমি কি একটি প্রশ্ন করতে পারি?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Warm-up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2815" y="1849635"/>
            <a:ext cx="5964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Have you ever asked someone for directions?</a:t>
            </a:r>
          </a:p>
        </p:txBody>
      </p:sp>
      <p:sp>
        <p:nvSpPr>
          <p:cNvPr id="7" name="Rectangle 6"/>
          <p:cNvSpPr/>
          <p:nvPr/>
        </p:nvSpPr>
        <p:spPr>
          <a:xfrm>
            <a:off x="1570179" y="240387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Answer: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Yes, I have.</a:t>
            </a:r>
          </a:p>
          <a:p>
            <a:r>
              <a:rPr lang="as-IN" sz="2400" dirty="0"/>
              <a:t>বাংলা:</a:t>
            </a:r>
            <a:br>
              <a:rPr lang="as-IN" sz="2400" dirty="0"/>
            </a:br>
            <a:r>
              <a:rPr lang="as-IN" sz="2400" dirty="0"/>
              <a:t>হ্যাঁ, জিজ্ঞাসা করেছি।</a:t>
            </a:r>
          </a:p>
        </p:txBody>
      </p:sp>
    </p:spTree>
    <p:extLst>
      <p:ext uri="{BB962C8B-B14F-4D97-AF65-F5344CB8AC3E}">
        <p14:creationId xmlns:p14="http://schemas.microsoft.com/office/powerpoint/2010/main" val="30674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153896"/>
              </p:ext>
            </p:extLst>
          </p:nvPr>
        </p:nvGraphicFramePr>
        <p:xfrm>
          <a:off x="1745675" y="2262144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Meaning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Turn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s-IN" dirty="0" smtClean="0"/>
                        <a:t>ঘোরা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বাম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Right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ডান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Straight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সোজা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97842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Activity 2.2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smtClean="0"/>
              <a:t>Add your lesson content here...</a:t>
            </a: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4763" y="1415622"/>
            <a:ext cx="9633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Discuss in groups.</a:t>
            </a:r>
          </a:p>
          <a:p>
            <a:r>
              <a:rPr lang="en-US" sz="2400" dirty="0"/>
              <a:t>List more sentences about how you ask someone for something.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9354" y="2265285"/>
            <a:ext cx="1443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Examples: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403266" y="2727101"/>
            <a:ext cx="3484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1. May </a:t>
            </a:r>
            <a:r>
              <a:rPr lang="en-US" sz="2400" dirty="0"/>
              <a:t>I borrow your pen?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6218" y="3244334"/>
            <a:ext cx="3669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Can </a:t>
            </a:r>
            <a:r>
              <a:rPr lang="en-US" sz="2400" dirty="0"/>
              <a:t>you help me, please?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5784" y="3816996"/>
            <a:ext cx="4136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 Could </a:t>
            </a:r>
            <a:r>
              <a:rPr lang="en-US" sz="2400" dirty="0"/>
              <a:t>you open the window?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98671" y="4352701"/>
            <a:ext cx="3129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4. May </a:t>
            </a:r>
            <a:r>
              <a:rPr lang="en-US" sz="2400" dirty="0"/>
              <a:t>I use your ruler?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90225" y="4849092"/>
            <a:ext cx="4410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5. Can </a:t>
            </a:r>
            <a:r>
              <a:rPr lang="en-US" sz="2400" dirty="0"/>
              <a:t>I have some water, please?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" t="-146" r="196" b="64252"/>
          <a:stretch/>
        </p:blipFill>
        <p:spPr>
          <a:xfrm>
            <a:off x="5660987" y="2281382"/>
            <a:ext cx="5932220" cy="2854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smtClean="0"/>
              <a:t>Add your lesson content here...</a:t>
            </a: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8941" y="1265379"/>
            <a:ext cx="2304361" cy="473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Repeat after me.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26766" y="1821940"/>
            <a:ext cx="3182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May I borrow your pen?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6239" y="2385355"/>
            <a:ext cx="2414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Can you help me?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1305" y="2967246"/>
            <a:ext cx="3560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Could you tell me the way?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97842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Activity </a:t>
            </a:r>
            <a:r>
              <a:rPr lang="en-US" sz="3000" b="1" dirty="0" smtClean="0"/>
              <a:t>2.3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smtClean="0"/>
              <a:t>Add your lesson content here...</a:t>
            </a: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4763" y="1415622"/>
            <a:ext cx="9633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Mamun</a:t>
            </a:r>
            <a:r>
              <a:rPr lang="en-US" sz="2400" dirty="0"/>
              <a:t> gave directions to Salma.</a:t>
            </a:r>
          </a:p>
          <a:p>
            <a:r>
              <a:rPr lang="en-US" sz="2400" dirty="0"/>
              <a:t>Find the direction sentences.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0224" y="2250176"/>
            <a:ext cx="2007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✅ </a:t>
            </a:r>
            <a:r>
              <a:rPr lang="en-US" sz="2400" dirty="0"/>
              <a:t>Go straight.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8047" y="2730465"/>
            <a:ext cx="14398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সোজা যাও।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1392742" y="3229239"/>
            <a:ext cx="1688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✅ Turn left.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55079" y="3755704"/>
            <a:ext cx="2454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বাম দিকে মোড় নাও।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7182" y="4289041"/>
            <a:ext cx="6691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✅ The library will be on your right.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3615" y="4765964"/>
            <a:ext cx="6690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dirty="0"/>
              <a:t>লাইব্রেরিটি তোমার ডান পাশে থাকবে।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2" b="40071"/>
          <a:stretch/>
        </p:blipFill>
        <p:spPr>
          <a:xfrm>
            <a:off x="5289187" y="2087418"/>
            <a:ext cx="6091398" cy="21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8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430675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More Direction Sentences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smtClean="0"/>
              <a:t>Add your lesson content here...</a:t>
            </a: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10323" y="1415622"/>
            <a:ext cx="4387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Go right.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7869" y="1851466"/>
            <a:ext cx="1851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ডান দিকে যাও।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770821" y="2328957"/>
            <a:ext cx="12628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Turn right.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0387" y="2809544"/>
            <a:ext cx="249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ডান দিকে মোড় নাও।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1734797" y="3336009"/>
            <a:ext cx="2598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Go across the road.</a:t>
            </a:r>
            <a:endParaRPr lang="as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1793432" y="3804545"/>
            <a:ext cx="6691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dirty="0"/>
              <a:t>রাস্তা পার হও।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786389" y="4309325"/>
            <a:ext cx="669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Walk along the road.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7954" y="4766524"/>
            <a:ext cx="6690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dirty="0"/>
              <a:t>রাস্তা ধরে হাঁটো।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28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430675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More Direction Sentences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dirty="0" smtClean="0"/>
              <a:t>Add your lesson content here...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10323" y="1415622"/>
            <a:ext cx="4387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Go past the school.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7869" y="1851466"/>
            <a:ext cx="2393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স্কুলটি পার হয়ে যাও।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770821" y="2328957"/>
            <a:ext cx="12559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Stop here.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0387" y="2809544"/>
            <a:ext cx="1669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এখানে থামো।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847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97842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Activity 2.4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rPr smtClean="0"/>
              <a:t>Add your lesson content here...</a:t>
            </a: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4763" y="1415622"/>
            <a:ext cx="9633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Discuss in groups.</a:t>
            </a:r>
          </a:p>
          <a:p>
            <a:r>
              <a:rPr lang="en-US" sz="2400" dirty="0"/>
              <a:t>Give directions.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0224" y="2250176"/>
            <a:ext cx="3816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How </a:t>
            </a:r>
            <a:r>
              <a:rPr lang="en-US" sz="2400" dirty="0"/>
              <a:t>can I go to the </a:t>
            </a:r>
            <a:r>
              <a:rPr lang="en-US" sz="2400" dirty="0" smtClean="0"/>
              <a:t>mosque?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375462" y="2776645"/>
            <a:ext cx="2007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✅ </a:t>
            </a:r>
            <a:r>
              <a:rPr lang="en-US" sz="2400" dirty="0" smtClean="0"/>
              <a:t>Go </a:t>
            </a:r>
            <a:r>
              <a:rPr lang="en-US" sz="2400" dirty="0"/>
              <a:t>straight.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92742" y="3229239"/>
            <a:ext cx="16889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✅ Turn left.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55079" y="3755704"/>
            <a:ext cx="2454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/>
              <a:t>বাম দিকে মোড় নাও।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7182" y="4289041"/>
            <a:ext cx="6691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✅ The </a:t>
            </a:r>
            <a:r>
              <a:rPr lang="en-US" sz="2400" dirty="0" smtClean="0"/>
              <a:t>mosque will </a:t>
            </a:r>
            <a:r>
              <a:rPr lang="en-US" sz="2400" dirty="0"/>
              <a:t>be on your right.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3615" y="4765964"/>
            <a:ext cx="6690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মসজিদটি</a:t>
            </a:r>
            <a:r>
              <a:rPr lang="en-US" sz="2000" dirty="0" smtClean="0"/>
              <a:t> </a:t>
            </a:r>
            <a:r>
              <a:rPr lang="as-IN" sz="2000" dirty="0" smtClean="0"/>
              <a:t>তোমার </a:t>
            </a:r>
            <a:r>
              <a:rPr lang="as-IN" sz="2000" dirty="0"/>
              <a:t>ডান পাশে থাকবে।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7" b="18381"/>
          <a:stretch/>
        </p:blipFill>
        <p:spPr>
          <a:xfrm>
            <a:off x="5189006" y="1261590"/>
            <a:ext cx="6450561" cy="197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Pair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1414" y="1434006"/>
            <a:ext cx="1533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Student </a:t>
            </a:r>
            <a:r>
              <a:rPr lang="en-US" sz="2400" b="1" dirty="0" smtClean="0"/>
              <a:t>A: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297380" y="138787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Excuse me.</a:t>
            </a:r>
          </a:p>
          <a:p>
            <a:r>
              <a:rPr lang="en-US" sz="2400" dirty="0"/>
              <a:t>How can I go to the library?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3887" y="2551601"/>
            <a:ext cx="152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Student </a:t>
            </a:r>
            <a:r>
              <a:rPr lang="en-US" sz="2400" b="1" dirty="0" smtClean="0"/>
              <a:t>B: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260439" y="256093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Go straight.</a:t>
            </a:r>
          </a:p>
          <a:p>
            <a:r>
              <a:rPr lang="en-US" sz="2400" dirty="0"/>
              <a:t>Turn right.</a:t>
            </a:r>
          </a:p>
          <a:p>
            <a:r>
              <a:rPr lang="en-US" sz="2400" dirty="0"/>
              <a:t>The library is beside the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268342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/>
              <a:t>Grammar Focus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85268" y="1293091"/>
            <a:ext cx="3169347" cy="46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Making Polite Requests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69673" y="1847277"/>
            <a:ext cx="2004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Can I...?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3643" y="2339180"/>
            <a:ext cx="1248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May I...?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3267463" y="2809890"/>
            <a:ext cx="1806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Could you...?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62083" y="3318224"/>
            <a:ext cx="15596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Can you...?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17687" y="3780048"/>
            <a:ext cx="2781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Would you please...?</a:t>
            </a:r>
          </a:p>
        </p:txBody>
      </p:sp>
    </p:spTree>
    <p:extLst>
      <p:ext uri="{BB962C8B-B14F-4D97-AF65-F5344CB8AC3E}">
        <p14:creationId xmlns:p14="http://schemas.microsoft.com/office/powerpoint/2010/main" val="65578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Quiz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424925" y="1313934"/>
            <a:ext cx="2334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Fill in the blanks.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3399" y="1821940"/>
            <a:ext cx="3679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_____ I borrow your pencil?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9939" y="1840402"/>
            <a:ext cx="6639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/>
              <a:t>May</a:t>
            </a:r>
          </a:p>
        </p:txBody>
      </p:sp>
      <p:sp>
        <p:nvSpPr>
          <p:cNvPr id="9" name="Rectangle 8"/>
          <p:cNvSpPr/>
          <p:nvPr/>
        </p:nvSpPr>
        <p:spPr>
          <a:xfrm>
            <a:off x="4609286" y="2348409"/>
            <a:ext cx="1609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Go 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85894" y="2385353"/>
            <a:ext cx="1012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/>
              <a:t>straight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5399" y="2828699"/>
            <a:ext cx="1816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Turn ______.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95636" y="2782515"/>
            <a:ext cx="624520" cy="477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/>
              <a:t>left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Assessment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1414" y="1434006"/>
            <a:ext cx="1533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Student </a:t>
            </a:r>
            <a:r>
              <a:rPr lang="en-US" sz="2400" b="1" dirty="0" smtClean="0"/>
              <a:t>A: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297380" y="138787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Excuse me.</a:t>
            </a:r>
          </a:p>
          <a:p>
            <a:r>
              <a:rPr lang="en-US" sz="2400" dirty="0"/>
              <a:t>How can I go to the library?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3887" y="2551601"/>
            <a:ext cx="152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Student </a:t>
            </a:r>
            <a:r>
              <a:rPr lang="en-US" sz="2400" b="1" dirty="0" smtClean="0"/>
              <a:t>B: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260439" y="256093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Go straight.</a:t>
            </a:r>
          </a:p>
          <a:p>
            <a:r>
              <a:rPr lang="en-US" sz="2400" dirty="0"/>
              <a:t>Turn right.</a:t>
            </a:r>
          </a:p>
          <a:p>
            <a:r>
              <a:rPr lang="en-US" sz="2400" dirty="0"/>
              <a:t>The library is beside the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Homework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992584" y="241315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/>
              <a:t>Write</a:t>
            </a:r>
          </a:p>
          <a:p>
            <a:r>
              <a:rPr lang="en-US" sz="3200" b="1" dirty="0"/>
              <a:t>✅ Three polite requests.</a:t>
            </a:r>
          </a:p>
          <a:p>
            <a:r>
              <a:rPr lang="en-US" sz="3200" b="1" dirty="0"/>
              <a:t>✅ Three direction sentences.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English With Anisur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t>Thank You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11155680" cy="4572000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r>
              <a:t>Add your lesson content here...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0936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📚 English With Anisur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5185" y="2154444"/>
            <a:ext cx="23811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5391" y="2939537"/>
            <a:ext cx="4439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See you in the next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800</Words>
  <Application>Microsoft Office PowerPoint</Application>
  <PresentationFormat>Widescreen</PresentationFormat>
  <Paragraphs>166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Anisur</cp:lastModifiedBy>
  <cp:revision>26</cp:revision>
  <dcterms:created xsi:type="dcterms:W3CDTF">2013-01-27T09:14:16Z</dcterms:created>
  <dcterms:modified xsi:type="dcterms:W3CDTF">2026-07-06T08:38:36Z</dcterms:modified>
  <cp:category/>
</cp:coreProperties>
</file>