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83" r:id="rId3"/>
    <p:sldId id="276" r:id="rId4"/>
    <p:sldId id="277" r:id="rId5"/>
    <p:sldId id="278" r:id="rId6"/>
    <p:sldId id="258" r:id="rId7"/>
    <p:sldId id="284" r:id="rId8"/>
    <p:sldId id="285" r:id="rId9"/>
    <p:sldId id="286" r:id="rId10"/>
    <p:sldId id="287" r:id="rId11"/>
    <p:sldId id="288" r:id="rId12"/>
    <p:sldId id="289" r:id="rId13"/>
    <p:sldId id="291" r:id="rId14"/>
    <p:sldId id="290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B54896-7432-4D33-9D79-6F6E6F100FBB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8CB1A8BF-FD8B-469D-856A-D794EFD6663B}">
      <dgm:prSet/>
      <dgm:spPr/>
      <dgm:t>
        <a:bodyPr/>
        <a:lstStyle/>
        <a:p>
          <a:pPr rtl="0"/>
          <a:r>
            <a:rPr lang="as-IN" b="1" smtClean="0"/>
            <a:t>ক্লাস শেষে শিক্ষার্থীরা—</a:t>
          </a:r>
          <a:endParaRPr lang="en-US" b="1" dirty="0"/>
        </a:p>
      </dgm:t>
    </dgm:pt>
    <dgm:pt modelId="{B8CBF92D-1E90-4CC0-A717-F4A39EC0D173}" type="parTrans" cxnId="{29866013-53DA-49D1-87FA-0353135F8E34}">
      <dgm:prSet/>
      <dgm:spPr/>
      <dgm:t>
        <a:bodyPr/>
        <a:lstStyle/>
        <a:p>
          <a:endParaRPr lang="en-US"/>
        </a:p>
      </dgm:t>
    </dgm:pt>
    <dgm:pt modelId="{533B15E5-E971-48DE-B318-852332CD694D}" type="sibTrans" cxnId="{29866013-53DA-49D1-87FA-0353135F8E34}">
      <dgm:prSet/>
      <dgm:spPr/>
      <dgm:t>
        <a:bodyPr/>
        <a:lstStyle/>
        <a:p>
          <a:endParaRPr lang="en-US"/>
        </a:p>
      </dgm:t>
    </dgm:pt>
    <dgm:pt modelId="{FC53BCB3-DC21-4547-85E4-7C3C1E5DEADA}">
      <dgm:prSet/>
      <dgm:spPr/>
      <dgm:t>
        <a:bodyPr/>
        <a:lstStyle/>
        <a:p>
          <a:pPr rtl="0"/>
          <a:r>
            <a:rPr lang="en-US" b="1" dirty="0" smtClean="0"/>
            <a:t>✅ Conditional Statement </a:t>
          </a:r>
          <a:r>
            <a:rPr lang="as-IN" b="1" dirty="0" smtClean="0"/>
            <a:t>কী বলতে পারবে।</a:t>
          </a:r>
          <a:endParaRPr lang="en-US" b="1" dirty="0"/>
        </a:p>
      </dgm:t>
    </dgm:pt>
    <dgm:pt modelId="{F25CEE37-7708-47F6-961F-1D6612592F47}" type="parTrans" cxnId="{21869DB5-3252-415B-B9CA-CE0B54A63A64}">
      <dgm:prSet/>
      <dgm:spPr/>
      <dgm:t>
        <a:bodyPr/>
        <a:lstStyle/>
        <a:p>
          <a:endParaRPr lang="en-US"/>
        </a:p>
      </dgm:t>
    </dgm:pt>
    <dgm:pt modelId="{8E50BA26-255F-441F-9F2D-BDD9973476E7}" type="sibTrans" cxnId="{21869DB5-3252-415B-B9CA-CE0B54A63A64}">
      <dgm:prSet/>
      <dgm:spPr/>
      <dgm:t>
        <a:bodyPr/>
        <a:lstStyle/>
        <a:p>
          <a:endParaRPr lang="en-US"/>
        </a:p>
      </dgm:t>
    </dgm:pt>
    <dgm:pt modelId="{D9F6E412-17F3-457D-B0EC-989290D8E8CB}">
      <dgm:prSet/>
      <dgm:spPr/>
      <dgm:t>
        <a:bodyPr/>
        <a:lstStyle/>
        <a:p>
          <a:pPr rtl="0"/>
          <a:r>
            <a:rPr lang="en-US" b="1" dirty="0" smtClean="0"/>
            <a:t>✅ if, if-else, else-if ladder </a:t>
          </a:r>
          <a:r>
            <a:rPr lang="as-IN" b="1" dirty="0" smtClean="0"/>
            <a:t>ও </a:t>
          </a:r>
          <a:r>
            <a:rPr lang="en-US" b="1" dirty="0" smtClean="0"/>
            <a:t>switch </a:t>
          </a:r>
          <a:r>
            <a:rPr lang="as-IN" b="1" dirty="0" smtClean="0"/>
            <a:t>এর ব্যবহার ব্যাখ্যা করতে পারবে।</a:t>
          </a:r>
          <a:endParaRPr lang="en-US" b="1" dirty="0"/>
        </a:p>
      </dgm:t>
    </dgm:pt>
    <dgm:pt modelId="{2D370937-6BDC-4715-9809-5B6A74C0C4EB}" type="parTrans" cxnId="{8184963F-774A-42E9-B77D-6EC1E9CB3ACA}">
      <dgm:prSet/>
      <dgm:spPr/>
      <dgm:t>
        <a:bodyPr/>
        <a:lstStyle/>
        <a:p>
          <a:endParaRPr lang="en-US"/>
        </a:p>
      </dgm:t>
    </dgm:pt>
    <dgm:pt modelId="{79A70732-2672-4FCB-A725-95CE52F07F3B}" type="sibTrans" cxnId="{8184963F-774A-42E9-B77D-6EC1E9CB3ACA}">
      <dgm:prSet/>
      <dgm:spPr/>
      <dgm:t>
        <a:bodyPr/>
        <a:lstStyle/>
        <a:p>
          <a:endParaRPr lang="en-US"/>
        </a:p>
      </dgm:t>
    </dgm:pt>
    <dgm:pt modelId="{613EB7EA-0EAE-421E-8D30-AB5632EAD058}">
      <dgm:prSet/>
      <dgm:spPr/>
      <dgm:t>
        <a:bodyPr/>
        <a:lstStyle/>
        <a:p>
          <a:pPr rtl="0"/>
          <a:r>
            <a:rPr lang="en-US" b="1" dirty="0" smtClean="0"/>
            <a:t>✅ </a:t>
          </a:r>
          <a:r>
            <a:rPr lang="as-IN" b="1" dirty="0" smtClean="0"/>
            <a:t>বাস্তব সমস্যার সমাধানে </a:t>
          </a:r>
          <a:r>
            <a:rPr lang="en-US" b="1" dirty="0" smtClean="0"/>
            <a:t>Conditional Statement </a:t>
          </a:r>
          <a:r>
            <a:rPr lang="as-IN" b="1" dirty="0" smtClean="0"/>
            <a:t>ব্যবহার করতে পারবে।</a:t>
          </a:r>
          <a:endParaRPr lang="en-US" b="1" dirty="0"/>
        </a:p>
      </dgm:t>
    </dgm:pt>
    <dgm:pt modelId="{6B1D18FE-F290-4287-8A23-36176D94FA2A}" type="parTrans" cxnId="{F8C92E17-67A8-4BD5-BABB-4A2B091D7547}">
      <dgm:prSet/>
      <dgm:spPr/>
      <dgm:t>
        <a:bodyPr/>
        <a:lstStyle/>
        <a:p>
          <a:endParaRPr lang="en-US"/>
        </a:p>
      </dgm:t>
    </dgm:pt>
    <dgm:pt modelId="{98750F54-620C-4680-83F6-848B9A08474B}" type="sibTrans" cxnId="{F8C92E17-67A8-4BD5-BABB-4A2B091D7547}">
      <dgm:prSet/>
      <dgm:spPr/>
      <dgm:t>
        <a:bodyPr/>
        <a:lstStyle/>
        <a:p>
          <a:endParaRPr lang="en-US"/>
        </a:p>
      </dgm:t>
    </dgm:pt>
    <dgm:pt modelId="{81698394-E4C4-41B7-8046-1A5F12769EFF}">
      <dgm:prSet/>
      <dgm:spPr/>
      <dgm:t>
        <a:bodyPr/>
        <a:lstStyle/>
        <a:p>
          <a:pPr rtl="0"/>
          <a:r>
            <a:rPr lang="en-US" b="1" dirty="0" smtClean="0"/>
            <a:t>✅ C </a:t>
          </a:r>
          <a:r>
            <a:rPr lang="as-IN" b="1" dirty="0" smtClean="0"/>
            <a:t>ভাষায় সহজ প্রোগ্রাম লিখতে পারবে।</a:t>
          </a:r>
          <a:endParaRPr lang="as-IN" b="1" dirty="0"/>
        </a:p>
      </dgm:t>
    </dgm:pt>
    <dgm:pt modelId="{B6464E70-CE92-4BB5-9A45-2295F9B5C065}" type="parTrans" cxnId="{3867870A-5CB1-49A7-AA2D-7F0075A46104}">
      <dgm:prSet/>
      <dgm:spPr/>
      <dgm:t>
        <a:bodyPr/>
        <a:lstStyle/>
        <a:p>
          <a:endParaRPr lang="en-US"/>
        </a:p>
      </dgm:t>
    </dgm:pt>
    <dgm:pt modelId="{922DE960-BFC2-43ED-831A-32A436BC57D2}" type="sibTrans" cxnId="{3867870A-5CB1-49A7-AA2D-7F0075A46104}">
      <dgm:prSet/>
      <dgm:spPr/>
      <dgm:t>
        <a:bodyPr/>
        <a:lstStyle/>
        <a:p>
          <a:endParaRPr lang="en-US"/>
        </a:p>
      </dgm:t>
    </dgm:pt>
    <dgm:pt modelId="{1EF2B393-43BE-48A2-A0C9-35F552177C6F}" type="pres">
      <dgm:prSet presAssocID="{42B54896-7432-4D33-9D79-6F6E6F100F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534F98-88C8-4906-8235-288949E09A9D}" type="pres">
      <dgm:prSet presAssocID="{8CB1A8BF-FD8B-469D-856A-D794EFD6663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C5398E-31C4-41C3-9CF1-49993B45E0A5}" type="pres">
      <dgm:prSet presAssocID="{533B15E5-E971-48DE-B318-852332CD694D}" presName="spacer" presStyleCnt="0"/>
      <dgm:spPr/>
      <dgm:t>
        <a:bodyPr/>
        <a:lstStyle/>
        <a:p>
          <a:endParaRPr lang="en-US"/>
        </a:p>
      </dgm:t>
    </dgm:pt>
    <dgm:pt modelId="{5EC13F38-8ABA-4E5D-A293-105ED88D2D0B}" type="pres">
      <dgm:prSet presAssocID="{FC53BCB3-DC21-4547-85E4-7C3C1E5DEADA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492D55-51AB-4EC6-9285-3C69EDBDE6CE}" type="pres">
      <dgm:prSet presAssocID="{8E50BA26-255F-441F-9F2D-BDD9973476E7}" presName="spacer" presStyleCnt="0"/>
      <dgm:spPr/>
      <dgm:t>
        <a:bodyPr/>
        <a:lstStyle/>
        <a:p>
          <a:endParaRPr lang="en-US"/>
        </a:p>
      </dgm:t>
    </dgm:pt>
    <dgm:pt modelId="{CF30C507-14C6-4BFE-BE02-89C06AB4BBEC}" type="pres">
      <dgm:prSet presAssocID="{D9F6E412-17F3-457D-B0EC-989290D8E8C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27F301-87C2-4C25-95F1-18B7AD4DB78D}" type="pres">
      <dgm:prSet presAssocID="{79A70732-2672-4FCB-A725-95CE52F07F3B}" presName="spacer" presStyleCnt="0"/>
      <dgm:spPr/>
      <dgm:t>
        <a:bodyPr/>
        <a:lstStyle/>
        <a:p>
          <a:endParaRPr lang="en-US"/>
        </a:p>
      </dgm:t>
    </dgm:pt>
    <dgm:pt modelId="{307F38AB-FBC0-470E-961D-AD049FA2076C}" type="pres">
      <dgm:prSet presAssocID="{613EB7EA-0EAE-421E-8D30-AB5632EAD05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483C0-CC1A-4FB3-8D73-387DAF982CC2}" type="pres">
      <dgm:prSet presAssocID="{98750F54-620C-4680-83F6-848B9A08474B}" presName="spacer" presStyleCnt="0"/>
      <dgm:spPr/>
      <dgm:t>
        <a:bodyPr/>
        <a:lstStyle/>
        <a:p>
          <a:endParaRPr lang="en-US"/>
        </a:p>
      </dgm:t>
    </dgm:pt>
    <dgm:pt modelId="{BFC5FE5B-DE9F-4ACD-8813-C0058A8C9B9B}" type="pres">
      <dgm:prSet presAssocID="{81698394-E4C4-41B7-8046-1A5F12769EF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DDCF44-F83C-4A9F-8FA0-4E31FA67E10D}" type="presOf" srcId="{D9F6E412-17F3-457D-B0EC-989290D8E8CB}" destId="{CF30C507-14C6-4BFE-BE02-89C06AB4BBEC}" srcOrd="0" destOrd="0" presId="urn:microsoft.com/office/officeart/2005/8/layout/vList2"/>
    <dgm:cxn modelId="{3867870A-5CB1-49A7-AA2D-7F0075A46104}" srcId="{42B54896-7432-4D33-9D79-6F6E6F100FBB}" destId="{81698394-E4C4-41B7-8046-1A5F12769EFF}" srcOrd="4" destOrd="0" parTransId="{B6464E70-CE92-4BB5-9A45-2295F9B5C065}" sibTransId="{922DE960-BFC2-43ED-831A-32A436BC57D2}"/>
    <dgm:cxn modelId="{E31CCEFA-2BA5-4BDA-B10B-3326CC0BE4D6}" type="presOf" srcId="{81698394-E4C4-41B7-8046-1A5F12769EFF}" destId="{BFC5FE5B-DE9F-4ACD-8813-C0058A8C9B9B}" srcOrd="0" destOrd="0" presId="urn:microsoft.com/office/officeart/2005/8/layout/vList2"/>
    <dgm:cxn modelId="{55450302-9276-4CFB-B0A9-95EF5E715AFC}" type="presOf" srcId="{8CB1A8BF-FD8B-469D-856A-D794EFD6663B}" destId="{0F534F98-88C8-4906-8235-288949E09A9D}" srcOrd="0" destOrd="0" presId="urn:microsoft.com/office/officeart/2005/8/layout/vList2"/>
    <dgm:cxn modelId="{85BFE60A-9B1A-4935-A933-9AB4DD134C76}" type="presOf" srcId="{42B54896-7432-4D33-9D79-6F6E6F100FBB}" destId="{1EF2B393-43BE-48A2-A0C9-35F552177C6F}" srcOrd="0" destOrd="0" presId="urn:microsoft.com/office/officeart/2005/8/layout/vList2"/>
    <dgm:cxn modelId="{8184963F-774A-42E9-B77D-6EC1E9CB3ACA}" srcId="{42B54896-7432-4D33-9D79-6F6E6F100FBB}" destId="{D9F6E412-17F3-457D-B0EC-989290D8E8CB}" srcOrd="2" destOrd="0" parTransId="{2D370937-6BDC-4715-9809-5B6A74C0C4EB}" sibTransId="{79A70732-2672-4FCB-A725-95CE52F07F3B}"/>
    <dgm:cxn modelId="{771BF926-F775-49FC-A7ED-986D30B7EEF5}" type="presOf" srcId="{613EB7EA-0EAE-421E-8D30-AB5632EAD058}" destId="{307F38AB-FBC0-470E-961D-AD049FA2076C}" srcOrd="0" destOrd="0" presId="urn:microsoft.com/office/officeart/2005/8/layout/vList2"/>
    <dgm:cxn modelId="{A86E2326-723E-4B11-B87F-23CDDEDD75C6}" type="presOf" srcId="{FC53BCB3-DC21-4547-85E4-7C3C1E5DEADA}" destId="{5EC13F38-8ABA-4E5D-A293-105ED88D2D0B}" srcOrd="0" destOrd="0" presId="urn:microsoft.com/office/officeart/2005/8/layout/vList2"/>
    <dgm:cxn modelId="{21869DB5-3252-415B-B9CA-CE0B54A63A64}" srcId="{42B54896-7432-4D33-9D79-6F6E6F100FBB}" destId="{FC53BCB3-DC21-4547-85E4-7C3C1E5DEADA}" srcOrd="1" destOrd="0" parTransId="{F25CEE37-7708-47F6-961F-1D6612592F47}" sibTransId="{8E50BA26-255F-441F-9F2D-BDD9973476E7}"/>
    <dgm:cxn modelId="{F8C92E17-67A8-4BD5-BABB-4A2B091D7547}" srcId="{42B54896-7432-4D33-9D79-6F6E6F100FBB}" destId="{613EB7EA-0EAE-421E-8D30-AB5632EAD058}" srcOrd="3" destOrd="0" parTransId="{6B1D18FE-F290-4287-8A23-36176D94FA2A}" sibTransId="{98750F54-620C-4680-83F6-848B9A08474B}"/>
    <dgm:cxn modelId="{29866013-53DA-49D1-87FA-0353135F8E34}" srcId="{42B54896-7432-4D33-9D79-6F6E6F100FBB}" destId="{8CB1A8BF-FD8B-469D-856A-D794EFD6663B}" srcOrd="0" destOrd="0" parTransId="{B8CBF92D-1E90-4CC0-A717-F4A39EC0D173}" sibTransId="{533B15E5-E971-48DE-B318-852332CD694D}"/>
    <dgm:cxn modelId="{E80F970D-AABF-427B-9F1D-3E9D833399E2}" type="presParOf" srcId="{1EF2B393-43BE-48A2-A0C9-35F552177C6F}" destId="{0F534F98-88C8-4906-8235-288949E09A9D}" srcOrd="0" destOrd="0" presId="urn:microsoft.com/office/officeart/2005/8/layout/vList2"/>
    <dgm:cxn modelId="{CFCCFD63-40D1-4EF2-BDD8-0E6B95DA8CE2}" type="presParOf" srcId="{1EF2B393-43BE-48A2-A0C9-35F552177C6F}" destId="{CBC5398E-31C4-41C3-9CF1-49993B45E0A5}" srcOrd="1" destOrd="0" presId="urn:microsoft.com/office/officeart/2005/8/layout/vList2"/>
    <dgm:cxn modelId="{37C8A0A9-2D46-4A50-9B78-CE9E8EA33D50}" type="presParOf" srcId="{1EF2B393-43BE-48A2-A0C9-35F552177C6F}" destId="{5EC13F38-8ABA-4E5D-A293-105ED88D2D0B}" srcOrd="2" destOrd="0" presId="urn:microsoft.com/office/officeart/2005/8/layout/vList2"/>
    <dgm:cxn modelId="{D29A7D6C-944A-4797-AE1D-6C256C576ACB}" type="presParOf" srcId="{1EF2B393-43BE-48A2-A0C9-35F552177C6F}" destId="{22492D55-51AB-4EC6-9285-3C69EDBDE6CE}" srcOrd="3" destOrd="0" presId="urn:microsoft.com/office/officeart/2005/8/layout/vList2"/>
    <dgm:cxn modelId="{33076BD8-0903-435F-8442-396B490364D1}" type="presParOf" srcId="{1EF2B393-43BE-48A2-A0C9-35F552177C6F}" destId="{CF30C507-14C6-4BFE-BE02-89C06AB4BBEC}" srcOrd="4" destOrd="0" presId="urn:microsoft.com/office/officeart/2005/8/layout/vList2"/>
    <dgm:cxn modelId="{C5C8F481-C20F-4F03-88AD-7E8171D4D333}" type="presParOf" srcId="{1EF2B393-43BE-48A2-A0C9-35F552177C6F}" destId="{0427F301-87C2-4C25-95F1-18B7AD4DB78D}" srcOrd="5" destOrd="0" presId="urn:microsoft.com/office/officeart/2005/8/layout/vList2"/>
    <dgm:cxn modelId="{5A692AEC-E4CE-4166-A1D5-98E8182D8527}" type="presParOf" srcId="{1EF2B393-43BE-48A2-A0C9-35F552177C6F}" destId="{307F38AB-FBC0-470E-961D-AD049FA2076C}" srcOrd="6" destOrd="0" presId="urn:microsoft.com/office/officeart/2005/8/layout/vList2"/>
    <dgm:cxn modelId="{B8C224F0-347F-4299-877D-D5C80CF97D14}" type="presParOf" srcId="{1EF2B393-43BE-48A2-A0C9-35F552177C6F}" destId="{569483C0-CC1A-4FB3-8D73-387DAF982CC2}" srcOrd="7" destOrd="0" presId="urn:microsoft.com/office/officeart/2005/8/layout/vList2"/>
    <dgm:cxn modelId="{485ECD05-175A-4E13-905A-3E08190D21B0}" type="presParOf" srcId="{1EF2B393-43BE-48A2-A0C9-35F552177C6F}" destId="{BFC5FE5B-DE9F-4ACD-8813-C0058A8C9B9B}" srcOrd="8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5BA6DE-843B-4B41-A930-A5EDA5F8050B}" type="doc">
      <dgm:prSet loTypeId="urn:microsoft.com/office/officeart/2005/8/layout/venn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4CCC3E8-F164-4BB2-9DCD-CEF8D8E57107}">
      <dgm:prSet custT="1"/>
      <dgm:spPr/>
      <dgm:t>
        <a:bodyPr/>
        <a:lstStyle/>
        <a:p>
          <a:pPr rtl="0"/>
          <a:r>
            <a:rPr lang="en-US" sz="2000" dirty="0" smtClean="0"/>
            <a:t>👉 C </a:t>
          </a:r>
          <a:r>
            <a:rPr lang="as-IN" sz="2000" dirty="0" smtClean="0"/>
            <a:t>প্রোগ্রামে ইনপুট নেওয়ার জন্য কোন ফাংশন ব্যবহার করা হয়?</a:t>
          </a:r>
          <a:endParaRPr lang="en-US" sz="2000" dirty="0"/>
        </a:p>
      </dgm:t>
    </dgm:pt>
    <dgm:pt modelId="{F0272CE8-96AE-4694-A229-203A944F6813}" type="parTrans" cxnId="{F97B9370-C6CB-44BD-B022-9C3FF45EB8AE}">
      <dgm:prSet/>
      <dgm:spPr/>
      <dgm:t>
        <a:bodyPr/>
        <a:lstStyle/>
        <a:p>
          <a:endParaRPr lang="en-US"/>
        </a:p>
      </dgm:t>
    </dgm:pt>
    <dgm:pt modelId="{3CFD2A20-045D-4A07-A6B7-FE18CED747F3}" type="sibTrans" cxnId="{F97B9370-C6CB-44BD-B022-9C3FF45EB8AE}">
      <dgm:prSet/>
      <dgm:spPr/>
      <dgm:t>
        <a:bodyPr/>
        <a:lstStyle/>
        <a:p>
          <a:endParaRPr lang="en-US"/>
        </a:p>
      </dgm:t>
    </dgm:pt>
    <dgm:pt modelId="{EDD60AA0-AD7A-47CC-A419-F144EEDB2EBD}">
      <dgm:prSet custT="1"/>
      <dgm:spPr/>
      <dgm:t>
        <a:bodyPr/>
        <a:lstStyle/>
        <a:p>
          <a:pPr rtl="0"/>
          <a:r>
            <a:rPr lang="en-US" sz="2000" dirty="0" smtClean="0"/>
            <a:t>👉 </a:t>
          </a:r>
          <a:r>
            <a:rPr lang="as-IN" sz="2000" dirty="0" smtClean="0"/>
            <a:t>&gt; এবং &lt; কী ধরনের অপারেটর?</a:t>
          </a:r>
          <a:endParaRPr lang="en-US" sz="2000" dirty="0"/>
        </a:p>
      </dgm:t>
    </dgm:pt>
    <dgm:pt modelId="{335E2100-CD87-46FE-AEA4-186A6538D8A7}" type="parTrans" cxnId="{ED09E64A-13FB-4764-A627-3E7FE8933968}">
      <dgm:prSet/>
      <dgm:spPr/>
      <dgm:t>
        <a:bodyPr/>
        <a:lstStyle/>
        <a:p>
          <a:endParaRPr lang="en-US"/>
        </a:p>
      </dgm:t>
    </dgm:pt>
    <dgm:pt modelId="{4303FE08-1CDD-4225-AD46-01068B489413}" type="sibTrans" cxnId="{ED09E64A-13FB-4764-A627-3E7FE8933968}">
      <dgm:prSet/>
      <dgm:spPr/>
      <dgm:t>
        <a:bodyPr/>
        <a:lstStyle/>
        <a:p>
          <a:endParaRPr lang="en-US"/>
        </a:p>
      </dgm:t>
    </dgm:pt>
    <dgm:pt modelId="{1615ADED-1D6B-45A4-B13B-0439CF327B85}">
      <dgm:prSet custT="1"/>
      <dgm:spPr/>
      <dgm:t>
        <a:bodyPr/>
        <a:lstStyle/>
        <a:p>
          <a:pPr rtl="0"/>
          <a:r>
            <a:rPr lang="en-US" sz="2000" dirty="0" smtClean="0"/>
            <a:t>👉 </a:t>
          </a:r>
          <a:r>
            <a:rPr lang="en-US" sz="2000" dirty="0" err="1" smtClean="0"/>
            <a:t>int</a:t>
          </a:r>
          <a:r>
            <a:rPr lang="en-US" sz="2000" dirty="0" smtClean="0"/>
            <a:t> marks = 80; </a:t>
          </a:r>
          <a:r>
            <a:rPr lang="en-US" sz="2000" dirty="0" err="1" smtClean="0"/>
            <a:t>এখানে</a:t>
          </a:r>
          <a:r>
            <a:rPr lang="en-US" sz="2000" dirty="0" smtClean="0"/>
            <a:t> marks </a:t>
          </a:r>
          <a:r>
            <a:rPr lang="en-US" sz="2000" dirty="0" err="1" smtClean="0"/>
            <a:t>কী</a:t>
          </a:r>
          <a:r>
            <a:rPr lang="en-US" sz="2000" dirty="0" smtClean="0"/>
            <a:t>?</a:t>
          </a:r>
          <a:endParaRPr lang="as-IN" sz="2000" dirty="0"/>
        </a:p>
      </dgm:t>
    </dgm:pt>
    <dgm:pt modelId="{1AB48218-B540-4ABC-862C-AAE7F462F9D9}" type="parTrans" cxnId="{8CAE3733-CB53-4CB3-BF22-CF0FF325AFE0}">
      <dgm:prSet/>
      <dgm:spPr/>
      <dgm:t>
        <a:bodyPr/>
        <a:lstStyle/>
        <a:p>
          <a:endParaRPr lang="en-US"/>
        </a:p>
      </dgm:t>
    </dgm:pt>
    <dgm:pt modelId="{E6C9F48E-67C4-4E2E-A54D-27FA1D9EDECC}" type="sibTrans" cxnId="{8CAE3733-CB53-4CB3-BF22-CF0FF325AFE0}">
      <dgm:prSet/>
      <dgm:spPr/>
      <dgm:t>
        <a:bodyPr/>
        <a:lstStyle/>
        <a:p>
          <a:endParaRPr lang="en-US"/>
        </a:p>
      </dgm:t>
    </dgm:pt>
    <dgm:pt modelId="{AAEFA51D-5C53-43FB-BF56-A448F19DD40B}" type="pres">
      <dgm:prSet presAssocID="{D85BA6DE-843B-4B41-A930-A5EDA5F8050B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FD610D-0493-49C8-B5FD-7528B0E5864E}" type="pres">
      <dgm:prSet presAssocID="{A4CCC3E8-F164-4BB2-9DCD-CEF8D8E57107}" presName="circ1" presStyleLbl="vennNode1" presStyleIdx="0" presStyleCnt="3"/>
      <dgm:spPr/>
      <dgm:t>
        <a:bodyPr/>
        <a:lstStyle/>
        <a:p>
          <a:endParaRPr lang="en-US"/>
        </a:p>
      </dgm:t>
    </dgm:pt>
    <dgm:pt modelId="{EC40834E-42AB-4D1F-A2E7-022080C2DAD3}" type="pres">
      <dgm:prSet presAssocID="{A4CCC3E8-F164-4BB2-9DCD-CEF8D8E5710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8EEBD9-40EB-4C1F-AC26-CA6BC34A7DC1}" type="pres">
      <dgm:prSet presAssocID="{EDD60AA0-AD7A-47CC-A419-F144EEDB2EBD}" presName="circ2" presStyleLbl="vennNode1" presStyleIdx="1" presStyleCnt="3"/>
      <dgm:spPr/>
      <dgm:t>
        <a:bodyPr/>
        <a:lstStyle/>
        <a:p>
          <a:endParaRPr lang="en-US"/>
        </a:p>
      </dgm:t>
    </dgm:pt>
    <dgm:pt modelId="{092512B0-7DAD-4D88-AB3A-4CA05FF41C6F}" type="pres">
      <dgm:prSet presAssocID="{EDD60AA0-AD7A-47CC-A419-F144EEDB2EB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700E3A-B304-4FD7-9920-50652D2A8326}" type="pres">
      <dgm:prSet presAssocID="{1615ADED-1D6B-45A4-B13B-0439CF327B85}" presName="circ3" presStyleLbl="vennNode1" presStyleIdx="2" presStyleCnt="3"/>
      <dgm:spPr/>
      <dgm:t>
        <a:bodyPr/>
        <a:lstStyle/>
        <a:p>
          <a:endParaRPr lang="en-US"/>
        </a:p>
      </dgm:t>
    </dgm:pt>
    <dgm:pt modelId="{0932D62B-BAB0-4C3F-807A-50F65748DA4F}" type="pres">
      <dgm:prSet presAssocID="{1615ADED-1D6B-45A4-B13B-0439CF327B8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6C993D-C454-44A6-A599-ED736E376467}" type="presOf" srcId="{D85BA6DE-843B-4B41-A930-A5EDA5F8050B}" destId="{AAEFA51D-5C53-43FB-BF56-A448F19DD40B}" srcOrd="0" destOrd="0" presId="urn:microsoft.com/office/officeart/2005/8/layout/venn1"/>
    <dgm:cxn modelId="{F261FA38-56DB-4FF3-B56F-618C142A6382}" type="presOf" srcId="{EDD60AA0-AD7A-47CC-A419-F144EEDB2EBD}" destId="{092512B0-7DAD-4D88-AB3A-4CA05FF41C6F}" srcOrd="1" destOrd="0" presId="urn:microsoft.com/office/officeart/2005/8/layout/venn1"/>
    <dgm:cxn modelId="{9463B687-6B65-44D4-A118-4BE7F9674510}" type="presOf" srcId="{EDD60AA0-AD7A-47CC-A419-F144EEDB2EBD}" destId="{998EEBD9-40EB-4C1F-AC26-CA6BC34A7DC1}" srcOrd="0" destOrd="0" presId="urn:microsoft.com/office/officeart/2005/8/layout/venn1"/>
    <dgm:cxn modelId="{D7C7068C-6891-436B-90A0-BB82F920852B}" type="presOf" srcId="{A4CCC3E8-F164-4BB2-9DCD-CEF8D8E57107}" destId="{EC40834E-42AB-4D1F-A2E7-022080C2DAD3}" srcOrd="1" destOrd="0" presId="urn:microsoft.com/office/officeart/2005/8/layout/venn1"/>
    <dgm:cxn modelId="{EAC4F473-6593-463A-A893-40FA2A99D5CF}" type="presOf" srcId="{1615ADED-1D6B-45A4-B13B-0439CF327B85}" destId="{0932D62B-BAB0-4C3F-807A-50F65748DA4F}" srcOrd="1" destOrd="0" presId="urn:microsoft.com/office/officeart/2005/8/layout/venn1"/>
    <dgm:cxn modelId="{F876E7A2-F1FB-4754-8046-3C86B82B7997}" type="presOf" srcId="{1615ADED-1D6B-45A4-B13B-0439CF327B85}" destId="{B9700E3A-B304-4FD7-9920-50652D2A8326}" srcOrd="0" destOrd="0" presId="urn:microsoft.com/office/officeart/2005/8/layout/venn1"/>
    <dgm:cxn modelId="{F97B9370-C6CB-44BD-B022-9C3FF45EB8AE}" srcId="{D85BA6DE-843B-4B41-A930-A5EDA5F8050B}" destId="{A4CCC3E8-F164-4BB2-9DCD-CEF8D8E57107}" srcOrd="0" destOrd="0" parTransId="{F0272CE8-96AE-4694-A229-203A944F6813}" sibTransId="{3CFD2A20-045D-4A07-A6B7-FE18CED747F3}"/>
    <dgm:cxn modelId="{BB2CFDF8-4771-4562-B982-567B06998AA0}" type="presOf" srcId="{A4CCC3E8-F164-4BB2-9DCD-CEF8D8E57107}" destId="{66FD610D-0493-49C8-B5FD-7528B0E5864E}" srcOrd="0" destOrd="0" presId="urn:microsoft.com/office/officeart/2005/8/layout/venn1"/>
    <dgm:cxn modelId="{8CAE3733-CB53-4CB3-BF22-CF0FF325AFE0}" srcId="{D85BA6DE-843B-4B41-A930-A5EDA5F8050B}" destId="{1615ADED-1D6B-45A4-B13B-0439CF327B85}" srcOrd="2" destOrd="0" parTransId="{1AB48218-B540-4ABC-862C-AAE7F462F9D9}" sibTransId="{E6C9F48E-67C4-4E2E-A54D-27FA1D9EDECC}"/>
    <dgm:cxn modelId="{ED09E64A-13FB-4764-A627-3E7FE8933968}" srcId="{D85BA6DE-843B-4B41-A930-A5EDA5F8050B}" destId="{EDD60AA0-AD7A-47CC-A419-F144EEDB2EBD}" srcOrd="1" destOrd="0" parTransId="{335E2100-CD87-46FE-AEA4-186A6538D8A7}" sibTransId="{4303FE08-1CDD-4225-AD46-01068B489413}"/>
    <dgm:cxn modelId="{E0F1AEDD-EBCD-4D13-966C-FA6F012A680B}" type="presParOf" srcId="{AAEFA51D-5C53-43FB-BF56-A448F19DD40B}" destId="{66FD610D-0493-49C8-B5FD-7528B0E5864E}" srcOrd="0" destOrd="0" presId="urn:microsoft.com/office/officeart/2005/8/layout/venn1"/>
    <dgm:cxn modelId="{729C6268-99C0-4188-BA1E-8060C51143EF}" type="presParOf" srcId="{AAEFA51D-5C53-43FB-BF56-A448F19DD40B}" destId="{EC40834E-42AB-4D1F-A2E7-022080C2DAD3}" srcOrd="1" destOrd="0" presId="urn:microsoft.com/office/officeart/2005/8/layout/venn1"/>
    <dgm:cxn modelId="{00AAFE81-90C7-4F97-884F-6D6E9A65D189}" type="presParOf" srcId="{AAEFA51D-5C53-43FB-BF56-A448F19DD40B}" destId="{998EEBD9-40EB-4C1F-AC26-CA6BC34A7DC1}" srcOrd="2" destOrd="0" presId="urn:microsoft.com/office/officeart/2005/8/layout/venn1"/>
    <dgm:cxn modelId="{DA89800B-745E-491F-9F56-1CF53737EE6B}" type="presParOf" srcId="{AAEFA51D-5C53-43FB-BF56-A448F19DD40B}" destId="{092512B0-7DAD-4D88-AB3A-4CA05FF41C6F}" srcOrd="3" destOrd="0" presId="urn:microsoft.com/office/officeart/2005/8/layout/venn1"/>
    <dgm:cxn modelId="{EAA1C5AC-CEF2-4BD1-8C5A-48591CCD0C5A}" type="presParOf" srcId="{AAEFA51D-5C53-43FB-BF56-A448F19DD40B}" destId="{B9700E3A-B304-4FD7-9920-50652D2A8326}" srcOrd="4" destOrd="0" presId="urn:microsoft.com/office/officeart/2005/8/layout/venn1"/>
    <dgm:cxn modelId="{AEBFD324-CB9A-4692-8C96-7D4C3225AD30}" type="presParOf" srcId="{AAEFA51D-5C53-43FB-BF56-A448F19DD40B}" destId="{0932D62B-BAB0-4C3F-807A-50F65748DA4F}" srcOrd="5" destOrd="0" presId="urn:microsoft.com/office/officeart/2005/8/layout/venn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C610DD-50EC-4307-8E07-FE669DADD44C}" type="doc">
      <dgm:prSet loTypeId="urn:microsoft.com/office/officeart/2005/8/layout/orgChart1" loCatId="hierarchy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99D86B7-23A2-4053-B697-B38ADC49203F}">
      <dgm:prSet phldrT="[Text]"/>
      <dgm:spPr/>
      <dgm:t>
        <a:bodyPr/>
        <a:lstStyle/>
        <a:p>
          <a:r>
            <a:rPr lang="en-US" dirty="0" smtClean="0"/>
            <a:t>Conditional Statement</a:t>
          </a:r>
          <a:endParaRPr lang="en-US" dirty="0"/>
        </a:p>
      </dgm:t>
    </dgm:pt>
    <dgm:pt modelId="{0821A934-6B6A-4CF3-8270-5C8F303CA9BE}" type="parTrans" cxnId="{0855E894-5E4F-4DA4-A0B2-E977F1A74052}">
      <dgm:prSet/>
      <dgm:spPr/>
      <dgm:t>
        <a:bodyPr/>
        <a:lstStyle/>
        <a:p>
          <a:endParaRPr lang="en-US"/>
        </a:p>
      </dgm:t>
    </dgm:pt>
    <dgm:pt modelId="{A3FFAAD4-FE60-4631-BD4C-0F271AA4598B}" type="sibTrans" cxnId="{0855E894-5E4F-4DA4-A0B2-E977F1A74052}">
      <dgm:prSet/>
      <dgm:spPr/>
      <dgm:t>
        <a:bodyPr/>
        <a:lstStyle/>
        <a:p>
          <a:endParaRPr lang="en-US"/>
        </a:p>
      </dgm:t>
    </dgm:pt>
    <dgm:pt modelId="{1A26FEDE-96C1-4FB6-A611-DA83F160E27C}">
      <dgm:prSet phldrT="[Text]"/>
      <dgm:spPr/>
      <dgm:t>
        <a:bodyPr/>
        <a:lstStyle/>
        <a:p>
          <a:r>
            <a:rPr lang="en-US" dirty="0" smtClean="0"/>
            <a:t>if</a:t>
          </a:r>
          <a:endParaRPr lang="en-US" dirty="0"/>
        </a:p>
      </dgm:t>
    </dgm:pt>
    <dgm:pt modelId="{D8C36AF3-6EF5-4075-9FBE-ACEE41BA2961}" type="parTrans" cxnId="{E0D55E57-A33D-4194-AD09-D1705F44D466}">
      <dgm:prSet/>
      <dgm:spPr/>
      <dgm:t>
        <a:bodyPr/>
        <a:lstStyle/>
        <a:p>
          <a:endParaRPr lang="en-US"/>
        </a:p>
      </dgm:t>
    </dgm:pt>
    <dgm:pt modelId="{0B52741F-B53C-4245-93D5-73346A2E6407}" type="sibTrans" cxnId="{E0D55E57-A33D-4194-AD09-D1705F44D466}">
      <dgm:prSet/>
      <dgm:spPr/>
      <dgm:t>
        <a:bodyPr/>
        <a:lstStyle/>
        <a:p>
          <a:endParaRPr lang="en-US"/>
        </a:p>
      </dgm:t>
    </dgm:pt>
    <dgm:pt modelId="{FC908B18-4A51-4359-8F9B-D0AEAF475629}">
      <dgm:prSet phldrT="[Text]"/>
      <dgm:spPr/>
      <dgm:t>
        <a:bodyPr/>
        <a:lstStyle/>
        <a:p>
          <a:r>
            <a:rPr lang="en-US" dirty="0" smtClean="0"/>
            <a:t>switch-case</a:t>
          </a:r>
          <a:endParaRPr lang="en-US" dirty="0"/>
        </a:p>
      </dgm:t>
    </dgm:pt>
    <dgm:pt modelId="{ABC34AA3-262B-4E28-A251-5583AA33A80A}" type="parTrans" cxnId="{9A3125C8-204A-4772-9C4B-A7E604649413}">
      <dgm:prSet/>
      <dgm:spPr/>
      <dgm:t>
        <a:bodyPr/>
        <a:lstStyle/>
        <a:p>
          <a:endParaRPr lang="en-US"/>
        </a:p>
      </dgm:t>
    </dgm:pt>
    <dgm:pt modelId="{19C44526-FC9A-48A4-ABFF-B60BFC37D237}" type="sibTrans" cxnId="{9A3125C8-204A-4772-9C4B-A7E604649413}">
      <dgm:prSet/>
      <dgm:spPr/>
      <dgm:t>
        <a:bodyPr/>
        <a:lstStyle/>
        <a:p>
          <a:endParaRPr lang="en-US"/>
        </a:p>
      </dgm:t>
    </dgm:pt>
    <dgm:pt modelId="{0EA34777-8EC6-450D-B798-9795F86C366B}">
      <dgm:prSet/>
      <dgm:spPr/>
      <dgm:t>
        <a:bodyPr/>
        <a:lstStyle/>
        <a:p>
          <a:r>
            <a:rPr lang="en-US" smtClean="0"/>
            <a:t>if-else</a:t>
          </a:r>
          <a:endParaRPr lang="en-US" dirty="0"/>
        </a:p>
      </dgm:t>
    </dgm:pt>
    <dgm:pt modelId="{F28AFB8F-4F59-41B7-BF74-DC3D0704415D}" type="parTrans" cxnId="{ADB39B35-E848-4D40-9A9E-46A6BA81A32B}">
      <dgm:prSet/>
      <dgm:spPr/>
      <dgm:t>
        <a:bodyPr/>
        <a:lstStyle/>
        <a:p>
          <a:endParaRPr lang="en-US"/>
        </a:p>
      </dgm:t>
    </dgm:pt>
    <dgm:pt modelId="{D1BED4B7-7FC3-4F6C-AC24-B5607459C46D}" type="sibTrans" cxnId="{ADB39B35-E848-4D40-9A9E-46A6BA81A32B}">
      <dgm:prSet/>
      <dgm:spPr/>
      <dgm:t>
        <a:bodyPr/>
        <a:lstStyle/>
        <a:p>
          <a:endParaRPr lang="en-US"/>
        </a:p>
      </dgm:t>
    </dgm:pt>
    <dgm:pt modelId="{3CB3270B-C6A4-4267-820C-A808E92832EF}">
      <dgm:prSet/>
      <dgm:spPr/>
      <dgm:t>
        <a:bodyPr/>
        <a:lstStyle/>
        <a:p>
          <a:r>
            <a:rPr lang="en-US" dirty="0" smtClean="0"/>
            <a:t>else-if ladder</a:t>
          </a:r>
          <a:endParaRPr lang="en-US" dirty="0"/>
        </a:p>
      </dgm:t>
    </dgm:pt>
    <dgm:pt modelId="{68ABB8AC-E490-4A0E-A259-B221CD6AE199}" type="parTrans" cxnId="{A8E29128-34A9-4459-BFD3-25BC032B294D}">
      <dgm:prSet/>
      <dgm:spPr/>
      <dgm:t>
        <a:bodyPr/>
        <a:lstStyle/>
        <a:p>
          <a:endParaRPr lang="en-US"/>
        </a:p>
      </dgm:t>
    </dgm:pt>
    <dgm:pt modelId="{99CD49B4-B7BC-40BC-990C-72EED857E246}" type="sibTrans" cxnId="{A8E29128-34A9-4459-BFD3-25BC032B294D}">
      <dgm:prSet/>
      <dgm:spPr/>
      <dgm:t>
        <a:bodyPr/>
        <a:lstStyle/>
        <a:p>
          <a:endParaRPr lang="en-US"/>
        </a:p>
      </dgm:t>
    </dgm:pt>
    <dgm:pt modelId="{A6B73E12-6461-4B06-A0EA-78A092168F7B}" type="pres">
      <dgm:prSet presAssocID="{F1C610DD-50EC-4307-8E07-FE669DADD44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E4A7D8C-1CA6-44E4-8699-C0312CD5CB39}" type="pres">
      <dgm:prSet presAssocID="{E99D86B7-23A2-4053-B697-B38ADC49203F}" presName="hierRoot1" presStyleCnt="0">
        <dgm:presLayoutVars>
          <dgm:hierBranch val="init"/>
        </dgm:presLayoutVars>
      </dgm:prSet>
      <dgm:spPr/>
    </dgm:pt>
    <dgm:pt modelId="{E7A51A44-6EED-43F5-B317-833FB25E3351}" type="pres">
      <dgm:prSet presAssocID="{E99D86B7-23A2-4053-B697-B38ADC49203F}" presName="rootComposite1" presStyleCnt="0"/>
      <dgm:spPr/>
    </dgm:pt>
    <dgm:pt modelId="{35DE7057-8DCD-44EB-A1F7-C9B1F97FECB7}" type="pres">
      <dgm:prSet presAssocID="{E99D86B7-23A2-4053-B697-B38ADC49203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0F8C48-C0D4-4173-8056-A8E70F1B20A7}" type="pres">
      <dgm:prSet presAssocID="{E99D86B7-23A2-4053-B697-B38ADC49203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C4BC205-049A-4BDD-B5BA-40718CB854C5}" type="pres">
      <dgm:prSet presAssocID="{E99D86B7-23A2-4053-B697-B38ADC49203F}" presName="hierChild2" presStyleCnt="0"/>
      <dgm:spPr/>
    </dgm:pt>
    <dgm:pt modelId="{41C8A137-364D-4341-ABF9-2ED367F06F91}" type="pres">
      <dgm:prSet presAssocID="{D8C36AF3-6EF5-4075-9FBE-ACEE41BA2961}" presName="Name37" presStyleLbl="parChTrans1D2" presStyleIdx="0" presStyleCnt="4"/>
      <dgm:spPr/>
      <dgm:t>
        <a:bodyPr/>
        <a:lstStyle/>
        <a:p>
          <a:endParaRPr lang="en-US"/>
        </a:p>
      </dgm:t>
    </dgm:pt>
    <dgm:pt modelId="{9D069842-832A-49E9-AF57-ABDFB9BD4345}" type="pres">
      <dgm:prSet presAssocID="{1A26FEDE-96C1-4FB6-A611-DA83F160E27C}" presName="hierRoot2" presStyleCnt="0">
        <dgm:presLayoutVars>
          <dgm:hierBranch val="init"/>
        </dgm:presLayoutVars>
      </dgm:prSet>
      <dgm:spPr/>
    </dgm:pt>
    <dgm:pt modelId="{D165A497-EA16-4B04-860E-5B8973C9F078}" type="pres">
      <dgm:prSet presAssocID="{1A26FEDE-96C1-4FB6-A611-DA83F160E27C}" presName="rootComposite" presStyleCnt="0"/>
      <dgm:spPr/>
    </dgm:pt>
    <dgm:pt modelId="{4AABD8F9-D52A-459D-8EB4-7927058E904E}" type="pres">
      <dgm:prSet presAssocID="{1A26FEDE-96C1-4FB6-A611-DA83F160E27C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698A8C-E121-4328-A0EC-B1D573740F87}" type="pres">
      <dgm:prSet presAssocID="{1A26FEDE-96C1-4FB6-A611-DA83F160E27C}" presName="rootConnector" presStyleLbl="node2" presStyleIdx="0" presStyleCnt="4"/>
      <dgm:spPr/>
      <dgm:t>
        <a:bodyPr/>
        <a:lstStyle/>
        <a:p>
          <a:endParaRPr lang="en-US"/>
        </a:p>
      </dgm:t>
    </dgm:pt>
    <dgm:pt modelId="{E6CF8186-FA9F-4423-9627-3010E00E2826}" type="pres">
      <dgm:prSet presAssocID="{1A26FEDE-96C1-4FB6-A611-DA83F160E27C}" presName="hierChild4" presStyleCnt="0"/>
      <dgm:spPr/>
    </dgm:pt>
    <dgm:pt modelId="{CA70E0CA-3A5D-4C5F-A9C0-EE1FAE3CF50D}" type="pres">
      <dgm:prSet presAssocID="{1A26FEDE-96C1-4FB6-A611-DA83F160E27C}" presName="hierChild5" presStyleCnt="0"/>
      <dgm:spPr/>
    </dgm:pt>
    <dgm:pt modelId="{97D3C03C-5D2D-4F92-9DA8-A9DF9A21CF92}" type="pres">
      <dgm:prSet presAssocID="{F28AFB8F-4F59-41B7-BF74-DC3D0704415D}" presName="Name37" presStyleLbl="parChTrans1D2" presStyleIdx="1" presStyleCnt="4"/>
      <dgm:spPr/>
      <dgm:t>
        <a:bodyPr/>
        <a:lstStyle/>
        <a:p>
          <a:endParaRPr lang="en-US"/>
        </a:p>
      </dgm:t>
    </dgm:pt>
    <dgm:pt modelId="{CA162CDE-C39E-4D68-86C3-606B75DF3D95}" type="pres">
      <dgm:prSet presAssocID="{0EA34777-8EC6-450D-B798-9795F86C366B}" presName="hierRoot2" presStyleCnt="0">
        <dgm:presLayoutVars>
          <dgm:hierBranch val="init"/>
        </dgm:presLayoutVars>
      </dgm:prSet>
      <dgm:spPr/>
    </dgm:pt>
    <dgm:pt modelId="{294B6FAE-AB0F-401E-A5A9-2C7232517DED}" type="pres">
      <dgm:prSet presAssocID="{0EA34777-8EC6-450D-B798-9795F86C366B}" presName="rootComposite" presStyleCnt="0"/>
      <dgm:spPr/>
    </dgm:pt>
    <dgm:pt modelId="{51A3D059-9311-48C7-8BE5-DEC4FFE03750}" type="pres">
      <dgm:prSet presAssocID="{0EA34777-8EC6-450D-B798-9795F86C366B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4C3F0F8-7030-4A62-9978-D34D4183D0E6}" type="pres">
      <dgm:prSet presAssocID="{0EA34777-8EC6-450D-B798-9795F86C366B}" presName="rootConnector" presStyleLbl="node2" presStyleIdx="1" presStyleCnt="4"/>
      <dgm:spPr/>
      <dgm:t>
        <a:bodyPr/>
        <a:lstStyle/>
        <a:p>
          <a:endParaRPr lang="en-US"/>
        </a:p>
      </dgm:t>
    </dgm:pt>
    <dgm:pt modelId="{D9FBEFAA-D217-497F-868E-BB9A303398A6}" type="pres">
      <dgm:prSet presAssocID="{0EA34777-8EC6-450D-B798-9795F86C366B}" presName="hierChild4" presStyleCnt="0"/>
      <dgm:spPr/>
    </dgm:pt>
    <dgm:pt modelId="{3ABA73CA-02FA-4739-BAEA-99BE2CA9A97E}" type="pres">
      <dgm:prSet presAssocID="{0EA34777-8EC6-450D-B798-9795F86C366B}" presName="hierChild5" presStyleCnt="0"/>
      <dgm:spPr/>
    </dgm:pt>
    <dgm:pt modelId="{F3BACB14-ED0E-48BB-A14C-74C8183CDA32}" type="pres">
      <dgm:prSet presAssocID="{68ABB8AC-E490-4A0E-A259-B221CD6AE199}" presName="Name37" presStyleLbl="parChTrans1D2" presStyleIdx="2" presStyleCnt="4"/>
      <dgm:spPr/>
      <dgm:t>
        <a:bodyPr/>
        <a:lstStyle/>
        <a:p>
          <a:endParaRPr lang="en-US"/>
        </a:p>
      </dgm:t>
    </dgm:pt>
    <dgm:pt modelId="{84D74CA3-0A85-400F-AD45-76ED610DD4FF}" type="pres">
      <dgm:prSet presAssocID="{3CB3270B-C6A4-4267-820C-A808E92832EF}" presName="hierRoot2" presStyleCnt="0">
        <dgm:presLayoutVars>
          <dgm:hierBranch val="init"/>
        </dgm:presLayoutVars>
      </dgm:prSet>
      <dgm:spPr/>
    </dgm:pt>
    <dgm:pt modelId="{D7ECD690-62BA-462C-8E4F-37A47CFEA228}" type="pres">
      <dgm:prSet presAssocID="{3CB3270B-C6A4-4267-820C-A808E92832EF}" presName="rootComposite" presStyleCnt="0"/>
      <dgm:spPr/>
    </dgm:pt>
    <dgm:pt modelId="{492BD17B-D75D-48CD-9074-E1024EE3FB30}" type="pres">
      <dgm:prSet presAssocID="{3CB3270B-C6A4-4267-820C-A808E92832EF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20D6B4-E2FE-4BBA-9824-DDCB9DD52358}" type="pres">
      <dgm:prSet presAssocID="{3CB3270B-C6A4-4267-820C-A808E92832EF}" presName="rootConnector" presStyleLbl="node2" presStyleIdx="2" presStyleCnt="4"/>
      <dgm:spPr/>
      <dgm:t>
        <a:bodyPr/>
        <a:lstStyle/>
        <a:p>
          <a:endParaRPr lang="en-US"/>
        </a:p>
      </dgm:t>
    </dgm:pt>
    <dgm:pt modelId="{E4E62DC7-A65D-4F60-8AA7-6499352AAAF4}" type="pres">
      <dgm:prSet presAssocID="{3CB3270B-C6A4-4267-820C-A808E92832EF}" presName="hierChild4" presStyleCnt="0"/>
      <dgm:spPr/>
    </dgm:pt>
    <dgm:pt modelId="{FC947751-E6B0-4FF5-A1C2-BAEBC11AD59E}" type="pres">
      <dgm:prSet presAssocID="{3CB3270B-C6A4-4267-820C-A808E92832EF}" presName="hierChild5" presStyleCnt="0"/>
      <dgm:spPr/>
    </dgm:pt>
    <dgm:pt modelId="{7C56B734-560A-4BBF-A764-2E264A01F832}" type="pres">
      <dgm:prSet presAssocID="{ABC34AA3-262B-4E28-A251-5583AA33A80A}" presName="Name37" presStyleLbl="parChTrans1D2" presStyleIdx="3" presStyleCnt="4"/>
      <dgm:spPr/>
      <dgm:t>
        <a:bodyPr/>
        <a:lstStyle/>
        <a:p>
          <a:endParaRPr lang="en-US"/>
        </a:p>
      </dgm:t>
    </dgm:pt>
    <dgm:pt modelId="{02EFAF49-DF2A-4F6F-9F58-88DAC9AF4FC9}" type="pres">
      <dgm:prSet presAssocID="{FC908B18-4A51-4359-8F9B-D0AEAF475629}" presName="hierRoot2" presStyleCnt="0">
        <dgm:presLayoutVars>
          <dgm:hierBranch val="init"/>
        </dgm:presLayoutVars>
      </dgm:prSet>
      <dgm:spPr/>
    </dgm:pt>
    <dgm:pt modelId="{A2669B02-3C1E-4717-951A-DB07F9F51E81}" type="pres">
      <dgm:prSet presAssocID="{FC908B18-4A51-4359-8F9B-D0AEAF475629}" presName="rootComposite" presStyleCnt="0"/>
      <dgm:spPr/>
    </dgm:pt>
    <dgm:pt modelId="{31ECFF7F-F02E-4959-9D22-307D3D537CBD}" type="pres">
      <dgm:prSet presAssocID="{FC908B18-4A51-4359-8F9B-D0AEAF475629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F9ED2D-3167-43CA-B7C3-40D2500DA8FF}" type="pres">
      <dgm:prSet presAssocID="{FC908B18-4A51-4359-8F9B-D0AEAF475629}" presName="rootConnector" presStyleLbl="node2" presStyleIdx="3" presStyleCnt="4"/>
      <dgm:spPr/>
      <dgm:t>
        <a:bodyPr/>
        <a:lstStyle/>
        <a:p>
          <a:endParaRPr lang="en-US"/>
        </a:p>
      </dgm:t>
    </dgm:pt>
    <dgm:pt modelId="{0E2FC688-99A0-42F2-B085-16048D6C1157}" type="pres">
      <dgm:prSet presAssocID="{FC908B18-4A51-4359-8F9B-D0AEAF475629}" presName="hierChild4" presStyleCnt="0"/>
      <dgm:spPr/>
    </dgm:pt>
    <dgm:pt modelId="{6572EEBD-344E-4C44-B6AE-CB3A6A777B0E}" type="pres">
      <dgm:prSet presAssocID="{FC908B18-4A51-4359-8F9B-D0AEAF475629}" presName="hierChild5" presStyleCnt="0"/>
      <dgm:spPr/>
    </dgm:pt>
    <dgm:pt modelId="{FB0F4561-BC37-4D48-85DD-BAD42FDE9B6A}" type="pres">
      <dgm:prSet presAssocID="{E99D86B7-23A2-4053-B697-B38ADC49203F}" presName="hierChild3" presStyleCnt="0"/>
      <dgm:spPr/>
    </dgm:pt>
  </dgm:ptLst>
  <dgm:cxnLst>
    <dgm:cxn modelId="{985CE943-64D5-426E-B135-DE9D7599BA9A}" type="presOf" srcId="{1A26FEDE-96C1-4FB6-A611-DA83F160E27C}" destId="{86698A8C-E121-4328-A0EC-B1D573740F87}" srcOrd="1" destOrd="0" presId="urn:microsoft.com/office/officeart/2005/8/layout/orgChart1"/>
    <dgm:cxn modelId="{0121E2F2-2AD6-400B-90F3-3303F2C7D7A5}" type="presOf" srcId="{ABC34AA3-262B-4E28-A251-5583AA33A80A}" destId="{7C56B734-560A-4BBF-A764-2E264A01F832}" srcOrd="0" destOrd="0" presId="urn:microsoft.com/office/officeart/2005/8/layout/orgChart1"/>
    <dgm:cxn modelId="{2F86BFB1-D109-47BB-AFF4-BD72C829B2F6}" type="presOf" srcId="{0EA34777-8EC6-450D-B798-9795F86C366B}" destId="{34C3F0F8-7030-4A62-9978-D34D4183D0E6}" srcOrd="1" destOrd="0" presId="urn:microsoft.com/office/officeart/2005/8/layout/orgChart1"/>
    <dgm:cxn modelId="{0855E894-5E4F-4DA4-A0B2-E977F1A74052}" srcId="{F1C610DD-50EC-4307-8E07-FE669DADD44C}" destId="{E99D86B7-23A2-4053-B697-B38ADC49203F}" srcOrd="0" destOrd="0" parTransId="{0821A934-6B6A-4CF3-8270-5C8F303CA9BE}" sibTransId="{A3FFAAD4-FE60-4631-BD4C-0F271AA4598B}"/>
    <dgm:cxn modelId="{AF769ABF-BCA3-4BBC-BC0C-9217C2CB5EF8}" type="presOf" srcId="{68ABB8AC-E490-4A0E-A259-B221CD6AE199}" destId="{F3BACB14-ED0E-48BB-A14C-74C8183CDA32}" srcOrd="0" destOrd="0" presId="urn:microsoft.com/office/officeart/2005/8/layout/orgChart1"/>
    <dgm:cxn modelId="{379CE218-A647-4E39-81D3-9809873CE8D6}" type="presOf" srcId="{FC908B18-4A51-4359-8F9B-D0AEAF475629}" destId="{CFF9ED2D-3167-43CA-B7C3-40D2500DA8FF}" srcOrd="1" destOrd="0" presId="urn:microsoft.com/office/officeart/2005/8/layout/orgChart1"/>
    <dgm:cxn modelId="{8C503AF8-6135-4032-8F2D-2E0C8AD0BA0C}" type="presOf" srcId="{F1C610DD-50EC-4307-8E07-FE669DADD44C}" destId="{A6B73E12-6461-4B06-A0EA-78A092168F7B}" srcOrd="0" destOrd="0" presId="urn:microsoft.com/office/officeart/2005/8/layout/orgChart1"/>
    <dgm:cxn modelId="{E0D55E57-A33D-4194-AD09-D1705F44D466}" srcId="{E99D86B7-23A2-4053-B697-B38ADC49203F}" destId="{1A26FEDE-96C1-4FB6-A611-DA83F160E27C}" srcOrd="0" destOrd="0" parTransId="{D8C36AF3-6EF5-4075-9FBE-ACEE41BA2961}" sibTransId="{0B52741F-B53C-4245-93D5-73346A2E6407}"/>
    <dgm:cxn modelId="{E1DA36D4-DD35-40A5-B66C-66F344572C35}" type="presOf" srcId="{D8C36AF3-6EF5-4075-9FBE-ACEE41BA2961}" destId="{41C8A137-364D-4341-ABF9-2ED367F06F91}" srcOrd="0" destOrd="0" presId="urn:microsoft.com/office/officeart/2005/8/layout/orgChart1"/>
    <dgm:cxn modelId="{9F117332-8463-47CD-B278-5CF1C8BE0AF3}" type="presOf" srcId="{1A26FEDE-96C1-4FB6-A611-DA83F160E27C}" destId="{4AABD8F9-D52A-459D-8EB4-7927058E904E}" srcOrd="0" destOrd="0" presId="urn:microsoft.com/office/officeart/2005/8/layout/orgChart1"/>
    <dgm:cxn modelId="{2123A89E-A339-432D-9A57-91DBEF3F7F78}" type="presOf" srcId="{FC908B18-4A51-4359-8F9B-D0AEAF475629}" destId="{31ECFF7F-F02E-4959-9D22-307D3D537CBD}" srcOrd="0" destOrd="0" presId="urn:microsoft.com/office/officeart/2005/8/layout/orgChart1"/>
    <dgm:cxn modelId="{9A3125C8-204A-4772-9C4B-A7E604649413}" srcId="{E99D86B7-23A2-4053-B697-B38ADC49203F}" destId="{FC908B18-4A51-4359-8F9B-D0AEAF475629}" srcOrd="3" destOrd="0" parTransId="{ABC34AA3-262B-4E28-A251-5583AA33A80A}" sibTransId="{19C44526-FC9A-48A4-ABFF-B60BFC37D237}"/>
    <dgm:cxn modelId="{ADB39B35-E848-4D40-9A9E-46A6BA81A32B}" srcId="{E99D86B7-23A2-4053-B697-B38ADC49203F}" destId="{0EA34777-8EC6-450D-B798-9795F86C366B}" srcOrd="1" destOrd="0" parTransId="{F28AFB8F-4F59-41B7-BF74-DC3D0704415D}" sibTransId="{D1BED4B7-7FC3-4F6C-AC24-B5607459C46D}"/>
    <dgm:cxn modelId="{4A117D0A-F1F6-4642-9648-F14C2B11B106}" type="presOf" srcId="{0EA34777-8EC6-450D-B798-9795F86C366B}" destId="{51A3D059-9311-48C7-8BE5-DEC4FFE03750}" srcOrd="0" destOrd="0" presId="urn:microsoft.com/office/officeart/2005/8/layout/orgChart1"/>
    <dgm:cxn modelId="{A8E29128-34A9-4459-BFD3-25BC032B294D}" srcId="{E99D86B7-23A2-4053-B697-B38ADC49203F}" destId="{3CB3270B-C6A4-4267-820C-A808E92832EF}" srcOrd="2" destOrd="0" parTransId="{68ABB8AC-E490-4A0E-A259-B221CD6AE199}" sibTransId="{99CD49B4-B7BC-40BC-990C-72EED857E246}"/>
    <dgm:cxn modelId="{222F4DE3-6DD9-4C0C-89C4-B765126FE927}" type="presOf" srcId="{E99D86B7-23A2-4053-B697-B38ADC49203F}" destId="{35DE7057-8DCD-44EB-A1F7-C9B1F97FECB7}" srcOrd="0" destOrd="0" presId="urn:microsoft.com/office/officeart/2005/8/layout/orgChart1"/>
    <dgm:cxn modelId="{1AC0F438-8237-459D-AB63-0ABB9985E5FA}" type="presOf" srcId="{F28AFB8F-4F59-41B7-BF74-DC3D0704415D}" destId="{97D3C03C-5D2D-4F92-9DA8-A9DF9A21CF92}" srcOrd="0" destOrd="0" presId="urn:microsoft.com/office/officeart/2005/8/layout/orgChart1"/>
    <dgm:cxn modelId="{77F3E0E7-ED40-40E0-B19C-EFB8EB154FDA}" type="presOf" srcId="{3CB3270B-C6A4-4267-820C-A808E92832EF}" destId="{492BD17B-D75D-48CD-9074-E1024EE3FB30}" srcOrd="0" destOrd="0" presId="urn:microsoft.com/office/officeart/2005/8/layout/orgChart1"/>
    <dgm:cxn modelId="{184812CC-61A8-45CE-8E4D-606B211AF5E8}" type="presOf" srcId="{3CB3270B-C6A4-4267-820C-A808E92832EF}" destId="{5D20D6B4-E2FE-4BBA-9824-DDCB9DD52358}" srcOrd="1" destOrd="0" presId="urn:microsoft.com/office/officeart/2005/8/layout/orgChart1"/>
    <dgm:cxn modelId="{EB26A2EC-D236-4864-B43C-9791B168E2C9}" type="presOf" srcId="{E99D86B7-23A2-4053-B697-B38ADC49203F}" destId="{880F8C48-C0D4-4173-8056-A8E70F1B20A7}" srcOrd="1" destOrd="0" presId="urn:microsoft.com/office/officeart/2005/8/layout/orgChart1"/>
    <dgm:cxn modelId="{CB61DB0B-2B78-485B-893C-CAF7030F6E47}" type="presParOf" srcId="{A6B73E12-6461-4B06-A0EA-78A092168F7B}" destId="{CE4A7D8C-1CA6-44E4-8699-C0312CD5CB39}" srcOrd="0" destOrd="0" presId="urn:microsoft.com/office/officeart/2005/8/layout/orgChart1"/>
    <dgm:cxn modelId="{DF3176B9-514F-447C-B183-92FE98A752D0}" type="presParOf" srcId="{CE4A7D8C-1CA6-44E4-8699-C0312CD5CB39}" destId="{E7A51A44-6EED-43F5-B317-833FB25E3351}" srcOrd="0" destOrd="0" presId="urn:microsoft.com/office/officeart/2005/8/layout/orgChart1"/>
    <dgm:cxn modelId="{AE36E6C1-DA9B-4469-A031-9420CE550CED}" type="presParOf" srcId="{E7A51A44-6EED-43F5-B317-833FB25E3351}" destId="{35DE7057-8DCD-44EB-A1F7-C9B1F97FECB7}" srcOrd="0" destOrd="0" presId="urn:microsoft.com/office/officeart/2005/8/layout/orgChart1"/>
    <dgm:cxn modelId="{7DF3E6FF-CFEB-4FC8-98EF-20939AEF7B21}" type="presParOf" srcId="{E7A51A44-6EED-43F5-B317-833FB25E3351}" destId="{880F8C48-C0D4-4173-8056-A8E70F1B20A7}" srcOrd="1" destOrd="0" presId="urn:microsoft.com/office/officeart/2005/8/layout/orgChart1"/>
    <dgm:cxn modelId="{FC91E8CD-2D36-4578-BD8B-045CF809FD69}" type="presParOf" srcId="{CE4A7D8C-1CA6-44E4-8699-C0312CD5CB39}" destId="{CC4BC205-049A-4BDD-B5BA-40718CB854C5}" srcOrd="1" destOrd="0" presId="urn:microsoft.com/office/officeart/2005/8/layout/orgChart1"/>
    <dgm:cxn modelId="{BDF466C4-5590-4F5F-8687-2CF7E2EB8F58}" type="presParOf" srcId="{CC4BC205-049A-4BDD-B5BA-40718CB854C5}" destId="{41C8A137-364D-4341-ABF9-2ED367F06F91}" srcOrd="0" destOrd="0" presId="urn:microsoft.com/office/officeart/2005/8/layout/orgChart1"/>
    <dgm:cxn modelId="{D311F99B-0075-4006-A4D0-58538D43C65E}" type="presParOf" srcId="{CC4BC205-049A-4BDD-B5BA-40718CB854C5}" destId="{9D069842-832A-49E9-AF57-ABDFB9BD4345}" srcOrd="1" destOrd="0" presId="urn:microsoft.com/office/officeart/2005/8/layout/orgChart1"/>
    <dgm:cxn modelId="{C4E95CE7-9ED1-426F-AFC5-D8760C4D6135}" type="presParOf" srcId="{9D069842-832A-49E9-AF57-ABDFB9BD4345}" destId="{D165A497-EA16-4B04-860E-5B8973C9F078}" srcOrd="0" destOrd="0" presId="urn:microsoft.com/office/officeart/2005/8/layout/orgChart1"/>
    <dgm:cxn modelId="{8A765216-642C-4AD9-82BC-2910735A6386}" type="presParOf" srcId="{D165A497-EA16-4B04-860E-5B8973C9F078}" destId="{4AABD8F9-D52A-459D-8EB4-7927058E904E}" srcOrd="0" destOrd="0" presId="urn:microsoft.com/office/officeart/2005/8/layout/orgChart1"/>
    <dgm:cxn modelId="{613FE425-5A79-4593-9D59-51886366EED4}" type="presParOf" srcId="{D165A497-EA16-4B04-860E-5B8973C9F078}" destId="{86698A8C-E121-4328-A0EC-B1D573740F87}" srcOrd="1" destOrd="0" presId="urn:microsoft.com/office/officeart/2005/8/layout/orgChart1"/>
    <dgm:cxn modelId="{63B79C81-547E-4DF5-BE56-A38DA51782E7}" type="presParOf" srcId="{9D069842-832A-49E9-AF57-ABDFB9BD4345}" destId="{E6CF8186-FA9F-4423-9627-3010E00E2826}" srcOrd="1" destOrd="0" presId="urn:microsoft.com/office/officeart/2005/8/layout/orgChart1"/>
    <dgm:cxn modelId="{A1CE8D0B-E01D-4D34-9E99-77435219F238}" type="presParOf" srcId="{9D069842-832A-49E9-AF57-ABDFB9BD4345}" destId="{CA70E0CA-3A5D-4C5F-A9C0-EE1FAE3CF50D}" srcOrd="2" destOrd="0" presId="urn:microsoft.com/office/officeart/2005/8/layout/orgChart1"/>
    <dgm:cxn modelId="{76216704-20E3-432B-883B-327E5BA87DEE}" type="presParOf" srcId="{CC4BC205-049A-4BDD-B5BA-40718CB854C5}" destId="{97D3C03C-5D2D-4F92-9DA8-A9DF9A21CF92}" srcOrd="2" destOrd="0" presId="urn:microsoft.com/office/officeart/2005/8/layout/orgChart1"/>
    <dgm:cxn modelId="{F7CB336F-DD42-400B-A732-38297228CE6D}" type="presParOf" srcId="{CC4BC205-049A-4BDD-B5BA-40718CB854C5}" destId="{CA162CDE-C39E-4D68-86C3-606B75DF3D95}" srcOrd="3" destOrd="0" presId="urn:microsoft.com/office/officeart/2005/8/layout/orgChart1"/>
    <dgm:cxn modelId="{5A9928CF-B176-410B-BA49-BCE4B46077A1}" type="presParOf" srcId="{CA162CDE-C39E-4D68-86C3-606B75DF3D95}" destId="{294B6FAE-AB0F-401E-A5A9-2C7232517DED}" srcOrd="0" destOrd="0" presId="urn:microsoft.com/office/officeart/2005/8/layout/orgChart1"/>
    <dgm:cxn modelId="{C91F8B33-92C5-403F-AD90-F67BF556310E}" type="presParOf" srcId="{294B6FAE-AB0F-401E-A5A9-2C7232517DED}" destId="{51A3D059-9311-48C7-8BE5-DEC4FFE03750}" srcOrd="0" destOrd="0" presId="urn:microsoft.com/office/officeart/2005/8/layout/orgChart1"/>
    <dgm:cxn modelId="{C242142F-8A0B-47DF-85B1-456C7F583902}" type="presParOf" srcId="{294B6FAE-AB0F-401E-A5A9-2C7232517DED}" destId="{34C3F0F8-7030-4A62-9978-D34D4183D0E6}" srcOrd="1" destOrd="0" presId="urn:microsoft.com/office/officeart/2005/8/layout/orgChart1"/>
    <dgm:cxn modelId="{CEBDE5A1-7D77-4DE9-A1F1-A31F8DFA54CB}" type="presParOf" srcId="{CA162CDE-C39E-4D68-86C3-606B75DF3D95}" destId="{D9FBEFAA-D217-497F-868E-BB9A303398A6}" srcOrd="1" destOrd="0" presId="urn:microsoft.com/office/officeart/2005/8/layout/orgChart1"/>
    <dgm:cxn modelId="{513D2A2A-4968-46F6-95F6-4440C94CD26D}" type="presParOf" srcId="{CA162CDE-C39E-4D68-86C3-606B75DF3D95}" destId="{3ABA73CA-02FA-4739-BAEA-99BE2CA9A97E}" srcOrd="2" destOrd="0" presId="urn:microsoft.com/office/officeart/2005/8/layout/orgChart1"/>
    <dgm:cxn modelId="{754BCC4F-D0B4-4E7E-BAC2-B406A9EAE3FA}" type="presParOf" srcId="{CC4BC205-049A-4BDD-B5BA-40718CB854C5}" destId="{F3BACB14-ED0E-48BB-A14C-74C8183CDA32}" srcOrd="4" destOrd="0" presId="urn:microsoft.com/office/officeart/2005/8/layout/orgChart1"/>
    <dgm:cxn modelId="{9FAAD2AA-E0D7-4972-B590-E8BD468E7894}" type="presParOf" srcId="{CC4BC205-049A-4BDD-B5BA-40718CB854C5}" destId="{84D74CA3-0A85-400F-AD45-76ED610DD4FF}" srcOrd="5" destOrd="0" presId="urn:microsoft.com/office/officeart/2005/8/layout/orgChart1"/>
    <dgm:cxn modelId="{A599AFD5-EDA9-41DC-82D2-49DDBB07FF1F}" type="presParOf" srcId="{84D74CA3-0A85-400F-AD45-76ED610DD4FF}" destId="{D7ECD690-62BA-462C-8E4F-37A47CFEA228}" srcOrd="0" destOrd="0" presId="urn:microsoft.com/office/officeart/2005/8/layout/orgChart1"/>
    <dgm:cxn modelId="{E45BA689-3483-4763-AF03-5FAE9BADB9D1}" type="presParOf" srcId="{D7ECD690-62BA-462C-8E4F-37A47CFEA228}" destId="{492BD17B-D75D-48CD-9074-E1024EE3FB30}" srcOrd="0" destOrd="0" presId="urn:microsoft.com/office/officeart/2005/8/layout/orgChart1"/>
    <dgm:cxn modelId="{7E16CA33-07BB-42C5-ADB8-A2018AA7D21F}" type="presParOf" srcId="{D7ECD690-62BA-462C-8E4F-37A47CFEA228}" destId="{5D20D6B4-E2FE-4BBA-9824-DDCB9DD52358}" srcOrd="1" destOrd="0" presId="urn:microsoft.com/office/officeart/2005/8/layout/orgChart1"/>
    <dgm:cxn modelId="{5A8F6CAB-7A8C-41A9-8B7C-753E14C6845A}" type="presParOf" srcId="{84D74CA3-0A85-400F-AD45-76ED610DD4FF}" destId="{E4E62DC7-A65D-4F60-8AA7-6499352AAAF4}" srcOrd="1" destOrd="0" presId="urn:microsoft.com/office/officeart/2005/8/layout/orgChart1"/>
    <dgm:cxn modelId="{98BC02F8-68C0-4AA2-9332-C590B8233CAE}" type="presParOf" srcId="{84D74CA3-0A85-400F-AD45-76ED610DD4FF}" destId="{FC947751-E6B0-4FF5-A1C2-BAEBC11AD59E}" srcOrd="2" destOrd="0" presId="urn:microsoft.com/office/officeart/2005/8/layout/orgChart1"/>
    <dgm:cxn modelId="{501AF5AD-C1F4-41D5-82BB-6D7A533C28A0}" type="presParOf" srcId="{CC4BC205-049A-4BDD-B5BA-40718CB854C5}" destId="{7C56B734-560A-4BBF-A764-2E264A01F832}" srcOrd="6" destOrd="0" presId="urn:microsoft.com/office/officeart/2005/8/layout/orgChart1"/>
    <dgm:cxn modelId="{EA000813-BA26-40A2-8E06-1D07877572CE}" type="presParOf" srcId="{CC4BC205-049A-4BDD-B5BA-40718CB854C5}" destId="{02EFAF49-DF2A-4F6F-9F58-88DAC9AF4FC9}" srcOrd="7" destOrd="0" presId="urn:microsoft.com/office/officeart/2005/8/layout/orgChart1"/>
    <dgm:cxn modelId="{55219AEF-E675-46A5-9863-635F69C148C2}" type="presParOf" srcId="{02EFAF49-DF2A-4F6F-9F58-88DAC9AF4FC9}" destId="{A2669B02-3C1E-4717-951A-DB07F9F51E81}" srcOrd="0" destOrd="0" presId="urn:microsoft.com/office/officeart/2005/8/layout/orgChart1"/>
    <dgm:cxn modelId="{0C42882B-E2B1-4304-8B9D-7B2C54E4A372}" type="presParOf" srcId="{A2669B02-3C1E-4717-951A-DB07F9F51E81}" destId="{31ECFF7F-F02E-4959-9D22-307D3D537CBD}" srcOrd="0" destOrd="0" presId="urn:microsoft.com/office/officeart/2005/8/layout/orgChart1"/>
    <dgm:cxn modelId="{C80E9866-2E74-4C2D-B98D-D24B92D7B309}" type="presParOf" srcId="{A2669B02-3C1E-4717-951A-DB07F9F51E81}" destId="{CFF9ED2D-3167-43CA-B7C3-40D2500DA8FF}" srcOrd="1" destOrd="0" presId="urn:microsoft.com/office/officeart/2005/8/layout/orgChart1"/>
    <dgm:cxn modelId="{A7DAACD6-EA56-4E6D-BCF6-D249014DE219}" type="presParOf" srcId="{02EFAF49-DF2A-4F6F-9F58-88DAC9AF4FC9}" destId="{0E2FC688-99A0-42F2-B085-16048D6C1157}" srcOrd="1" destOrd="0" presId="urn:microsoft.com/office/officeart/2005/8/layout/orgChart1"/>
    <dgm:cxn modelId="{C8A0B414-3457-45D6-B564-CAEFDD7E55A2}" type="presParOf" srcId="{02EFAF49-DF2A-4F6F-9F58-88DAC9AF4FC9}" destId="{6572EEBD-344E-4C44-B6AE-CB3A6A777B0E}" srcOrd="2" destOrd="0" presId="urn:microsoft.com/office/officeart/2005/8/layout/orgChart1"/>
    <dgm:cxn modelId="{F0E153FA-6EE4-47AC-A813-1D95E78168A9}" type="presParOf" srcId="{CE4A7D8C-1CA6-44E4-8699-C0312CD5CB39}" destId="{FB0F4561-BC37-4D48-85DD-BAD42FDE9B6A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3657600"/>
            <a:ext cx="7010400" cy="286232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None/>
            </a:pPr>
            <a:r>
              <a:rPr lang="as-IN" sz="3600" b="1" dirty="0" smtClean="0">
                <a:latin typeface="NikoshBAN" pitchFamily="2" charset="0"/>
                <a:ea typeface="Nirmala UI" pitchFamily="34" charset="0"/>
                <a:cs typeface="NikoshBAN" pitchFamily="2" charset="0"/>
              </a:rPr>
              <a:t>মোঃ আব্দুস সালাম </a:t>
            </a:r>
          </a:p>
          <a:p>
            <a:pPr>
              <a:buNone/>
            </a:pPr>
            <a:r>
              <a:rPr lang="as-IN" sz="3600" b="1" dirty="0" smtClean="0">
                <a:latin typeface="NikoshBAN" pitchFamily="2" charset="0"/>
                <a:ea typeface="Nirmala UI" pitchFamily="34" charset="0"/>
                <a:cs typeface="NikoshBAN" pitchFamily="2" charset="0"/>
              </a:rPr>
              <a:t>প্রভাষক (আইসিটি)</a:t>
            </a:r>
          </a:p>
          <a:p>
            <a:pPr>
              <a:buNone/>
            </a:pPr>
            <a:r>
              <a:rPr lang="as-IN" sz="3600" b="1" dirty="0" smtClean="0">
                <a:latin typeface="NikoshBAN" pitchFamily="2" charset="0"/>
                <a:ea typeface="Nirmala UI" pitchFamily="34" charset="0"/>
                <a:cs typeface="NikoshBAN" pitchFamily="2" charset="0"/>
              </a:rPr>
              <a:t>গোলমুন্ডা ফাযিল (ডিগ্রি) মাদ্রাসা</a:t>
            </a:r>
          </a:p>
          <a:p>
            <a:pPr>
              <a:buNone/>
            </a:pPr>
            <a:r>
              <a:rPr lang="as-IN" sz="3600" b="1" dirty="0" smtClean="0">
                <a:latin typeface="NikoshBAN" pitchFamily="2" charset="0"/>
                <a:ea typeface="Nirmala UI" pitchFamily="34" charset="0"/>
                <a:cs typeface="NikoshBAN" pitchFamily="2" charset="0"/>
              </a:rPr>
              <a:t>জলঢাকা,নীলফামারী</a:t>
            </a:r>
          </a:p>
          <a:p>
            <a:pPr>
              <a:buNone/>
            </a:pPr>
            <a:r>
              <a:rPr lang="as-IN" sz="3600" b="1" dirty="0" smtClean="0">
                <a:latin typeface="NikoshBAN" pitchFamily="2" charset="0"/>
                <a:ea typeface="Nirmala UI" pitchFamily="34" charset="0"/>
                <a:cs typeface="NikoshBAN" pitchFamily="2" charset="0"/>
              </a:rPr>
              <a:t>মোনবাইলঃ ০১৭৩৭৮৫৪০৬০</a:t>
            </a:r>
            <a:endParaRPr lang="en-US" sz="3600" dirty="0">
              <a:latin typeface="NikoshBAN" pitchFamily="2" charset="0"/>
              <a:ea typeface="Nirmala UI" pitchFamily="34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762000"/>
            <a:ext cx="9144000" cy="1015663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rmala UI" pitchFamily="34" charset="0"/>
                <a:ea typeface="Nirmala UI" pitchFamily="34" charset="0"/>
                <a:cs typeface="Nirmala UI" pitchFamily="34" charset="0"/>
              </a:rPr>
              <a:t>স্বাগতম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905001"/>
            <a:ext cx="914400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2800" b="1" dirty="0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বিষয়: তথ্য ও যোগাযোগ প্রযুক্তি (</a:t>
            </a:r>
            <a:r>
              <a:rPr lang="en-US" sz="2800" b="1" dirty="0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ICT)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2524780"/>
            <a:ext cx="9144000" cy="52322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2800" b="1" dirty="0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অধ্যায়:</a:t>
            </a:r>
            <a:r>
              <a:rPr lang="en-US" sz="2800" b="1" dirty="0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প্রোগ্রামিং</a:t>
            </a:r>
            <a:r>
              <a:rPr lang="en-US" sz="2800" b="1" dirty="0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ভাষা</a:t>
            </a:r>
            <a:endParaRPr lang="en-US" sz="2800" b="1" dirty="0" smtClean="0"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2667000" y="1143000"/>
            <a:ext cx="3352800" cy="2514600"/>
            <a:chOff x="914400" y="3200400"/>
            <a:chExt cx="3352800" cy="2514600"/>
          </a:xfrm>
        </p:grpSpPr>
        <p:sp>
          <p:nvSpPr>
            <p:cNvPr id="6" name="Rounded Rectangular Callout 5"/>
            <p:cNvSpPr/>
            <p:nvPr/>
          </p:nvSpPr>
          <p:spPr>
            <a:xfrm>
              <a:off x="914400" y="3200400"/>
              <a:ext cx="3352800" cy="2514600"/>
            </a:xfrm>
            <a:prstGeom prst="wedgeRoundRect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9200" y="3429000"/>
              <a:ext cx="28956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s-IN" dirty="0" smtClean="0"/>
                <a:t>"যদি আজ বৃষ্টি হয়, তাহলে আমরা ছাতা ব্যবহার করব।</a:t>
              </a:r>
              <a:br>
                <a:rPr lang="as-IN" dirty="0" smtClean="0"/>
              </a:br>
              <a:r>
                <a:rPr lang="as-IN" dirty="0" smtClean="0"/>
                <a:t>যদি বৃষ্টি না হয়, তাহলে ছাতা ব্যবহার করব না।</a:t>
              </a:r>
              <a:br>
                <a:rPr lang="as-IN" dirty="0" smtClean="0"/>
              </a:br>
              <a:r>
                <a:rPr lang="as-IN" dirty="0" smtClean="0"/>
                <a:t>এখানে আমরা কীসের ভিত্তিতে সিদ্ধান্ত নিচ্ছি?"</a:t>
              </a:r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90600" y="4724400"/>
            <a:ext cx="7467600" cy="1219200"/>
            <a:chOff x="990600" y="4724400"/>
            <a:chExt cx="7467600" cy="1219200"/>
          </a:xfrm>
        </p:grpSpPr>
        <p:sp>
          <p:nvSpPr>
            <p:cNvPr id="9" name="Rectangle 8"/>
            <p:cNvSpPr/>
            <p:nvPr/>
          </p:nvSpPr>
          <p:spPr>
            <a:xfrm>
              <a:off x="990600" y="4724400"/>
              <a:ext cx="7467600" cy="1219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43000" y="4876800"/>
              <a:ext cx="7010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s-IN" dirty="0" smtClean="0"/>
                <a:t>"কম্পিউটারকে কীভাবে বলব যে বৃষ্টি হলে একটি কাজ করবে আর না হলে অন্য কাজ করবে?"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1371600" y="1295400"/>
            <a:ext cx="6705600" cy="3962400"/>
          </a:xfrm>
          <a:prstGeom prst="flowChartPunchedTape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3200" dirty="0" smtClean="0"/>
              <a:t>আজকের ক্লাসে আমরা সেটিই শিখব।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err="1" smtClean="0"/>
              <a:t>অর্থা</a:t>
            </a:r>
            <a:r>
              <a:rPr lang="en-US" sz="3200" dirty="0" smtClean="0"/>
              <a:t>ৎ</a:t>
            </a:r>
            <a:br>
              <a:rPr lang="en-US" sz="3200" dirty="0" smtClean="0"/>
            </a:br>
            <a:r>
              <a:rPr lang="en-US" sz="3200" dirty="0" smtClean="0"/>
              <a:t>Conditional Statement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wkLbdj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(Learning Outcomes)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F534F98-88C8-4906-8235-288949E09A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0F534F98-88C8-4906-8235-288949E09A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0F534F98-88C8-4906-8235-288949E09A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0F534F98-88C8-4906-8235-288949E09A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0F534F98-88C8-4906-8235-288949E09A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C13F38-8ABA-4E5D-A293-105ED88D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5EC13F38-8ABA-4E5D-A293-105ED88D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5EC13F38-8ABA-4E5D-A293-105ED88D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5EC13F38-8ABA-4E5D-A293-105ED88D2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5EC13F38-8ABA-4E5D-A293-105ED88D2D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30C507-14C6-4BFE-BE02-89C06AB4BB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CF30C507-14C6-4BFE-BE02-89C06AB4BB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CF30C507-14C6-4BFE-BE02-89C06AB4BB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CF30C507-14C6-4BFE-BE02-89C06AB4BB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CF30C507-14C6-4BFE-BE02-89C06AB4BB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7F38AB-FBC0-470E-961D-AD049FA20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307F38AB-FBC0-470E-961D-AD049FA20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307F38AB-FBC0-470E-961D-AD049FA20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307F38AB-FBC0-470E-961D-AD049FA20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307F38AB-FBC0-470E-961D-AD049FA207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C5FE5B-DE9F-4ACD-8813-C0058A8C9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BFC5FE5B-DE9F-4ACD-8813-C0058A8C9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BFC5FE5B-DE9F-4ACD-8813-C0058A8C9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BFC5FE5B-DE9F-4ACD-8813-C0058A8C9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graphicEl>
                                              <a:dgm id="{BFC5FE5B-DE9F-4ACD-8813-C0058A8C9B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1295400"/>
          <a:ext cx="8382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0" y="4572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800" dirty="0" smtClean="0">
                <a:latin typeface="NikoshBAN" pitchFamily="2" charset="0"/>
                <a:cs typeface="NikoshBAN" pitchFamily="2" charset="0"/>
              </a:rPr>
              <a:t>পূর্বজ্ঞান যাচাই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FD610D-0493-49C8-B5FD-7528B0E58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66FD610D-0493-49C8-B5FD-7528B0E58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66FD610D-0493-49C8-B5FD-7528B0E58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66FD610D-0493-49C8-B5FD-7528B0E586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8EEBD9-40EB-4C1F-AC26-CA6BC34A7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998EEBD9-40EB-4C1F-AC26-CA6BC34A7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998EEBD9-40EB-4C1F-AC26-CA6BC34A7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998EEBD9-40EB-4C1F-AC26-CA6BC34A7D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700E3A-B304-4FD7-9920-50652D2A8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B9700E3A-B304-4FD7-9920-50652D2A8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B9700E3A-B304-4FD7-9920-50652D2A8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B9700E3A-B304-4FD7-9920-50652D2A83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6CE2-0616-465C-8C3C-C843782DC545}" type="datetime1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2000" y="704850"/>
            <a:ext cx="7467600" cy="7429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Conditional Statement </a:t>
            </a:r>
            <a:r>
              <a:rPr lang="as-IN" dirty="0" smtClean="0"/>
              <a:t>কী?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382000" cy="1371600"/>
          </a:xfrm>
        </p:spPr>
        <p:txBody>
          <a:bodyPr/>
          <a:lstStyle/>
          <a:p>
            <a:pPr algn="just">
              <a:buNone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as-IN" dirty="0" smtClean="0"/>
              <a:t>যে </a:t>
            </a:r>
            <a:r>
              <a:rPr lang="en-US" dirty="0" smtClean="0"/>
              <a:t>Statement-</a:t>
            </a:r>
            <a:r>
              <a:rPr lang="as-IN" dirty="0" smtClean="0"/>
              <a:t>এর মাধ্যমে কোনো শর্ত (</a:t>
            </a:r>
            <a:r>
              <a:rPr lang="en-US" dirty="0" smtClean="0"/>
              <a:t>Condition) </a:t>
            </a:r>
            <a:r>
              <a:rPr lang="as-IN" dirty="0" smtClean="0"/>
              <a:t>সত্য (</a:t>
            </a:r>
            <a:r>
              <a:rPr lang="en-US" dirty="0" smtClean="0"/>
              <a:t>True) </a:t>
            </a:r>
            <a:r>
              <a:rPr lang="as-IN" dirty="0" smtClean="0"/>
              <a:t>বা মিথ্যা (</a:t>
            </a:r>
            <a:r>
              <a:rPr lang="en-US" dirty="0" smtClean="0"/>
              <a:t>False) </a:t>
            </a:r>
            <a:r>
              <a:rPr lang="as-IN" dirty="0" smtClean="0"/>
              <a:t>হওয়ার ভিত্তিতে ভিন্ন ভিন্ন কাজ সম্পন্ন করা হয় তাকে </a:t>
            </a:r>
            <a:r>
              <a:rPr lang="en-US" dirty="0" smtClean="0"/>
              <a:t>Conditional Statement </a:t>
            </a:r>
            <a:r>
              <a:rPr lang="as-IN" dirty="0" smtClean="0"/>
              <a:t>বলে।</a:t>
            </a:r>
            <a:endParaRPr lang="en-US" dirty="0" smtClean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as-IN" dirty="0" smtClean="0">
                <a:latin typeface="NikoshBAN" pitchFamily="2" charset="0"/>
                <a:cs typeface="NikoshBAN" pitchFamily="2" charset="0"/>
              </a:rPr>
              <a:t>বাস্তব জীবনের উদাহরণ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s-IN" dirty="0" smtClean="0"/>
              <a:t>বৃষ্টি হলে ছাতা নেব।</a:t>
            </a:r>
          </a:p>
          <a:p>
            <a:r>
              <a:rPr lang="as-IN" dirty="0" smtClean="0"/>
              <a:t>ক্ষুধা লাগলে খাব।</a:t>
            </a:r>
          </a:p>
          <a:p>
            <a:r>
              <a:rPr lang="as-IN" dirty="0" smtClean="0"/>
              <a:t>টাকা থাকলে কেনাকাটা করব।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</a:t>
            </a:r>
            <a:r>
              <a:rPr lang="as-IN" dirty="0" smtClean="0"/>
              <a:t>এগুলোই </a:t>
            </a:r>
            <a:r>
              <a:rPr lang="en-US" dirty="0" smtClean="0"/>
              <a:t>Conditional Decision।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9144000" cy="74295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Conditional Statement-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228600" y="1397000"/>
          <a:ext cx="8915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DE7057-8DCD-44EB-A1F7-C9B1F97FE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35DE7057-8DCD-44EB-A1F7-C9B1F97FEC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C8A137-364D-4341-ABF9-2ED367F06F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41C8A137-364D-4341-ABF9-2ED367F06F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ABD8F9-D52A-459D-8EB4-7927058E90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4AABD8F9-D52A-459D-8EB4-7927058E90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D3C03C-5D2D-4F92-9DA8-A9DF9A21CF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1000"/>
                                        <p:tgtEl>
                                          <p:spTgt spid="4">
                                            <p:graphicEl>
                                              <a:dgm id="{97D3C03C-5D2D-4F92-9DA8-A9DF9A21CF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A3D059-9311-48C7-8BE5-DEC4FFE03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51A3D059-9311-48C7-8BE5-DEC4FFE03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BACB14-ED0E-48BB-A14C-74C8183CDA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F3BACB14-ED0E-48BB-A14C-74C8183CDA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2BD17B-D75D-48CD-9074-E1024EE3F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492BD17B-D75D-48CD-9074-E1024EE3FB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56B734-560A-4BBF-A764-2E264A01F8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7C56B734-560A-4BBF-A764-2E264A01F8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ECFF7F-F02E-4959-9D22-307D3D537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31ECFF7F-F02E-4959-9D22-307D3D537C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if Statement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286000"/>
            <a:ext cx="2810879" cy="175432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গঠনঃ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(condition) </a:t>
            </a:r>
          </a:p>
          <a:p>
            <a:r>
              <a:rPr lang="en-US" dirty="0" smtClean="0"/>
              <a:t> { </a:t>
            </a:r>
          </a:p>
          <a:p>
            <a:r>
              <a:rPr lang="en-US" dirty="0" smtClean="0"/>
              <a:t>     statement;</a:t>
            </a:r>
          </a:p>
          <a:p>
            <a:r>
              <a:rPr lang="en-US" dirty="0" smtClean="0"/>
              <a:t> }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2209800"/>
            <a:ext cx="4038600" cy="42473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উদাহরণঃ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#include&lt;</a:t>
            </a:r>
            <a:r>
              <a:rPr lang="en-US" dirty="0" err="1" smtClean="0"/>
              <a:t>stdio.h</a:t>
            </a:r>
            <a:r>
              <a:rPr lang="en-US" dirty="0" smtClean="0"/>
              <a:t>&gt;</a:t>
            </a:r>
          </a:p>
          <a:p>
            <a:endParaRPr lang="en-US" dirty="0" smtClean="0"/>
          </a:p>
          <a:p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marks=80;</a:t>
            </a:r>
          </a:p>
          <a:p>
            <a:endParaRPr lang="en-US" dirty="0" smtClean="0"/>
          </a:p>
          <a:p>
            <a:r>
              <a:rPr lang="en-US" dirty="0" smtClean="0"/>
              <a:t>    if(marks&gt;=33)</a:t>
            </a:r>
          </a:p>
          <a:p>
            <a:r>
              <a:rPr lang="en-US" dirty="0" smtClean="0"/>
              <a:t>    {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printf</a:t>
            </a:r>
            <a:r>
              <a:rPr lang="en-US" dirty="0" smtClean="0"/>
              <a:t>("Pass");</a:t>
            </a:r>
          </a:p>
          <a:p>
            <a:r>
              <a:rPr lang="en-US" dirty="0" smtClean="0"/>
              <a:t>    }</a:t>
            </a:r>
          </a:p>
          <a:p>
            <a:endParaRPr lang="en-US" dirty="0" smtClean="0"/>
          </a:p>
          <a:p>
            <a:r>
              <a:rPr lang="en-US" dirty="0" smtClean="0"/>
              <a:t>    return 0;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9144000" cy="5905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if-else Statement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524000"/>
            <a:ext cx="2810879" cy="286232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গঠনঃ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if(condition)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   statement1;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else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   statement2;</a:t>
            </a:r>
          </a:p>
          <a:p>
            <a:r>
              <a:rPr lang="en-US" dirty="0" smtClean="0"/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502688"/>
            <a:ext cx="4038600" cy="42473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উদাহরণঃ</a:t>
            </a:r>
            <a:endParaRPr lang="en-US" dirty="0" smtClean="0"/>
          </a:p>
          <a:p>
            <a:r>
              <a:rPr lang="en-US" dirty="0" smtClean="0"/>
              <a:t>#include&lt;</a:t>
            </a:r>
            <a:r>
              <a:rPr lang="en-US" dirty="0" err="1" smtClean="0"/>
              <a:t>stdio.h</a:t>
            </a:r>
            <a:r>
              <a:rPr lang="en-US" dirty="0" smtClean="0"/>
              <a:t>&gt;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marks=25;</a:t>
            </a:r>
          </a:p>
          <a:p>
            <a:r>
              <a:rPr lang="en-US" dirty="0" smtClean="0"/>
              <a:t>    if(marks&gt;=33)</a:t>
            </a:r>
          </a:p>
          <a:p>
            <a:r>
              <a:rPr lang="en-US" dirty="0" smtClean="0"/>
              <a:t>    {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printf</a:t>
            </a:r>
            <a:r>
              <a:rPr lang="en-US" dirty="0" smtClean="0"/>
              <a:t>("Pass");</a:t>
            </a:r>
          </a:p>
          <a:p>
            <a:r>
              <a:rPr lang="en-US" dirty="0" smtClean="0"/>
              <a:t>    }</a:t>
            </a:r>
          </a:p>
          <a:p>
            <a:r>
              <a:rPr lang="en-US" dirty="0" smtClean="0"/>
              <a:t>    else</a:t>
            </a:r>
          </a:p>
          <a:p>
            <a:r>
              <a:rPr lang="en-US" dirty="0" smtClean="0"/>
              <a:t>    {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printf</a:t>
            </a:r>
            <a:r>
              <a:rPr lang="en-US" dirty="0" smtClean="0"/>
              <a:t>("Fail");</a:t>
            </a:r>
          </a:p>
          <a:p>
            <a:r>
              <a:rPr lang="en-US" dirty="0" smtClean="0"/>
              <a:t>    }</a:t>
            </a:r>
          </a:p>
          <a:p>
            <a:r>
              <a:rPr lang="en-US" dirty="0" smtClean="0"/>
              <a:t>    return 0;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9144000" cy="5905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else-if Ladder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62200" y="838200"/>
            <a:ext cx="4038600" cy="59400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উদাহরণঃ</a:t>
            </a:r>
            <a:endParaRPr lang="en-US" sz="1600" dirty="0" smtClean="0"/>
          </a:p>
          <a:p>
            <a:r>
              <a:rPr lang="en-US" sz="1600" dirty="0" smtClean="0"/>
              <a:t>#include&lt;</a:t>
            </a:r>
            <a:r>
              <a:rPr lang="en-US" sz="1600" dirty="0" err="1" smtClean="0"/>
              <a:t>stdio.h</a:t>
            </a:r>
            <a:r>
              <a:rPr lang="en-US" sz="1600" dirty="0" smtClean="0"/>
              <a:t>&gt;</a:t>
            </a:r>
          </a:p>
          <a:p>
            <a:r>
              <a:rPr lang="en-US" sz="1600" dirty="0" err="1" smtClean="0"/>
              <a:t>int</a:t>
            </a:r>
            <a:r>
              <a:rPr lang="en-US" sz="1600" dirty="0" smtClean="0"/>
              <a:t> main()</a:t>
            </a:r>
          </a:p>
          <a:p>
            <a:r>
              <a:rPr lang="en-US" sz="1600" dirty="0" smtClean="0"/>
              <a:t>{</a:t>
            </a:r>
          </a:p>
          <a:p>
            <a:r>
              <a:rPr lang="en-US" sz="1600" dirty="0" smtClean="0"/>
              <a:t>    </a:t>
            </a:r>
            <a:r>
              <a:rPr lang="en-US" sz="1600" dirty="0" err="1" smtClean="0"/>
              <a:t>int</a:t>
            </a:r>
            <a:r>
              <a:rPr lang="en-US" sz="1600" dirty="0" smtClean="0"/>
              <a:t> marks=25;</a:t>
            </a:r>
          </a:p>
          <a:p>
            <a:r>
              <a:rPr lang="en-US" sz="1600" dirty="0" smtClean="0"/>
              <a:t>    if(marks&gt;=80)</a:t>
            </a:r>
          </a:p>
          <a:p>
            <a:pPr lvl="1"/>
            <a:r>
              <a:rPr lang="en-US" sz="1600" dirty="0" smtClean="0"/>
              <a:t>{</a:t>
            </a:r>
          </a:p>
          <a:p>
            <a:pPr lvl="1"/>
            <a:r>
              <a:rPr lang="en-US" sz="1600" dirty="0" smtClean="0"/>
              <a:t>   </a:t>
            </a:r>
            <a:r>
              <a:rPr lang="en-US" sz="1600" dirty="0" err="1" smtClean="0"/>
              <a:t>printf</a:t>
            </a:r>
            <a:r>
              <a:rPr lang="en-US" sz="1600" dirty="0" smtClean="0"/>
              <a:t>("A+");</a:t>
            </a:r>
          </a:p>
          <a:p>
            <a:pPr lvl="1"/>
            <a:r>
              <a:rPr lang="en-US" sz="1600" dirty="0" smtClean="0"/>
              <a:t>}</a:t>
            </a:r>
          </a:p>
          <a:p>
            <a:pPr lvl="1"/>
            <a:r>
              <a:rPr lang="en-US" sz="1600" dirty="0" smtClean="0"/>
              <a:t>else if(marks&gt;=70)</a:t>
            </a:r>
          </a:p>
          <a:p>
            <a:pPr lvl="1"/>
            <a:r>
              <a:rPr lang="en-US" sz="1600" dirty="0" smtClean="0"/>
              <a:t>{</a:t>
            </a:r>
          </a:p>
          <a:p>
            <a:pPr lvl="1"/>
            <a:r>
              <a:rPr lang="en-US" sz="1600" dirty="0" smtClean="0"/>
              <a:t>   </a:t>
            </a:r>
            <a:r>
              <a:rPr lang="en-US" sz="1600" dirty="0" err="1" smtClean="0"/>
              <a:t>printf</a:t>
            </a:r>
            <a:r>
              <a:rPr lang="en-US" sz="1600" dirty="0" smtClean="0"/>
              <a:t>("A");</a:t>
            </a:r>
          </a:p>
          <a:p>
            <a:pPr lvl="1"/>
            <a:r>
              <a:rPr lang="en-US" sz="1600" dirty="0" smtClean="0"/>
              <a:t>}</a:t>
            </a:r>
          </a:p>
          <a:p>
            <a:pPr lvl="1"/>
            <a:r>
              <a:rPr lang="en-US" sz="1600" dirty="0" smtClean="0"/>
              <a:t>else if(marks&gt;=60)</a:t>
            </a:r>
          </a:p>
          <a:p>
            <a:pPr lvl="1"/>
            <a:r>
              <a:rPr lang="en-US" sz="1600" dirty="0" smtClean="0"/>
              <a:t>{</a:t>
            </a:r>
          </a:p>
          <a:p>
            <a:pPr lvl="1"/>
            <a:r>
              <a:rPr lang="en-US" sz="1600" dirty="0" smtClean="0"/>
              <a:t>   </a:t>
            </a:r>
            <a:r>
              <a:rPr lang="en-US" sz="1600" dirty="0" err="1" smtClean="0"/>
              <a:t>printf</a:t>
            </a:r>
            <a:r>
              <a:rPr lang="en-US" sz="1600" dirty="0" smtClean="0"/>
              <a:t>("A-");</a:t>
            </a:r>
          </a:p>
          <a:p>
            <a:pPr lvl="1"/>
            <a:r>
              <a:rPr lang="en-US" sz="1600" dirty="0" smtClean="0"/>
              <a:t>}</a:t>
            </a:r>
          </a:p>
          <a:p>
            <a:pPr lvl="1"/>
            <a:r>
              <a:rPr lang="en-US" sz="1600" dirty="0" smtClean="0"/>
              <a:t>else</a:t>
            </a:r>
          </a:p>
          <a:p>
            <a:pPr lvl="1"/>
            <a:r>
              <a:rPr lang="en-US" sz="1600" dirty="0" smtClean="0"/>
              <a:t>{</a:t>
            </a:r>
          </a:p>
          <a:p>
            <a:pPr lvl="1"/>
            <a:r>
              <a:rPr lang="en-US" sz="1600" dirty="0" smtClean="0"/>
              <a:t>   </a:t>
            </a:r>
            <a:r>
              <a:rPr lang="en-US" sz="1600" dirty="0" err="1" smtClean="0"/>
              <a:t>printf</a:t>
            </a:r>
            <a:r>
              <a:rPr lang="en-US" sz="1600" dirty="0" smtClean="0"/>
              <a:t>("Fail");</a:t>
            </a:r>
          </a:p>
          <a:p>
            <a:pPr lvl="1"/>
            <a:r>
              <a:rPr lang="en-US" sz="1600" dirty="0" smtClean="0"/>
              <a:t>}    </a:t>
            </a:r>
          </a:p>
          <a:p>
            <a:pPr lvl="1"/>
            <a:r>
              <a:rPr lang="en-US" sz="1600" dirty="0" smtClean="0"/>
              <a:t>return 0;</a:t>
            </a:r>
          </a:p>
          <a:p>
            <a:r>
              <a:rPr lang="en-US" sz="1600" dirty="0" smtClean="0"/>
              <a:t>}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9144000" cy="5905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switch Statement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524000"/>
            <a:ext cx="2810879" cy="42473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গঠনঃ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switch(expression)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case 1:</a:t>
            </a:r>
          </a:p>
          <a:p>
            <a:r>
              <a:rPr lang="en-US" dirty="0" smtClean="0"/>
              <a:t>    statement;</a:t>
            </a:r>
          </a:p>
          <a:p>
            <a:r>
              <a:rPr lang="en-US" dirty="0" smtClean="0"/>
              <a:t>    break;</a:t>
            </a:r>
          </a:p>
          <a:p>
            <a:endParaRPr lang="en-US" dirty="0" smtClean="0"/>
          </a:p>
          <a:p>
            <a:r>
              <a:rPr lang="en-US" dirty="0" smtClean="0"/>
              <a:t>case 2:</a:t>
            </a:r>
          </a:p>
          <a:p>
            <a:r>
              <a:rPr lang="en-US" dirty="0" smtClean="0"/>
              <a:t>    statement;</a:t>
            </a:r>
          </a:p>
          <a:p>
            <a:r>
              <a:rPr lang="en-US" dirty="0" smtClean="0"/>
              <a:t>    break;</a:t>
            </a:r>
          </a:p>
          <a:p>
            <a:endParaRPr lang="en-US" dirty="0" smtClean="0"/>
          </a:p>
          <a:p>
            <a:r>
              <a:rPr lang="en-US" dirty="0" smtClean="0"/>
              <a:t>default:</a:t>
            </a:r>
          </a:p>
          <a:p>
            <a:r>
              <a:rPr lang="en-US" dirty="0" smtClean="0"/>
              <a:t>    statement;</a:t>
            </a:r>
          </a:p>
          <a:p>
            <a:r>
              <a:rPr lang="en-US" dirty="0" smtClean="0"/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502688"/>
            <a:ext cx="4038600" cy="507831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উদাহরণঃ</a:t>
            </a:r>
            <a:endParaRPr lang="en-US" dirty="0" smtClean="0"/>
          </a:p>
          <a:p>
            <a:r>
              <a:rPr lang="en-US" dirty="0" smtClean="0"/>
              <a:t>#include&lt;</a:t>
            </a:r>
            <a:r>
              <a:rPr lang="en-US" dirty="0" err="1" smtClean="0"/>
              <a:t>stdio.h</a:t>
            </a:r>
            <a:r>
              <a:rPr lang="en-US" dirty="0" smtClean="0"/>
              <a:t>&gt;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main()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int</a:t>
            </a:r>
            <a:r>
              <a:rPr lang="en-US" dirty="0" smtClean="0"/>
              <a:t> day=2;</a:t>
            </a:r>
          </a:p>
          <a:p>
            <a:pPr lvl="1"/>
            <a:r>
              <a:rPr lang="en-US" dirty="0" smtClean="0"/>
              <a:t>switch(day)</a:t>
            </a:r>
          </a:p>
          <a:p>
            <a:pPr lvl="1"/>
            <a:r>
              <a:rPr lang="en-US" dirty="0" smtClean="0"/>
              <a:t>{</a:t>
            </a:r>
          </a:p>
          <a:p>
            <a:pPr lvl="1"/>
            <a:r>
              <a:rPr lang="en-US" dirty="0" smtClean="0"/>
              <a:t>case 1:</a:t>
            </a:r>
          </a:p>
          <a:p>
            <a:pPr lvl="1"/>
            <a:r>
              <a:rPr lang="en-US" dirty="0" err="1" smtClean="0"/>
              <a:t>printf</a:t>
            </a:r>
            <a:r>
              <a:rPr lang="en-US" dirty="0" smtClean="0"/>
              <a:t>("Saturday");</a:t>
            </a:r>
          </a:p>
          <a:p>
            <a:pPr lvl="1"/>
            <a:r>
              <a:rPr lang="en-US" dirty="0" smtClean="0"/>
              <a:t>break;</a:t>
            </a:r>
          </a:p>
          <a:p>
            <a:pPr lvl="1"/>
            <a:r>
              <a:rPr lang="en-US" dirty="0" smtClean="0"/>
              <a:t>case 2:</a:t>
            </a:r>
          </a:p>
          <a:p>
            <a:pPr lvl="1"/>
            <a:r>
              <a:rPr lang="en-US" dirty="0" err="1" smtClean="0"/>
              <a:t>printf</a:t>
            </a:r>
            <a:r>
              <a:rPr lang="en-US" dirty="0" smtClean="0"/>
              <a:t>("Sunday");</a:t>
            </a:r>
          </a:p>
          <a:p>
            <a:pPr lvl="1"/>
            <a:r>
              <a:rPr lang="en-US" dirty="0" smtClean="0"/>
              <a:t>break;</a:t>
            </a:r>
          </a:p>
          <a:p>
            <a:pPr lvl="1"/>
            <a:r>
              <a:rPr lang="en-US" dirty="0" smtClean="0"/>
              <a:t>default:</a:t>
            </a:r>
          </a:p>
          <a:p>
            <a:pPr lvl="1"/>
            <a:r>
              <a:rPr lang="en-US" dirty="0" err="1" smtClean="0"/>
              <a:t>printf</a:t>
            </a:r>
            <a:r>
              <a:rPr lang="en-US" dirty="0" smtClean="0"/>
              <a:t>("Invalid");</a:t>
            </a:r>
          </a:p>
          <a:p>
            <a:pPr lvl="1"/>
            <a:r>
              <a:rPr lang="en-US" dirty="0" smtClean="0"/>
              <a:t>}  </a:t>
            </a:r>
          </a:p>
          <a:p>
            <a:pPr lvl="1"/>
            <a:r>
              <a:rPr lang="en-US" dirty="0" smtClean="0"/>
              <a:t>return 0;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0" y="1066800"/>
            <a:ext cx="3124200" cy="2743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 smtClean="0">
                <a:solidFill>
                  <a:schemeClr val="tx1"/>
                </a:solidFill>
              </a:rPr>
              <a:t>একাধিক শর্তের জন্য কোন </a:t>
            </a:r>
            <a:r>
              <a:rPr lang="en-US" sz="2400" dirty="0" smtClean="0">
                <a:solidFill>
                  <a:schemeClr val="tx1"/>
                </a:solidFill>
              </a:rPr>
              <a:t>Statement </a:t>
            </a:r>
            <a:r>
              <a:rPr lang="as-IN" sz="2400" dirty="0" smtClean="0">
                <a:solidFill>
                  <a:schemeClr val="tx1"/>
                </a:solidFill>
              </a:rPr>
              <a:t>ব্যবহার করা হয়?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4876800" y="914400"/>
            <a:ext cx="3124200" cy="27432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switch-</a:t>
            </a:r>
            <a:r>
              <a:rPr lang="as-IN" sz="2400" dirty="0" smtClean="0">
                <a:solidFill>
                  <a:schemeClr val="tx1"/>
                </a:solidFill>
              </a:rPr>
              <a:t>এ কোন </a:t>
            </a:r>
            <a:r>
              <a:rPr lang="en-US" sz="2400" dirty="0" smtClean="0">
                <a:solidFill>
                  <a:schemeClr val="tx1"/>
                </a:solidFill>
              </a:rPr>
              <a:t>Keyword </a:t>
            </a:r>
            <a:r>
              <a:rPr lang="as-IN" sz="2400" dirty="0" smtClean="0">
                <a:solidFill>
                  <a:schemeClr val="tx1"/>
                </a:solidFill>
              </a:rPr>
              <a:t>ব্যবহার হয়?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124200" y="3657600"/>
            <a:ext cx="3124200" cy="27432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Conditional Statement </a:t>
            </a:r>
            <a:r>
              <a:rPr lang="as-IN" sz="2400" dirty="0" smtClean="0">
                <a:solidFill>
                  <a:schemeClr val="tx1"/>
                </a:solidFill>
              </a:rPr>
              <a:t>কী?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0" y="3048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একক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9144000" cy="742950"/>
          </a:xfrm>
        </p:spPr>
        <p:txBody>
          <a:bodyPr>
            <a:normAutofit fontScale="90000"/>
          </a:bodyPr>
          <a:lstStyle/>
          <a:p>
            <a:pPr algn="ctr"/>
            <a:r>
              <a:rPr lang="bn-IN" smtClean="0"/>
              <a:t>তুলনামূলক সারণি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676400"/>
          <a:ext cx="815340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5130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dirty="0" smtClean="0"/>
                        <a:t>ব্যবহার</a:t>
                      </a:r>
                      <a:endParaRPr lang="en-US" dirty="0"/>
                    </a:p>
                  </a:txBody>
                  <a:tcPr/>
                </a:tc>
              </a:tr>
              <a:tr h="5130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dirty="0" smtClean="0"/>
                        <a:t>একটি শর্ত</a:t>
                      </a:r>
                      <a:endParaRPr lang="en-US" dirty="0"/>
                    </a:p>
                  </a:txBody>
                  <a:tcPr/>
                </a:tc>
              </a:tr>
              <a:tr h="5130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if-else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dirty="0" smtClean="0"/>
                        <a:t>দুটি সিদ্ধান্ত</a:t>
                      </a:r>
                      <a:endParaRPr lang="en-US" dirty="0"/>
                    </a:p>
                  </a:txBody>
                  <a:tcPr/>
                </a:tc>
              </a:tr>
              <a:tr h="5130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else-if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dirty="0" smtClean="0"/>
                        <a:t>একাধিক শর্ত</a:t>
                      </a:r>
                      <a:endParaRPr lang="en-US" dirty="0"/>
                    </a:p>
                  </a:txBody>
                  <a:tcPr/>
                </a:tc>
              </a:tr>
              <a:tr h="5130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switch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dirty="0" smtClean="0"/>
                        <a:t>নির্দিষ্ট মানের জন্য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as-IN" dirty="0" smtClean="0">
                <a:latin typeface="NikoshBAN" pitchFamily="2" charset="0"/>
                <a:cs typeface="NikoshBAN" pitchFamily="2" charset="0"/>
              </a:rPr>
              <a:t>আজ আমরা যা শিখলাম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Conditional </a:t>
            </a:r>
            <a:r>
              <a:rPr lang="en-US" dirty="0" smtClean="0"/>
              <a:t>Statement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if-else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else-if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switch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Program Example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704850"/>
            <a:ext cx="6934200" cy="590550"/>
          </a:xfrm>
        </p:spPr>
        <p:txBody>
          <a:bodyPr>
            <a:normAutofit fontScale="90000"/>
          </a:bodyPr>
          <a:lstStyle/>
          <a:p>
            <a:pPr algn="ctr"/>
            <a:r>
              <a:rPr lang="as-IN" dirty="0" smtClean="0"/>
              <a:t>মূল্যায়ন</a:t>
            </a:r>
            <a:endParaRPr lang="en-US" dirty="0"/>
          </a:p>
        </p:txBody>
      </p:sp>
      <p:sp>
        <p:nvSpPr>
          <p:cNvPr id="4" name="Snip Diagonal Corner Rectangle 3"/>
          <p:cNvSpPr/>
          <p:nvPr/>
        </p:nvSpPr>
        <p:spPr>
          <a:xfrm>
            <a:off x="914400" y="2057400"/>
            <a:ext cx="3048000" cy="1828800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একাধিক</a:t>
            </a:r>
            <a:r>
              <a:rPr lang="en-US" dirty="0" smtClean="0"/>
              <a:t> </a:t>
            </a:r>
            <a:r>
              <a:rPr lang="en-US" dirty="0" err="1" smtClean="0"/>
              <a:t>শর্ত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জন্য</a:t>
            </a:r>
            <a:endParaRPr lang="en-US" dirty="0" smtClean="0"/>
          </a:p>
          <a:p>
            <a:pPr algn="ctr"/>
            <a:r>
              <a:rPr lang="en-US" dirty="0" err="1" smtClean="0"/>
              <a:t>কোন</a:t>
            </a:r>
            <a:r>
              <a:rPr lang="en-US" dirty="0" smtClean="0"/>
              <a:t> Statement  </a:t>
            </a:r>
            <a:r>
              <a:rPr lang="en-US" dirty="0" err="1" smtClean="0"/>
              <a:t>ব্যাবহার</a:t>
            </a:r>
            <a:endParaRPr lang="en-US" dirty="0" smtClean="0"/>
          </a:p>
          <a:p>
            <a:pPr algn="ctr"/>
            <a:r>
              <a:rPr lang="en-US" dirty="0" err="1" smtClean="0"/>
              <a:t>করা</a:t>
            </a:r>
            <a:r>
              <a:rPr lang="en-US" dirty="0" smtClean="0"/>
              <a:t> </a:t>
            </a:r>
            <a:r>
              <a:rPr lang="en-US" dirty="0" err="1" smtClean="0"/>
              <a:t>যায়</a:t>
            </a:r>
            <a:r>
              <a:rPr lang="as-IN" dirty="0" smtClean="0"/>
              <a:t>?</a:t>
            </a:r>
            <a:endParaRPr lang="en-US" dirty="0"/>
          </a:p>
        </p:txBody>
      </p:sp>
      <p:sp>
        <p:nvSpPr>
          <p:cNvPr id="5" name="Oval Callout 4"/>
          <p:cNvSpPr/>
          <p:nvPr/>
        </p:nvSpPr>
        <p:spPr>
          <a:xfrm>
            <a:off x="5257800" y="2057400"/>
            <a:ext cx="3581400" cy="2590800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 </a:t>
            </a:r>
            <a:r>
              <a:rPr lang="as-IN" dirty="0" smtClean="0"/>
              <a:t>এবং </a:t>
            </a:r>
            <a:r>
              <a:rPr lang="en-US" dirty="0" smtClean="0"/>
              <a:t>switch-</a:t>
            </a:r>
            <a:r>
              <a:rPr lang="as-IN" dirty="0" smtClean="0"/>
              <a:t>এর মধ্যে পার্থক্য লিখ।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Off-page Connector 3"/>
          <p:cNvSpPr/>
          <p:nvPr/>
        </p:nvSpPr>
        <p:spPr>
          <a:xfrm>
            <a:off x="1447800" y="1828800"/>
            <a:ext cx="6248400" cy="3581400"/>
          </a:xfrm>
          <a:prstGeom prst="flowChartOffpageConnec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 smtClean="0">
                <a:solidFill>
                  <a:schemeClr val="tx1"/>
                </a:solidFill>
              </a:rPr>
              <a:t>একটি সংখ্যা জোড় না বিজোড় নির্ণয়ের প্রোগ্রাম লিখ।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0" y="762000"/>
            <a:ext cx="464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3600" y="2819400"/>
            <a:ext cx="4876800" cy="92333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Thank you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286000"/>
            <a:ext cx="4724400" cy="2133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4400" dirty="0" smtClean="0">
                <a:latin typeface="NikoshBAN" pitchFamily="2" charset="0"/>
                <a:cs typeface="NikoshBAN" pitchFamily="2" charset="0"/>
              </a:rPr>
              <a:t>কোন প্রশ্ন আছে?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158</TotalTime>
  <Words>542</Words>
  <Application>Microsoft Office PowerPoint</Application>
  <PresentationFormat>On-screen Show (4:3)</PresentationFormat>
  <Paragraphs>173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Slide 1</vt:lpstr>
      <vt:lpstr>Slide 2</vt:lpstr>
      <vt:lpstr>Slide 3</vt:lpstr>
      <vt:lpstr>wkLbdj (Learning Outcomes)</vt:lpstr>
      <vt:lpstr>Slide 5</vt:lpstr>
      <vt:lpstr>Conditional Statement কী?</vt:lpstr>
      <vt:lpstr>বাস্তব জীবনের উদাহরণ</vt:lpstr>
      <vt:lpstr>Conditional Statement-এর প্রকারভেদ</vt:lpstr>
      <vt:lpstr>if Statement</vt:lpstr>
      <vt:lpstr>if-else Statement</vt:lpstr>
      <vt:lpstr>else-if Ladder</vt:lpstr>
      <vt:lpstr>switch Statement</vt:lpstr>
      <vt:lpstr>Slide 13</vt:lpstr>
      <vt:lpstr>তুলনামূলক সারণি</vt:lpstr>
      <vt:lpstr>আজ আমরা যা শিখলাম</vt:lpstr>
      <vt:lpstr>মূল্যায়ন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†cÖvMÖvwgs fvlv  PROGRAMMING LANGUAGE</dc:title>
  <dc:creator>ABDUS SALAM</dc:creator>
  <cp:lastModifiedBy>User</cp:lastModifiedBy>
  <cp:revision>83</cp:revision>
  <dcterms:created xsi:type="dcterms:W3CDTF">2006-08-16T00:00:00Z</dcterms:created>
  <dcterms:modified xsi:type="dcterms:W3CDTF">2026-07-09T12:34:48Z</dcterms:modified>
</cp:coreProperties>
</file>