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33" r:id="rId2"/>
    <p:sldId id="321" r:id="rId3"/>
    <p:sldId id="334" r:id="rId4"/>
    <p:sldId id="262" r:id="rId5"/>
    <p:sldId id="341" r:id="rId6"/>
    <p:sldId id="349" r:id="rId7"/>
    <p:sldId id="345" r:id="rId8"/>
    <p:sldId id="342" r:id="rId9"/>
    <p:sldId id="343" r:id="rId10"/>
    <p:sldId id="346" r:id="rId11"/>
    <p:sldId id="347" r:id="rId12"/>
    <p:sldId id="336" r:id="rId13"/>
    <p:sldId id="340" r:id="rId14"/>
    <p:sldId id="335" r:id="rId15"/>
    <p:sldId id="337" r:id="rId16"/>
    <p:sldId id="338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49659" y="3119470"/>
            <a:ext cx="2964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১২,</a:t>
            </a:r>
          </a:p>
          <a:p>
            <a:r>
              <a:rPr lang="as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ফলাচিহ্ন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পাঠ-6,</a:t>
            </a: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728156" y="2473139"/>
            <a:ext cx="2379874" cy="3007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03222"/>
            <a:ext cx="10455461" cy="720000"/>
            <a:chOff x="618509" y="2242900"/>
            <a:chExt cx="10662814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203396" y="2331070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বাক্য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যুক্তবর্ণের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মনোযোগ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ধৈর্য্য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সহকারে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শুনে</a:t>
              </a:r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শনাক্ত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ব্যবহৃত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ধ্বনি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মনোযোগ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166148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সঠিক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আকৃতিতে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04581" y="5011700"/>
            <a:ext cx="10440000" cy="720000"/>
            <a:chOff x="618509" y="5381588"/>
            <a:chExt cx="10517919" cy="939600"/>
          </a:xfrm>
        </p:grpSpPr>
        <p:sp>
          <p:nvSpPr>
            <p:cNvPr id="54" name="Rectangle 53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সহযোগে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8" name="Rounded Rectangle 5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343625"/>
            <a:ext cx="10439999" cy="725074"/>
            <a:chOff x="618509" y="3315690"/>
            <a:chExt cx="10517919" cy="955735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6271" y="3419483"/>
              <a:ext cx="6815484" cy="851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প্রমিত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উচ্চারণে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যুক্তবর্ণযোগে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গঠিত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বানান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করে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পড়ে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বুঝতে</a:t>
              </a:r>
              <a:endParaRPr lang="en-US" dirty="0">
                <a:latin typeface="ABC-DhakaSoft-Normal" pitchFamily="2" charset="0"/>
              </a:endParaRPr>
            </a:p>
            <a:p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BE4FBB-76AB-3B7B-68F5-8C7A5507A909}"/>
              </a:ext>
            </a:extLst>
          </p:cNvPr>
          <p:cNvSpPr txBox="1"/>
          <p:nvPr/>
        </p:nvSpPr>
        <p:spPr>
          <a:xfrm>
            <a:off x="1180407" y="409413"/>
            <a:ext cx="8889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বলবঃ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F2F2DE-AD23-142D-2187-D0AA1DBCBFC5}"/>
              </a:ext>
            </a:extLst>
          </p:cNvPr>
          <p:cNvSpPr txBox="1"/>
          <p:nvPr/>
        </p:nvSpPr>
        <p:spPr>
          <a:xfrm>
            <a:off x="1734588" y="5318405"/>
            <a:ext cx="5774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গাওয়া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ABA73C-0949-7E40-C8F6-E3F491B59B31}"/>
              </a:ext>
            </a:extLst>
          </p:cNvPr>
          <p:cNvSpPr txBox="1"/>
          <p:nvPr/>
        </p:nvSpPr>
        <p:spPr>
          <a:xfrm>
            <a:off x="1734589" y="5814511"/>
            <a:ext cx="2611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7F7D03-6BF8-727A-7FFE-27ADD60429A8}"/>
              </a:ext>
            </a:extLst>
          </p:cNvPr>
          <p:cNvSpPr txBox="1"/>
          <p:nvPr/>
        </p:nvSpPr>
        <p:spPr>
          <a:xfrm>
            <a:off x="1932494" y="4997132"/>
            <a:ext cx="2337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আয়-ব্যয়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A6B51B9-F074-BD95-5A2A-A9DD6B37BD1F}"/>
              </a:ext>
            </a:extLst>
          </p:cNvPr>
          <p:cNvSpPr txBox="1"/>
          <p:nvPr/>
        </p:nvSpPr>
        <p:spPr>
          <a:xfrm>
            <a:off x="1291245" y="285041"/>
            <a:ext cx="9193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812" y="789531"/>
            <a:ext cx="8512403" cy="4325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37F7D03-6BF8-727A-7FFE-27ADD60429A8}"/>
              </a:ext>
            </a:extLst>
          </p:cNvPr>
          <p:cNvSpPr txBox="1"/>
          <p:nvPr/>
        </p:nvSpPr>
        <p:spPr>
          <a:xfrm>
            <a:off x="4713401" y="5006559"/>
            <a:ext cx="2337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7F7D03-6BF8-727A-7FFE-27ADD60429A8}"/>
              </a:ext>
            </a:extLst>
          </p:cNvPr>
          <p:cNvSpPr txBox="1"/>
          <p:nvPr/>
        </p:nvSpPr>
        <p:spPr>
          <a:xfrm>
            <a:off x="7607430" y="5053693"/>
            <a:ext cx="2337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82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7CA6657-A3B0-308A-AA1E-78B10066420B}"/>
              </a:ext>
            </a:extLst>
          </p:cNvPr>
          <p:cNvSpPr txBox="1"/>
          <p:nvPr/>
        </p:nvSpPr>
        <p:spPr>
          <a:xfrm>
            <a:off x="874643" y="686665"/>
            <a:ext cx="10541217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66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</a:t>
            </a:r>
            <a:r>
              <a:rPr lang="en-US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যে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কী?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ও দলে আলোচনা করে প্রশ্নের উত্তর 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as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 </a:t>
            </a:r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সঙ্গে যে 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চিহ্ন এর নাম </a:t>
            </a:r>
            <a:r>
              <a:rPr lang="as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-ফলা।</a:t>
            </a:r>
            <a:endParaRPr lang="en-GB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31F020-AEE8-1081-270E-53ADB6A52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2" r="13442"/>
          <a:stretch/>
        </p:blipFill>
        <p:spPr>
          <a:xfrm>
            <a:off x="3514657" y="2783632"/>
            <a:ext cx="969890" cy="8476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4DA0529-FF38-2FAE-E4AA-49C6296C1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42" r="13442"/>
          <a:stretch/>
        </p:blipFill>
        <p:spPr>
          <a:xfrm>
            <a:off x="6270931" y="3892275"/>
            <a:ext cx="969890" cy="8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3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3" y="392602"/>
            <a:ext cx="7532911" cy="6099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4574898" y="2234338"/>
            <a:ext cx="573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5167705" y="3378575"/>
            <a:ext cx="32683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ফলাচিহ্ন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885">
            <a:off x="5344078" y="4045562"/>
            <a:ext cx="2309239" cy="53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83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0F7900C-CDB5-5411-910A-4E9A5C97C0CD}"/>
              </a:ext>
            </a:extLst>
          </p:cNvPr>
          <p:cNvGrpSpPr/>
          <p:nvPr/>
        </p:nvGrpSpPr>
        <p:grpSpPr>
          <a:xfrm>
            <a:off x="821636" y="1119238"/>
            <a:ext cx="5207806" cy="4025762"/>
            <a:chOff x="1755915" y="933708"/>
            <a:chExt cx="5207806" cy="360758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86442583-F8EC-A478-F2B0-25F60B75021E}"/>
                </a:ext>
              </a:extLst>
            </p:cNvPr>
            <p:cNvSpPr txBox="1"/>
            <p:nvPr/>
          </p:nvSpPr>
          <p:spPr>
            <a:xfrm>
              <a:off x="1755915" y="933708"/>
              <a:ext cx="5207806" cy="57919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আজ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পড়ব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6C1C821-3274-F0C4-B7A6-BAAECE8149EF}"/>
                </a:ext>
              </a:extLst>
            </p:cNvPr>
            <p:cNvSpPr txBox="1"/>
            <p:nvPr/>
          </p:nvSpPr>
          <p:spPr>
            <a:xfrm>
              <a:off x="2067341" y="1422388"/>
              <a:ext cx="4754068" cy="3118900"/>
            </a:xfrm>
            <a:prstGeom prst="pentagon">
              <a:avLst/>
            </a:prstGeom>
            <a:gradFill flip="none" rotWithShape="1">
              <a:gsLst>
                <a:gs pos="25246">
                  <a:srgbClr val="928666"/>
                </a:gs>
                <a:gs pos="86000">
                  <a:schemeClr val="bg1">
                    <a:lumMod val="75000"/>
                  </a:schemeClr>
                </a:gs>
                <a:gs pos="100000">
                  <a:srgbClr val="FFFF00"/>
                </a:gs>
              </a:gsLst>
              <a:path path="circle">
                <a:fillToRect l="100000" b="100000"/>
              </a:path>
              <a:tileRect t="-100000" r="-100000"/>
            </a:gradFill>
            <a:scene3d>
              <a:camera prst="isometricOffAxis2Lef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GB" sz="60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“</a:t>
              </a:r>
              <a:r>
                <a:rPr lang="en-GB" sz="6000" b="1" u="sng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য-</a:t>
              </a:r>
              <a:r>
                <a:rPr lang="en-GB" sz="6000" b="1" u="sng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ফলা</a:t>
              </a:r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”</a:t>
              </a:r>
              <a:r>
                <a:rPr lang="en-US" sz="60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নিয়ে কয়েকটি বাক্য। </a:t>
              </a:r>
              <a:endParaRPr lang="en-GB" sz="4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928701" y="968448"/>
            <a:ext cx="3770722" cy="4920018"/>
            <a:chOff x="7164371" y="987301"/>
            <a:chExt cx="3770722" cy="492001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4371" y="987301"/>
              <a:ext cx="3770722" cy="492001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" name="Rectangle 2"/>
            <p:cNvSpPr/>
            <p:nvPr/>
          </p:nvSpPr>
          <p:spPr>
            <a:xfrm>
              <a:off x="7428321" y="2875175"/>
              <a:ext cx="3252247" cy="13197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023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DA40AA-BEA6-33F4-C644-A8D945BEDDD2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6F7F3A-096C-71FD-D563-C6D0D3796BFB}"/>
              </a:ext>
            </a:extLst>
          </p:cNvPr>
          <p:cNvSpPr txBox="1"/>
          <p:nvPr/>
        </p:nvSpPr>
        <p:spPr>
          <a:xfrm>
            <a:off x="1643269" y="1683027"/>
            <a:ext cx="1364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015DF5-4424-1EAB-70A2-AEC43D6EC6B3}"/>
              </a:ext>
            </a:extLst>
          </p:cNvPr>
          <p:cNvSpPr txBox="1"/>
          <p:nvPr/>
        </p:nvSpPr>
        <p:spPr>
          <a:xfrm>
            <a:off x="5340625" y="1683027"/>
            <a:ext cx="10933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E2DEE58-7EB6-39AD-800A-6C5371533C7A}"/>
              </a:ext>
            </a:extLst>
          </p:cNvPr>
          <p:cNvSpPr txBox="1"/>
          <p:nvPr/>
        </p:nvSpPr>
        <p:spPr>
          <a:xfrm>
            <a:off x="9037982" y="1683027"/>
            <a:ext cx="1345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ত্য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93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CB320E7-ED81-2330-E9E8-E8FC2AEBFE14}"/>
              </a:ext>
            </a:extLst>
          </p:cNvPr>
          <p:cNvSpPr txBox="1"/>
          <p:nvPr/>
        </p:nvSpPr>
        <p:spPr>
          <a:xfrm>
            <a:off x="3770243" y="671283"/>
            <a:ext cx="465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04CD2C-2DF5-0899-DD55-F2C204F5A7BA}"/>
              </a:ext>
            </a:extLst>
          </p:cNvPr>
          <p:cNvSpPr txBox="1"/>
          <p:nvPr/>
        </p:nvSpPr>
        <p:spPr>
          <a:xfrm>
            <a:off x="714171" y="1470527"/>
            <a:ext cx="3902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C8F6DE4-8948-5136-2FB6-F518D719763F}"/>
              </a:ext>
            </a:extLst>
          </p:cNvPr>
          <p:cNvSpPr txBox="1"/>
          <p:nvPr/>
        </p:nvSpPr>
        <p:spPr>
          <a:xfrm>
            <a:off x="3176833" y="1470527"/>
            <a:ext cx="51010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13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en-US" sz="13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B87CD7-D753-1D40-A34A-45F9D5F8C4E7}"/>
              </a:ext>
            </a:extLst>
          </p:cNvPr>
          <p:cNvSpPr txBox="1"/>
          <p:nvPr/>
        </p:nvSpPr>
        <p:spPr>
          <a:xfrm>
            <a:off x="8339110" y="1470526"/>
            <a:ext cx="29684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13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ত্য</a:t>
            </a:r>
            <a:endParaRPr lang="en-US" sz="13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8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2B8721-61C0-6C50-D715-595AE1888FC1}"/>
              </a:ext>
            </a:extLst>
          </p:cNvPr>
          <p:cNvSpPr txBox="1"/>
          <p:nvPr/>
        </p:nvSpPr>
        <p:spPr>
          <a:xfrm>
            <a:off x="884132" y="752681"/>
            <a:ext cx="10310339" cy="2031325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3500000" scaled="1"/>
          </a:gradFill>
        </p:spPr>
        <p:txBody>
          <a:bodyPr wrap="square">
            <a:spAutoFit/>
          </a:bodyPr>
          <a:lstStyle/>
          <a:p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3600" b="1" u="sng" dirty="0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‍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54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5400" b="0" i="0" dirty="0" err="1" smtClean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54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as-IN" sz="54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54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তোমাকে</a:t>
            </a:r>
            <a:r>
              <a:rPr lang="en-US" sz="54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54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5400" b="0" i="0" dirty="0" err="1" smtClean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54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en-US" sz="54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BCFCF2C-0D31-1D8B-C883-70053933E9BD}"/>
              </a:ext>
            </a:extLst>
          </p:cNvPr>
          <p:cNvSpPr txBox="1"/>
          <p:nvPr/>
        </p:nvSpPr>
        <p:spPr>
          <a:xfrm>
            <a:off x="716437" y="3715856"/>
            <a:ext cx="22237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6600" b="0" i="0" dirty="0" err="1" smtClean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66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as-IN" sz="66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5F7833FC-729D-4ACD-AE9E-E68192213CF9}"/>
              </a:ext>
            </a:extLst>
          </p:cNvPr>
          <p:cNvSpPr/>
          <p:nvPr/>
        </p:nvSpPr>
        <p:spPr>
          <a:xfrm>
            <a:off x="2979195" y="4026014"/>
            <a:ext cx="2222496" cy="487680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rgbClr val="00B050"/>
              </a:gs>
              <a:gs pos="83000">
                <a:srgbClr val="C00000"/>
              </a:gs>
              <a:gs pos="100000">
                <a:srgbClr val="7030A0"/>
              </a:gs>
            </a:gsLst>
            <a:lin ang="5400000" scaled="1"/>
          </a:gra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FA2DC70-5286-FB14-C2BB-A56415724849}"/>
              </a:ext>
            </a:extLst>
          </p:cNvPr>
          <p:cNvSpPr txBox="1"/>
          <p:nvPr/>
        </p:nvSpPr>
        <p:spPr>
          <a:xfrm>
            <a:off x="5326770" y="3372679"/>
            <a:ext cx="6001789" cy="193899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স্যারকে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জানাই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4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5B8401A-573E-B780-8215-51BBB0DFC0FC}"/>
              </a:ext>
            </a:extLst>
          </p:cNvPr>
          <p:cNvSpPr txBox="1"/>
          <p:nvPr/>
        </p:nvSpPr>
        <p:spPr>
          <a:xfrm>
            <a:off x="1363649" y="1819011"/>
            <a:ext cx="9834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গঠন 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যেমন-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58FC37E-C2D6-0A4B-0E1D-1D32B496B74F}"/>
              </a:ext>
            </a:extLst>
          </p:cNvPr>
          <p:cNvSpPr txBox="1"/>
          <p:nvPr/>
        </p:nvSpPr>
        <p:spPr>
          <a:xfrm>
            <a:off x="6756287" y="3919134"/>
            <a:ext cx="26520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দ্যা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লয়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24A8958-92A7-B748-EF74-03DD53A5BB83}"/>
              </a:ext>
            </a:extLst>
          </p:cNvPr>
          <p:cNvSpPr txBox="1"/>
          <p:nvPr/>
        </p:nvSpPr>
        <p:spPr>
          <a:xfrm>
            <a:off x="2827683" y="2643015"/>
            <a:ext cx="1645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AE2B0E0-51A3-E33A-192D-075CCAA46227}"/>
              </a:ext>
            </a:extLst>
          </p:cNvPr>
          <p:cNvSpPr txBox="1"/>
          <p:nvPr/>
        </p:nvSpPr>
        <p:spPr>
          <a:xfrm>
            <a:off x="6756287" y="2692514"/>
            <a:ext cx="21520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বহার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4FC9C94-36F5-1CAE-2D8B-C9A079D56B5F}"/>
              </a:ext>
            </a:extLst>
          </p:cNvPr>
          <p:cNvSpPr txBox="1"/>
          <p:nvPr/>
        </p:nvSpPr>
        <p:spPr>
          <a:xfrm>
            <a:off x="2827683" y="3919133"/>
            <a:ext cx="19474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6000" b="0" i="0" u="none" strike="noStrike" cap="none" normalizeH="0" baseline="0" dirty="0" err="1" smtClean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kumimoji="0" lang="en-US" altLang="en-US" sz="6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ধ্যা</a:t>
            </a:r>
            <a:r>
              <a:rPr kumimoji="0" lang="en-US" altLang="en-US" sz="6000" b="0" i="0" u="none" strike="noStrike" cap="none" normalizeH="0" baseline="0" dirty="0" err="1" smtClean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kumimoji="0" lang="en-US" altLang="en-US" sz="6000" b="0" i="0" u="none" strike="noStrike" cap="none" normalizeH="0" baseline="0" dirty="0" smtClean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078E570-5098-7087-2DF1-D51D9FC6C5CF}"/>
              </a:ext>
            </a:extLst>
          </p:cNvPr>
          <p:cNvSpPr txBox="1"/>
          <p:nvPr/>
        </p:nvSpPr>
        <p:spPr>
          <a:xfrm>
            <a:off x="4746143" y="2692514"/>
            <a:ext cx="1645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</a:t>
            </a:r>
            <a:r>
              <a:rPr lang="en-US" alt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897D5F2-35F2-92AA-8D2D-1DA5FE7C59F3}"/>
              </a:ext>
            </a:extLst>
          </p:cNvPr>
          <p:cNvSpPr txBox="1"/>
          <p:nvPr/>
        </p:nvSpPr>
        <p:spPr>
          <a:xfrm>
            <a:off x="1252330" y="3919135"/>
            <a:ext cx="12987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স্ত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F7D4A28-B3F4-4B8D-447A-87A946439CF0}"/>
              </a:ext>
            </a:extLst>
          </p:cNvPr>
          <p:cNvSpPr txBox="1"/>
          <p:nvPr/>
        </p:nvSpPr>
        <p:spPr>
          <a:xfrm>
            <a:off x="4746143" y="3919135"/>
            <a:ext cx="2083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দ্যা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2F5CC40-A449-70E2-4014-C6846189BAC6}"/>
              </a:ext>
            </a:extLst>
          </p:cNvPr>
          <p:cNvSpPr txBox="1"/>
          <p:nvPr/>
        </p:nvSpPr>
        <p:spPr>
          <a:xfrm>
            <a:off x="1252329" y="2647366"/>
            <a:ext cx="12987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928E9A6-5354-6D6D-95AE-C16090721CA7}"/>
              </a:ext>
            </a:extLst>
          </p:cNvPr>
          <p:cNvSpPr txBox="1"/>
          <p:nvPr/>
        </p:nvSpPr>
        <p:spPr>
          <a:xfrm>
            <a:off x="1363649" y="5211469"/>
            <a:ext cx="7739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দলীয় কাজ পড়ে 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খাতায় তুলে নি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FF62038-80DA-D9FA-5001-391D0B9A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811" y="2977098"/>
            <a:ext cx="724669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alt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াঙ</a:t>
            </a:r>
            <a:r>
              <a:rPr lang="en-US" alt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altLang="en-US" sz="7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ত্য</a:t>
            </a:r>
            <a:r>
              <a:rPr lang="en-US" alt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alt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ায়</a:t>
            </a:r>
            <a:r>
              <a:rPr lang="en-US" alt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alt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en-US" altLang="en-US" sz="7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</a:t>
            </a:r>
            <a:r>
              <a:rPr lang="en-US" alt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altLang="en-US" sz="7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alt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alt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altLang="en-US" sz="7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</a:t>
            </a:r>
            <a:r>
              <a:rPr lang="en-US" alt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alt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68E1FD7-8902-E178-50DE-271F7C511395}"/>
              </a:ext>
            </a:extLst>
          </p:cNvPr>
          <p:cNvSpPr txBox="1"/>
          <p:nvPr/>
        </p:nvSpPr>
        <p:spPr>
          <a:xfrm>
            <a:off x="2078182" y="2133600"/>
            <a:ext cx="597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DB3691-22DC-48C6-CC33-55E89D81AFCC}"/>
              </a:ext>
            </a:extLst>
          </p:cNvPr>
          <p:cNvSpPr txBox="1"/>
          <p:nvPr/>
        </p:nvSpPr>
        <p:spPr>
          <a:xfrm>
            <a:off x="1933998" y="2176902"/>
            <a:ext cx="77657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2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 smtClean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dirty="0" err="1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4800" dirty="0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বুঝে</a:t>
            </a:r>
            <a:r>
              <a:rPr lang="as-IN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 smtClean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as-IN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 smtClean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800" b="0" i="0" dirty="0" err="1" smtClean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as-IN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তোমাকে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4800" dirty="0" err="1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en-US" sz="4800" dirty="0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800" b="0" i="0" dirty="0" smtClean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b="0" i="0" dirty="0" err="1" smtClean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্য</a:t>
            </a:r>
            <a:r>
              <a:rPr lang="as-IN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800" dirty="0" smtClean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্য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57E3CB-F615-4665-4BA9-5E6D3791BE4A}"/>
              </a:ext>
            </a:extLst>
          </p:cNvPr>
          <p:cNvSpPr txBox="1"/>
          <p:nvPr/>
        </p:nvSpPr>
        <p:spPr>
          <a:xfrm>
            <a:off x="1332049" y="2317081"/>
            <a:ext cx="98794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য-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যুক্তশব্দ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বংশের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5508</TotalTime>
  <Words>352</Words>
  <Application>Microsoft Office PowerPoint</Application>
  <PresentationFormat>Widescreen</PresentationFormat>
  <Paragraphs>86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426</cp:revision>
  <dcterms:created xsi:type="dcterms:W3CDTF">2021-07-26T10:09:43Z</dcterms:created>
  <dcterms:modified xsi:type="dcterms:W3CDTF">2026-07-09T10:18:20Z</dcterms:modified>
</cp:coreProperties>
</file>