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0" r:id="rId2"/>
    <p:sldId id="271" r:id="rId3"/>
    <p:sldId id="261" r:id="rId4"/>
    <p:sldId id="265" r:id="rId5"/>
    <p:sldId id="262" r:id="rId6"/>
    <p:sldId id="264" r:id="rId7"/>
    <p:sldId id="263" r:id="rId8"/>
    <p:sldId id="266" r:id="rId9"/>
    <p:sldId id="267" r:id="rId10"/>
    <p:sldId id="268" r:id="rId11"/>
    <p:sldId id="269" r:id="rId12"/>
    <p:sldId id="257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F1CFFE-C688-4BE2-A2A2-FB32CC0AEEFB}" type="doc">
      <dgm:prSet loTypeId="urn:microsoft.com/office/officeart/2011/layout/ConvergingText" loCatId="officeonline" qsTypeId="urn:microsoft.com/office/officeart/2005/8/quickstyle/3d9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74CF59-77D9-4686-8E64-EF03A0B31AB9}">
      <dgm:prSet phldrT="[Text]" phldr="1"/>
      <dgm:spPr/>
      <dgm:t>
        <a:bodyPr/>
        <a:lstStyle/>
        <a:p>
          <a:endParaRPr lang="en-US" dirty="0"/>
        </a:p>
      </dgm:t>
    </dgm:pt>
    <dgm:pt modelId="{A4F71AD2-AAA7-49A6-A7A4-16E8D73C2CCE}" type="parTrans" cxnId="{A95A7D43-02BB-4C0E-AFEE-FD5A13F10426}">
      <dgm:prSet/>
      <dgm:spPr/>
      <dgm:t>
        <a:bodyPr/>
        <a:lstStyle/>
        <a:p>
          <a:endParaRPr lang="en-US"/>
        </a:p>
      </dgm:t>
    </dgm:pt>
    <dgm:pt modelId="{5CAEE676-DE94-44A0-8A43-FE8C2D0F1A2D}" type="sibTrans" cxnId="{A95A7D43-02BB-4C0E-AFEE-FD5A13F10426}">
      <dgm:prSet/>
      <dgm:spPr/>
      <dgm:t>
        <a:bodyPr/>
        <a:lstStyle/>
        <a:p>
          <a:endParaRPr lang="en-US"/>
        </a:p>
      </dgm:t>
    </dgm:pt>
    <dgm:pt modelId="{32CF9362-B46F-41B6-9B10-110C4279868E}" type="pres">
      <dgm:prSet presAssocID="{F4F1CFFE-C688-4BE2-A2A2-FB32CC0AEEFB}" presName="Name0" presStyleCnt="0">
        <dgm:presLayoutVars>
          <dgm:chMax/>
          <dgm:chPref val="1"/>
          <dgm:dir/>
          <dgm:animOne val="branch"/>
          <dgm:animLvl val="lvl"/>
          <dgm:resizeHandles/>
        </dgm:presLayoutVars>
      </dgm:prSet>
      <dgm:spPr/>
    </dgm:pt>
    <dgm:pt modelId="{AEEF4CA8-31A1-45D2-BF02-D4F8D00516AA}" type="pres">
      <dgm:prSet presAssocID="{2074CF59-77D9-4686-8E64-EF03A0B31AB9}" presName="composite" presStyleCnt="0"/>
      <dgm:spPr/>
    </dgm:pt>
    <dgm:pt modelId="{CB6738C4-EC3D-441F-AA49-9F1C39CF3B99}" type="pres">
      <dgm:prSet presAssocID="{2074CF59-77D9-4686-8E64-EF03A0B31AB9}" presName="ParentAccent1" presStyleLbl="alignNode1" presStyleIdx="0" presStyleCnt="11"/>
      <dgm:spPr/>
    </dgm:pt>
    <dgm:pt modelId="{DEA3B7C2-B468-4EDE-AE1C-C9D3C5696F4E}" type="pres">
      <dgm:prSet presAssocID="{2074CF59-77D9-4686-8E64-EF03A0B31AB9}" presName="ParentAccent2" presStyleLbl="alignNode1" presStyleIdx="1" presStyleCnt="11"/>
      <dgm:spPr/>
    </dgm:pt>
    <dgm:pt modelId="{7CB1EB40-2ACD-407C-853A-4272BBF91659}" type="pres">
      <dgm:prSet presAssocID="{2074CF59-77D9-4686-8E64-EF03A0B31AB9}" presName="ParentAccent3" presStyleLbl="alignNode1" presStyleIdx="2" presStyleCnt="11"/>
      <dgm:spPr/>
    </dgm:pt>
    <dgm:pt modelId="{8C2B413B-12B8-470E-9D97-5DB75D12B3F1}" type="pres">
      <dgm:prSet presAssocID="{2074CF59-77D9-4686-8E64-EF03A0B31AB9}" presName="ParentAccent4" presStyleLbl="alignNode1" presStyleIdx="3" presStyleCnt="11"/>
      <dgm:spPr/>
    </dgm:pt>
    <dgm:pt modelId="{BDFF2654-912E-46A9-BAD0-7C2E5C123A70}" type="pres">
      <dgm:prSet presAssocID="{2074CF59-77D9-4686-8E64-EF03A0B31AB9}" presName="ParentAccent5" presStyleLbl="alignNode1" presStyleIdx="4" presStyleCnt="11"/>
      <dgm:spPr/>
    </dgm:pt>
    <dgm:pt modelId="{1D1EF5AD-01EF-4869-B70A-8A5AA4731DB0}" type="pres">
      <dgm:prSet presAssocID="{2074CF59-77D9-4686-8E64-EF03A0B31AB9}" presName="ParentAccent6" presStyleLbl="alignNode1" presStyleIdx="5" presStyleCnt="11" custScaleY="91349"/>
      <dgm:spPr/>
    </dgm:pt>
    <dgm:pt modelId="{BD494BDD-77FC-459C-86F4-4082A29761C3}" type="pres">
      <dgm:prSet presAssocID="{2074CF59-77D9-4686-8E64-EF03A0B31AB9}" presName="ParentAccent7" presStyleLbl="alignNode1" presStyleIdx="6" presStyleCnt="11"/>
      <dgm:spPr/>
    </dgm:pt>
    <dgm:pt modelId="{58C41B78-C72A-4F80-B14C-9C18CD8E6071}" type="pres">
      <dgm:prSet presAssocID="{2074CF59-77D9-4686-8E64-EF03A0B31AB9}" presName="ParentAccent8" presStyleLbl="alignNode1" presStyleIdx="7" presStyleCnt="11"/>
      <dgm:spPr/>
    </dgm:pt>
    <dgm:pt modelId="{289C975B-1D20-421C-AE29-767C78037623}" type="pres">
      <dgm:prSet presAssocID="{2074CF59-77D9-4686-8E64-EF03A0B31AB9}" presName="ParentAccent9" presStyleLbl="alignNode1" presStyleIdx="8" presStyleCnt="11"/>
      <dgm:spPr/>
    </dgm:pt>
    <dgm:pt modelId="{4D6E90C5-E321-4321-9287-45F0573C9BAD}" type="pres">
      <dgm:prSet presAssocID="{2074CF59-77D9-4686-8E64-EF03A0B31AB9}" presName="ParentAccent10" presStyleLbl="alignNode1" presStyleIdx="9" presStyleCnt="11"/>
      <dgm:spPr/>
    </dgm:pt>
    <dgm:pt modelId="{2729EEB9-113A-4AD3-89D4-346582A45EED}" type="pres">
      <dgm:prSet presAssocID="{2074CF59-77D9-4686-8E64-EF03A0B31AB9}" presName="Parent" presStyleLbl="alignNode1" presStyleIdx="10" presStyleCnt="11">
        <dgm:presLayoutVars>
          <dgm:chMax val="5"/>
          <dgm:chPref val="3"/>
          <dgm:bulletEnabled val="1"/>
        </dgm:presLayoutVars>
      </dgm:prSet>
      <dgm:spPr/>
    </dgm:pt>
  </dgm:ptLst>
  <dgm:cxnLst>
    <dgm:cxn modelId="{A95A7D43-02BB-4C0E-AFEE-FD5A13F10426}" srcId="{F4F1CFFE-C688-4BE2-A2A2-FB32CC0AEEFB}" destId="{2074CF59-77D9-4686-8E64-EF03A0B31AB9}" srcOrd="0" destOrd="0" parTransId="{A4F71AD2-AAA7-49A6-A7A4-16E8D73C2CCE}" sibTransId="{5CAEE676-DE94-44A0-8A43-FE8C2D0F1A2D}"/>
    <dgm:cxn modelId="{B9B005AD-A126-4E6A-92AB-375E32054CDD}" type="presOf" srcId="{F4F1CFFE-C688-4BE2-A2A2-FB32CC0AEEFB}" destId="{32CF9362-B46F-41B6-9B10-110C4279868E}" srcOrd="0" destOrd="0" presId="urn:microsoft.com/office/officeart/2011/layout/ConvergingText"/>
    <dgm:cxn modelId="{C3A072CF-91BC-48B3-A2AD-14700E416146}" type="presOf" srcId="{2074CF59-77D9-4686-8E64-EF03A0B31AB9}" destId="{2729EEB9-113A-4AD3-89D4-346582A45EED}" srcOrd="0" destOrd="0" presId="urn:microsoft.com/office/officeart/2011/layout/ConvergingText"/>
    <dgm:cxn modelId="{C55B5AE9-9EBE-4BB7-8F5A-D78F3B318D9F}" type="presParOf" srcId="{32CF9362-B46F-41B6-9B10-110C4279868E}" destId="{AEEF4CA8-31A1-45D2-BF02-D4F8D00516AA}" srcOrd="0" destOrd="0" presId="urn:microsoft.com/office/officeart/2011/layout/ConvergingText"/>
    <dgm:cxn modelId="{B0F03493-3E78-4C2A-ADD7-A39BC38051C8}" type="presParOf" srcId="{AEEF4CA8-31A1-45D2-BF02-D4F8D00516AA}" destId="{CB6738C4-EC3D-441F-AA49-9F1C39CF3B99}" srcOrd="0" destOrd="0" presId="urn:microsoft.com/office/officeart/2011/layout/ConvergingText"/>
    <dgm:cxn modelId="{240DAB5D-6E41-48F6-B0F6-273B4C62D6DA}" type="presParOf" srcId="{AEEF4CA8-31A1-45D2-BF02-D4F8D00516AA}" destId="{DEA3B7C2-B468-4EDE-AE1C-C9D3C5696F4E}" srcOrd="1" destOrd="0" presId="urn:microsoft.com/office/officeart/2011/layout/ConvergingText"/>
    <dgm:cxn modelId="{36420808-6B26-47F9-91E6-4AE39F96BE09}" type="presParOf" srcId="{AEEF4CA8-31A1-45D2-BF02-D4F8D00516AA}" destId="{7CB1EB40-2ACD-407C-853A-4272BBF91659}" srcOrd="2" destOrd="0" presId="urn:microsoft.com/office/officeart/2011/layout/ConvergingText"/>
    <dgm:cxn modelId="{E1BE5849-74DF-43B6-8B7E-8B4C9BE3F815}" type="presParOf" srcId="{AEEF4CA8-31A1-45D2-BF02-D4F8D00516AA}" destId="{8C2B413B-12B8-470E-9D97-5DB75D12B3F1}" srcOrd="3" destOrd="0" presId="urn:microsoft.com/office/officeart/2011/layout/ConvergingText"/>
    <dgm:cxn modelId="{2155324B-7DCB-4F72-8358-02351C516961}" type="presParOf" srcId="{AEEF4CA8-31A1-45D2-BF02-D4F8D00516AA}" destId="{BDFF2654-912E-46A9-BAD0-7C2E5C123A70}" srcOrd="4" destOrd="0" presId="urn:microsoft.com/office/officeart/2011/layout/ConvergingText"/>
    <dgm:cxn modelId="{5B0D9C5E-1DA0-47DA-9407-6D4DD4263BDD}" type="presParOf" srcId="{AEEF4CA8-31A1-45D2-BF02-D4F8D00516AA}" destId="{1D1EF5AD-01EF-4869-B70A-8A5AA4731DB0}" srcOrd="5" destOrd="0" presId="urn:microsoft.com/office/officeart/2011/layout/ConvergingText"/>
    <dgm:cxn modelId="{84BF0A17-EAAF-4C37-B7D1-D725DB4838F2}" type="presParOf" srcId="{AEEF4CA8-31A1-45D2-BF02-D4F8D00516AA}" destId="{BD494BDD-77FC-459C-86F4-4082A29761C3}" srcOrd="6" destOrd="0" presId="urn:microsoft.com/office/officeart/2011/layout/ConvergingText"/>
    <dgm:cxn modelId="{9872C244-F6B6-4570-A9B2-634CCA08B962}" type="presParOf" srcId="{AEEF4CA8-31A1-45D2-BF02-D4F8D00516AA}" destId="{58C41B78-C72A-4F80-B14C-9C18CD8E6071}" srcOrd="7" destOrd="0" presId="urn:microsoft.com/office/officeart/2011/layout/ConvergingText"/>
    <dgm:cxn modelId="{1F6A940F-C8FD-4815-A0B9-3232966DC40F}" type="presParOf" srcId="{AEEF4CA8-31A1-45D2-BF02-D4F8D00516AA}" destId="{289C975B-1D20-421C-AE29-767C78037623}" srcOrd="8" destOrd="0" presId="urn:microsoft.com/office/officeart/2011/layout/ConvergingText"/>
    <dgm:cxn modelId="{7A5BC4ED-4676-42DE-9ECE-3CB45E32E4C8}" type="presParOf" srcId="{AEEF4CA8-31A1-45D2-BF02-D4F8D00516AA}" destId="{4D6E90C5-E321-4321-9287-45F0573C9BAD}" srcOrd="9" destOrd="0" presId="urn:microsoft.com/office/officeart/2011/layout/ConvergingText"/>
    <dgm:cxn modelId="{F4FB3FDE-29FD-4C60-ADEF-DAFD1DAAAF3B}" type="presParOf" srcId="{AEEF4CA8-31A1-45D2-BF02-D4F8D00516AA}" destId="{2729EEB9-113A-4AD3-89D4-346582A45EED}" srcOrd="10" destOrd="0" presId="urn:microsoft.com/office/officeart/2011/layout/ConvergingTex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16085E-28C4-4FBE-A062-1441ED8F0A45}" type="doc">
      <dgm:prSet loTypeId="urn:microsoft.com/office/officeart/2005/8/layout/cycle7" loCatId="cycle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AAEFFE9-81BE-472F-804F-33862FD7B9DB}">
      <dgm:prSet phldrT="[Text]" phldr="0" custT="1"/>
      <dgm:spPr/>
      <dgm:t>
        <a:bodyPr/>
        <a:lstStyle/>
        <a:p>
          <a:r>
            <a:rPr lang="en-US" sz="2400" b="1" dirty="0">
              <a:highlight>
                <a:srgbClr val="800000"/>
              </a:highlight>
            </a:rPr>
            <a:t>Mohammod Babul Hossen</a:t>
          </a:r>
        </a:p>
      </dgm:t>
    </dgm:pt>
    <dgm:pt modelId="{92C83CD4-DF21-462D-9530-B08EFC530254}" type="parTrans" cxnId="{28F1A789-2871-4183-A5C0-5B8CA4B661CF}">
      <dgm:prSet/>
      <dgm:spPr/>
      <dgm:t>
        <a:bodyPr/>
        <a:lstStyle/>
        <a:p>
          <a:endParaRPr lang="en-US"/>
        </a:p>
      </dgm:t>
    </dgm:pt>
    <dgm:pt modelId="{3EFBC78D-7376-4D70-81AC-230C6A9FB5CA}" type="sibTrans" cxnId="{28F1A789-2871-4183-A5C0-5B8CA4B661CF}">
      <dgm:prSet/>
      <dgm:spPr/>
      <dgm:t>
        <a:bodyPr/>
        <a:lstStyle/>
        <a:p>
          <a:endParaRPr lang="en-US"/>
        </a:p>
      </dgm:t>
    </dgm:pt>
    <dgm:pt modelId="{D1412549-54F7-41D4-9057-CDD55AFE6590}">
      <dgm:prSet phldrT="[Text]" phldr="0" custT="1"/>
      <dgm:spPr/>
      <dgm:t>
        <a:bodyPr/>
        <a:lstStyle/>
        <a:p>
          <a:r>
            <a:rPr lang="en-US" sz="2400" b="1" dirty="0">
              <a:highlight>
                <a:srgbClr val="800000"/>
              </a:highlight>
            </a:rPr>
            <a:t>Best content maker a2i</a:t>
          </a:r>
        </a:p>
        <a:p>
          <a:r>
            <a:rPr lang="en-US" sz="2400" b="1" dirty="0" err="1">
              <a:highlight>
                <a:srgbClr val="800000"/>
              </a:highlight>
            </a:rPr>
            <a:t>Ict</a:t>
          </a:r>
          <a:r>
            <a:rPr lang="en-US" sz="2400" b="1" dirty="0">
              <a:highlight>
                <a:srgbClr val="800000"/>
              </a:highlight>
            </a:rPr>
            <a:t> division -2022</a:t>
          </a:r>
        </a:p>
      </dgm:t>
    </dgm:pt>
    <dgm:pt modelId="{3E01DDCC-BFE2-4EB5-993D-8517ED9A13E2}" type="parTrans" cxnId="{B478478A-CF2B-4672-B174-5018B5C10FD1}">
      <dgm:prSet/>
      <dgm:spPr/>
      <dgm:t>
        <a:bodyPr/>
        <a:lstStyle/>
        <a:p>
          <a:endParaRPr lang="en-US"/>
        </a:p>
      </dgm:t>
    </dgm:pt>
    <dgm:pt modelId="{4793F95B-D977-42AA-9923-475B02DFE47A}" type="sibTrans" cxnId="{B478478A-CF2B-4672-B174-5018B5C10FD1}">
      <dgm:prSet/>
      <dgm:spPr/>
      <dgm:t>
        <a:bodyPr/>
        <a:lstStyle/>
        <a:p>
          <a:endParaRPr lang="en-US"/>
        </a:p>
      </dgm:t>
    </dgm:pt>
    <dgm:pt modelId="{D4C65525-D576-49B3-B677-4CCAA4766341}">
      <dgm:prSet phldrT="[Text]" phldr="0" custT="1"/>
      <dgm:spPr/>
      <dgm:t>
        <a:bodyPr/>
        <a:lstStyle/>
        <a:p>
          <a:r>
            <a:rPr lang="en-US" sz="2400" b="1" dirty="0">
              <a:highlight>
                <a:srgbClr val="800000"/>
              </a:highlight>
            </a:rPr>
            <a:t>Assistant teacher </a:t>
          </a:r>
        </a:p>
        <a:p>
          <a:r>
            <a:rPr lang="en-US" sz="2400" b="1" dirty="0" err="1">
              <a:highlight>
                <a:srgbClr val="800000"/>
              </a:highlight>
            </a:rPr>
            <a:t>Noagoan</a:t>
          </a:r>
          <a:r>
            <a:rPr lang="en-US" sz="2400" b="1" dirty="0">
              <a:highlight>
                <a:srgbClr val="800000"/>
              </a:highlight>
            </a:rPr>
            <a:t> west </a:t>
          </a:r>
          <a:r>
            <a:rPr lang="en-US" sz="2400" b="1" dirty="0" err="1">
              <a:highlight>
                <a:srgbClr val="800000"/>
              </a:highlight>
            </a:rPr>
            <a:t>gps</a:t>
          </a:r>
          <a:r>
            <a:rPr lang="en-US" sz="2400" b="1" dirty="0">
              <a:highlight>
                <a:srgbClr val="800000"/>
              </a:highlight>
            </a:rPr>
            <a:t> </a:t>
          </a:r>
        </a:p>
        <a:p>
          <a:r>
            <a:rPr lang="en-US" sz="2400" b="1" dirty="0" err="1">
              <a:highlight>
                <a:srgbClr val="800000"/>
              </a:highlight>
            </a:rPr>
            <a:t>Sarail</a:t>
          </a:r>
          <a:r>
            <a:rPr lang="en-US" sz="2400" b="1" dirty="0">
              <a:highlight>
                <a:srgbClr val="800000"/>
              </a:highlight>
            </a:rPr>
            <a:t> ,</a:t>
          </a:r>
          <a:r>
            <a:rPr lang="en-US" sz="2400" b="1" dirty="0" err="1">
              <a:highlight>
                <a:srgbClr val="800000"/>
              </a:highlight>
            </a:rPr>
            <a:t>Brahmonbaria</a:t>
          </a:r>
          <a:endParaRPr lang="en-US" sz="1500" b="1" dirty="0">
            <a:highlight>
              <a:srgbClr val="800000"/>
            </a:highlight>
          </a:endParaRPr>
        </a:p>
      </dgm:t>
    </dgm:pt>
    <dgm:pt modelId="{CBCE40BE-83FD-4E78-B2C1-77E02C539BCC}" type="parTrans" cxnId="{57EEE053-4D32-469C-8037-D39C7055E7B9}">
      <dgm:prSet/>
      <dgm:spPr/>
      <dgm:t>
        <a:bodyPr/>
        <a:lstStyle/>
        <a:p>
          <a:endParaRPr lang="en-US"/>
        </a:p>
      </dgm:t>
    </dgm:pt>
    <dgm:pt modelId="{F251ADF7-DB4B-4765-B699-D97A544CFCDB}" type="sibTrans" cxnId="{57EEE053-4D32-469C-8037-D39C7055E7B9}">
      <dgm:prSet/>
      <dgm:spPr/>
      <dgm:t>
        <a:bodyPr/>
        <a:lstStyle/>
        <a:p>
          <a:endParaRPr lang="en-US"/>
        </a:p>
      </dgm:t>
    </dgm:pt>
    <dgm:pt modelId="{EAE3811B-CDE3-4DE7-9C59-750ED31A4BC4}" type="pres">
      <dgm:prSet presAssocID="{0316085E-28C4-4FBE-A062-1441ED8F0A45}" presName="Name0" presStyleCnt="0">
        <dgm:presLayoutVars>
          <dgm:dir/>
          <dgm:resizeHandles val="exact"/>
        </dgm:presLayoutVars>
      </dgm:prSet>
      <dgm:spPr/>
    </dgm:pt>
    <dgm:pt modelId="{2E26237D-29C4-4BA0-B48F-A92A019B4230}" type="pres">
      <dgm:prSet presAssocID="{3AAEFFE9-81BE-472F-804F-33862FD7B9DB}" presName="node" presStyleLbl="node1" presStyleIdx="0" presStyleCnt="3">
        <dgm:presLayoutVars>
          <dgm:bulletEnabled val="1"/>
        </dgm:presLayoutVars>
      </dgm:prSet>
      <dgm:spPr/>
    </dgm:pt>
    <dgm:pt modelId="{17D19A53-B373-478D-A47B-86B5A6FF8C28}" type="pres">
      <dgm:prSet presAssocID="{3EFBC78D-7376-4D70-81AC-230C6A9FB5CA}" presName="sibTrans" presStyleLbl="sibTrans2D1" presStyleIdx="0" presStyleCnt="3"/>
      <dgm:spPr/>
    </dgm:pt>
    <dgm:pt modelId="{1086B0B2-C407-4114-8F5C-831B49778335}" type="pres">
      <dgm:prSet presAssocID="{3EFBC78D-7376-4D70-81AC-230C6A9FB5CA}" presName="connectorText" presStyleLbl="sibTrans2D1" presStyleIdx="0" presStyleCnt="3"/>
      <dgm:spPr/>
    </dgm:pt>
    <dgm:pt modelId="{45E37826-40D2-45C5-B2BA-FA1969CA40C7}" type="pres">
      <dgm:prSet presAssocID="{D1412549-54F7-41D4-9057-CDD55AFE6590}" presName="node" presStyleLbl="node1" presStyleIdx="1" presStyleCnt="3">
        <dgm:presLayoutVars>
          <dgm:bulletEnabled val="1"/>
        </dgm:presLayoutVars>
      </dgm:prSet>
      <dgm:spPr/>
    </dgm:pt>
    <dgm:pt modelId="{868F18A1-643B-488A-BD0E-B8F149D223DE}" type="pres">
      <dgm:prSet presAssocID="{4793F95B-D977-42AA-9923-475B02DFE47A}" presName="sibTrans" presStyleLbl="sibTrans2D1" presStyleIdx="1" presStyleCnt="3"/>
      <dgm:spPr/>
    </dgm:pt>
    <dgm:pt modelId="{698E4B77-DA53-497F-9B15-E6F7974FC313}" type="pres">
      <dgm:prSet presAssocID="{4793F95B-D977-42AA-9923-475B02DFE47A}" presName="connectorText" presStyleLbl="sibTrans2D1" presStyleIdx="1" presStyleCnt="3"/>
      <dgm:spPr/>
    </dgm:pt>
    <dgm:pt modelId="{8031E30A-CFCF-4C2B-BA4A-567643EC8ED7}" type="pres">
      <dgm:prSet presAssocID="{D4C65525-D576-49B3-B677-4CCAA4766341}" presName="node" presStyleLbl="node1" presStyleIdx="2" presStyleCnt="3">
        <dgm:presLayoutVars>
          <dgm:bulletEnabled val="1"/>
        </dgm:presLayoutVars>
      </dgm:prSet>
      <dgm:spPr/>
    </dgm:pt>
    <dgm:pt modelId="{11868E83-5D92-4792-B2D6-39BBCB5AA8BD}" type="pres">
      <dgm:prSet presAssocID="{F251ADF7-DB4B-4765-B699-D97A544CFCDB}" presName="sibTrans" presStyleLbl="sibTrans2D1" presStyleIdx="2" presStyleCnt="3"/>
      <dgm:spPr/>
    </dgm:pt>
    <dgm:pt modelId="{D091D513-5B6C-4C7C-9525-7CE677784057}" type="pres">
      <dgm:prSet presAssocID="{F251ADF7-DB4B-4765-B699-D97A544CFCDB}" presName="connectorText" presStyleLbl="sibTrans2D1" presStyleIdx="2" presStyleCnt="3"/>
      <dgm:spPr/>
    </dgm:pt>
  </dgm:ptLst>
  <dgm:cxnLst>
    <dgm:cxn modelId="{C87DC30D-3F6B-4C56-A575-0AAF65123BD9}" type="presOf" srcId="{D4C65525-D576-49B3-B677-4CCAA4766341}" destId="{8031E30A-CFCF-4C2B-BA4A-567643EC8ED7}" srcOrd="0" destOrd="0" presId="urn:microsoft.com/office/officeart/2005/8/layout/cycle7"/>
    <dgm:cxn modelId="{6AF8C315-2F29-4BD5-9F34-5B0CC60AE88E}" type="presOf" srcId="{3EFBC78D-7376-4D70-81AC-230C6A9FB5CA}" destId="{17D19A53-B373-478D-A47B-86B5A6FF8C28}" srcOrd="0" destOrd="0" presId="urn:microsoft.com/office/officeart/2005/8/layout/cycle7"/>
    <dgm:cxn modelId="{9B7B0B2D-2778-4481-95BA-CEC323AF6B0F}" type="presOf" srcId="{4793F95B-D977-42AA-9923-475B02DFE47A}" destId="{698E4B77-DA53-497F-9B15-E6F7974FC313}" srcOrd="1" destOrd="0" presId="urn:microsoft.com/office/officeart/2005/8/layout/cycle7"/>
    <dgm:cxn modelId="{08D37F5D-6CB6-436D-B23E-53F9FF3B2767}" type="presOf" srcId="{3AAEFFE9-81BE-472F-804F-33862FD7B9DB}" destId="{2E26237D-29C4-4BA0-B48F-A92A019B4230}" srcOrd="0" destOrd="0" presId="urn:microsoft.com/office/officeart/2005/8/layout/cycle7"/>
    <dgm:cxn modelId="{90CC665F-64BC-448B-AF2B-E4559DC78DB1}" type="presOf" srcId="{3EFBC78D-7376-4D70-81AC-230C6A9FB5CA}" destId="{1086B0B2-C407-4114-8F5C-831B49778335}" srcOrd="1" destOrd="0" presId="urn:microsoft.com/office/officeart/2005/8/layout/cycle7"/>
    <dgm:cxn modelId="{59CE3A68-5B60-4F3D-870C-5EA4E7F87D8C}" type="presOf" srcId="{F251ADF7-DB4B-4765-B699-D97A544CFCDB}" destId="{D091D513-5B6C-4C7C-9525-7CE677784057}" srcOrd="1" destOrd="0" presId="urn:microsoft.com/office/officeart/2005/8/layout/cycle7"/>
    <dgm:cxn modelId="{25AC7A4E-E1CD-4397-A5E7-C437A02CCE85}" type="presOf" srcId="{D1412549-54F7-41D4-9057-CDD55AFE6590}" destId="{45E37826-40D2-45C5-B2BA-FA1969CA40C7}" srcOrd="0" destOrd="0" presId="urn:microsoft.com/office/officeart/2005/8/layout/cycle7"/>
    <dgm:cxn modelId="{57EEE053-4D32-469C-8037-D39C7055E7B9}" srcId="{0316085E-28C4-4FBE-A062-1441ED8F0A45}" destId="{D4C65525-D576-49B3-B677-4CCAA4766341}" srcOrd="2" destOrd="0" parTransId="{CBCE40BE-83FD-4E78-B2C1-77E02C539BCC}" sibTransId="{F251ADF7-DB4B-4765-B699-D97A544CFCDB}"/>
    <dgm:cxn modelId="{325D9A7B-13C4-4DAA-AD46-70DC260837FE}" type="presOf" srcId="{F251ADF7-DB4B-4765-B699-D97A544CFCDB}" destId="{11868E83-5D92-4792-B2D6-39BBCB5AA8BD}" srcOrd="0" destOrd="0" presId="urn:microsoft.com/office/officeart/2005/8/layout/cycle7"/>
    <dgm:cxn modelId="{28F1A789-2871-4183-A5C0-5B8CA4B661CF}" srcId="{0316085E-28C4-4FBE-A062-1441ED8F0A45}" destId="{3AAEFFE9-81BE-472F-804F-33862FD7B9DB}" srcOrd="0" destOrd="0" parTransId="{92C83CD4-DF21-462D-9530-B08EFC530254}" sibTransId="{3EFBC78D-7376-4D70-81AC-230C6A9FB5CA}"/>
    <dgm:cxn modelId="{B478478A-CF2B-4672-B174-5018B5C10FD1}" srcId="{0316085E-28C4-4FBE-A062-1441ED8F0A45}" destId="{D1412549-54F7-41D4-9057-CDD55AFE6590}" srcOrd="1" destOrd="0" parTransId="{3E01DDCC-BFE2-4EB5-993D-8517ED9A13E2}" sibTransId="{4793F95B-D977-42AA-9923-475B02DFE47A}"/>
    <dgm:cxn modelId="{F1114794-94E2-4373-9389-86D67F8F42CC}" type="presOf" srcId="{4793F95B-D977-42AA-9923-475B02DFE47A}" destId="{868F18A1-643B-488A-BD0E-B8F149D223DE}" srcOrd="0" destOrd="0" presId="urn:microsoft.com/office/officeart/2005/8/layout/cycle7"/>
    <dgm:cxn modelId="{C1F221C0-D139-4885-9326-BB21252602FE}" type="presOf" srcId="{0316085E-28C4-4FBE-A062-1441ED8F0A45}" destId="{EAE3811B-CDE3-4DE7-9C59-750ED31A4BC4}" srcOrd="0" destOrd="0" presId="urn:microsoft.com/office/officeart/2005/8/layout/cycle7"/>
    <dgm:cxn modelId="{F2EB1321-9C43-41C1-AA13-C6ACF8DC167F}" type="presParOf" srcId="{EAE3811B-CDE3-4DE7-9C59-750ED31A4BC4}" destId="{2E26237D-29C4-4BA0-B48F-A92A019B4230}" srcOrd="0" destOrd="0" presId="urn:microsoft.com/office/officeart/2005/8/layout/cycle7"/>
    <dgm:cxn modelId="{7F20C264-490A-46D5-912A-FC65AF2E0BA2}" type="presParOf" srcId="{EAE3811B-CDE3-4DE7-9C59-750ED31A4BC4}" destId="{17D19A53-B373-478D-A47B-86B5A6FF8C28}" srcOrd="1" destOrd="0" presId="urn:microsoft.com/office/officeart/2005/8/layout/cycle7"/>
    <dgm:cxn modelId="{B5B066AF-E190-43DD-BE4B-C753DCC0A2C1}" type="presParOf" srcId="{17D19A53-B373-478D-A47B-86B5A6FF8C28}" destId="{1086B0B2-C407-4114-8F5C-831B49778335}" srcOrd="0" destOrd="0" presId="urn:microsoft.com/office/officeart/2005/8/layout/cycle7"/>
    <dgm:cxn modelId="{0D0478A3-4F0D-4B28-989D-4E5C82F66C9B}" type="presParOf" srcId="{EAE3811B-CDE3-4DE7-9C59-750ED31A4BC4}" destId="{45E37826-40D2-45C5-B2BA-FA1969CA40C7}" srcOrd="2" destOrd="0" presId="urn:microsoft.com/office/officeart/2005/8/layout/cycle7"/>
    <dgm:cxn modelId="{332BD860-B088-4B40-86DB-F4628B55AD0B}" type="presParOf" srcId="{EAE3811B-CDE3-4DE7-9C59-750ED31A4BC4}" destId="{868F18A1-643B-488A-BD0E-B8F149D223DE}" srcOrd="3" destOrd="0" presId="urn:microsoft.com/office/officeart/2005/8/layout/cycle7"/>
    <dgm:cxn modelId="{4C70282B-94F1-4736-A9E7-5698C68B1256}" type="presParOf" srcId="{868F18A1-643B-488A-BD0E-B8F149D223DE}" destId="{698E4B77-DA53-497F-9B15-E6F7974FC313}" srcOrd="0" destOrd="0" presId="urn:microsoft.com/office/officeart/2005/8/layout/cycle7"/>
    <dgm:cxn modelId="{D0249634-B2D2-442D-B4FF-48FEC0DC2D8E}" type="presParOf" srcId="{EAE3811B-CDE3-4DE7-9C59-750ED31A4BC4}" destId="{8031E30A-CFCF-4C2B-BA4A-567643EC8ED7}" srcOrd="4" destOrd="0" presId="urn:microsoft.com/office/officeart/2005/8/layout/cycle7"/>
    <dgm:cxn modelId="{325B8DA5-D5C2-4240-9962-969EC29E868F}" type="presParOf" srcId="{EAE3811B-CDE3-4DE7-9C59-750ED31A4BC4}" destId="{11868E83-5D92-4792-B2D6-39BBCB5AA8BD}" srcOrd="5" destOrd="0" presId="urn:microsoft.com/office/officeart/2005/8/layout/cycle7"/>
    <dgm:cxn modelId="{40D02A67-23C3-4DC7-94E8-64E2B2F3B9EA}" type="presParOf" srcId="{11868E83-5D92-4792-B2D6-39BBCB5AA8BD}" destId="{D091D513-5B6C-4C7C-9525-7CE677784057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93B9D26-1E6B-4651-BDA1-85A28F49014B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US"/>
        </a:p>
      </dgm:t>
    </dgm:pt>
    <dgm:pt modelId="{AB0A4E87-FE54-4B24-B3A3-981621A643CB}" type="pres">
      <dgm:prSet presAssocID="{F93B9D26-1E6B-4651-BDA1-85A28F49014B}" presName="Name0" presStyleCnt="0">
        <dgm:presLayoutVars>
          <dgm:chMax val="7"/>
          <dgm:resizeHandles val="exact"/>
        </dgm:presLayoutVars>
      </dgm:prSet>
      <dgm:spPr/>
    </dgm:pt>
  </dgm:ptLst>
  <dgm:cxnLst>
    <dgm:cxn modelId="{D6BAFC57-6388-4B73-9BE5-BD831CBFB692}" type="presOf" srcId="{F93B9D26-1E6B-4651-BDA1-85A28F49014B}" destId="{AB0A4E87-FE54-4B24-B3A3-981621A643CB}" srcOrd="0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CCF0C6B-6EE7-4174-B7F4-9EEE5546DBF1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803702-B280-4695-A6CA-92E9623B67F7}">
      <dgm:prSet/>
      <dgm:spPr/>
      <dgm:t>
        <a:bodyPr/>
        <a:lstStyle/>
        <a:p>
          <a:r>
            <a:rPr lang="en-US" b="1" dirty="0">
              <a:solidFill>
                <a:srgbClr val="FF0000"/>
              </a:solidFill>
            </a:rPr>
            <a:t>Thanks  to all </a:t>
          </a:r>
        </a:p>
      </dgm:t>
    </dgm:pt>
    <dgm:pt modelId="{F42D784C-1BF2-4264-911D-89A53896B6CF}" type="parTrans" cxnId="{7F892593-5DE5-4E61-96DD-D205B855EB52}">
      <dgm:prSet/>
      <dgm:spPr/>
      <dgm:t>
        <a:bodyPr/>
        <a:lstStyle/>
        <a:p>
          <a:endParaRPr lang="en-US"/>
        </a:p>
      </dgm:t>
    </dgm:pt>
    <dgm:pt modelId="{D5391508-7F7A-4BB1-8C4C-B883A28E8868}" type="sibTrans" cxnId="{7F892593-5DE5-4E61-96DD-D205B855EB52}">
      <dgm:prSet/>
      <dgm:spPr>
        <a:blipFill>
          <a:blip xmlns:r="http://schemas.openxmlformats.org/officeDocument/2006/relationships" r:embed="rId1"/>
          <a:srcRect/>
          <a:stretch>
            <a:fillRect t="-12000" b="-12000"/>
          </a:stretch>
        </a:blipFill>
      </dgm:spPr>
      <dgm:t>
        <a:bodyPr/>
        <a:lstStyle/>
        <a:p>
          <a:endParaRPr lang="en-US"/>
        </a:p>
      </dgm:t>
    </dgm:pt>
    <dgm:pt modelId="{06210E10-42ED-46AC-BCC5-5ADB9A7B3F9C}" type="pres">
      <dgm:prSet presAssocID="{BCCF0C6B-6EE7-4174-B7F4-9EEE5546DBF1}" presName="Name0" presStyleCnt="0">
        <dgm:presLayoutVars>
          <dgm:chMax val="7"/>
          <dgm:chPref val="7"/>
          <dgm:dir/>
        </dgm:presLayoutVars>
      </dgm:prSet>
      <dgm:spPr/>
    </dgm:pt>
    <dgm:pt modelId="{9ED151AF-72B3-4C7F-90A9-5131426AA89C}" type="pres">
      <dgm:prSet presAssocID="{BCCF0C6B-6EE7-4174-B7F4-9EEE5546DBF1}" presName="Name1" presStyleCnt="0"/>
      <dgm:spPr/>
    </dgm:pt>
    <dgm:pt modelId="{0CA9FE12-E49D-44AC-AD72-8034237D3D4C}" type="pres">
      <dgm:prSet presAssocID="{D5391508-7F7A-4BB1-8C4C-B883A28E8868}" presName="picture_1" presStyleCnt="0"/>
      <dgm:spPr/>
    </dgm:pt>
    <dgm:pt modelId="{DED8C8FB-1C05-4473-97D6-7B856A5FE8B4}" type="pres">
      <dgm:prSet presAssocID="{D5391508-7F7A-4BB1-8C4C-B883A28E8868}" presName="pictureRepeatNode" presStyleLbl="alignImgPlace1" presStyleIdx="0" presStyleCnt="1" custLinFactNeighborX="-11657" custLinFactNeighborY="8403"/>
      <dgm:spPr/>
    </dgm:pt>
    <dgm:pt modelId="{5BBF26D6-0D24-4558-9D5D-3AC7FB9773A6}" type="pres">
      <dgm:prSet presAssocID="{AD803702-B280-4695-A6CA-92E9623B67F7}" presName="text_1" presStyleLbl="node1" presStyleIdx="0" presStyleCnt="0">
        <dgm:presLayoutVars>
          <dgm:bulletEnabled val="1"/>
        </dgm:presLayoutVars>
      </dgm:prSet>
      <dgm:spPr/>
    </dgm:pt>
  </dgm:ptLst>
  <dgm:cxnLst>
    <dgm:cxn modelId="{830D4314-05C5-4D69-98C3-97091D6EBE0A}" type="presOf" srcId="{D5391508-7F7A-4BB1-8C4C-B883A28E8868}" destId="{DED8C8FB-1C05-4473-97D6-7B856A5FE8B4}" srcOrd="0" destOrd="0" presId="urn:microsoft.com/office/officeart/2008/layout/CircularPictureCallout"/>
    <dgm:cxn modelId="{97F88237-8C23-42F6-8019-A19E3F886C31}" type="presOf" srcId="{BCCF0C6B-6EE7-4174-B7F4-9EEE5546DBF1}" destId="{06210E10-42ED-46AC-BCC5-5ADB9A7B3F9C}" srcOrd="0" destOrd="0" presId="urn:microsoft.com/office/officeart/2008/layout/CircularPictureCallout"/>
    <dgm:cxn modelId="{C4D9323B-B01F-4D1F-8391-84984A82AA9A}" type="presOf" srcId="{AD803702-B280-4695-A6CA-92E9623B67F7}" destId="{5BBF26D6-0D24-4558-9D5D-3AC7FB9773A6}" srcOrd="0" destOrd="0" presId="urn:microsoft.com/office/officeart/2008/layout/CircularPictureCallout"/>
    <dgm:cxn modelId="{7F892593-5DE5-4E61-96DD-D205B855EB52}" srcId="{BCCF0C6B-6EE7-4174-B7F4-9EEE5546DBF1}" destId="{AD803702-B280-4695-A6CA-92E9623B67F7}" srcOrd="0" destOrd="0" parTransId="{F42D784C-1BF2-4264-911D-89A53896B6CF}" sibTransId="{D5391508-7F7A-4BB1-8C4C-B883A28E8868}"/>
    <dgm:cxn modelId="{E1EEE79F-C104-4108-A7E2-FFC31E5A075A}" type="presParOf" srcId="{06210E10-42ED-46AC-BCC5-5ADB9A7B3F9C}" destId="{9ED151AF-72B3-4C7F-90A9-5131426AA89C}" srcOrd="0" destOrd="0" presId="urn:microsoft.com/office/officeart/2008/layout/CircularPictureCallout"/>
    <dgm:cxn modelId="{ACE1862C-E6EC-4264-94DB-50C3D6CAB543}" type="presParOf" srcId="{9ED151AF-72B3-4C7F-90A9-5131426AA89C}" destId="{0CA9FE12-E49D-44AC-AD72-8034237D3D4C}" srcOrd="0" destOrd="0" presId="urn:microsoft.com/office/officeart/2008/layout/CircularPictureCallout"/>
    <dgm:cxn modelId="{0EF8E3B7-E17E-4738-8D5B-93A17B4DCDD5}" type="presParOf" srcId="{0CA9FE12-E49D-44AC-AD72-8034237D3D4C}" destId="{DED8C8FB-1C05-4473-97D6-7B856A5FE8B4}" srcOrd="0" destOrd="0" presId="urn:microsoft.com/office/officeart/2008/layout/CircularPictureCallout"/>
    <dgm:cxn modelId="{D50FC605-0703-4FD7-8EC8-163907313F3B}" type="presParOf" srcId="{9ED151AF-72B3-4C7F-90A9-5131426AA89C}" destId="{5BBF26D6-0D24-4558-9D5D-3AC7FB9773A6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6738C4-EC3D-441F-AA49-9F1C39CF3B99}">
      <dsp:nvSpPr>
        <dsp:cNvPr id="0" name=""/>
        <dsp:cNvSpPr/>
      </dsp:nvSpPr>
      <dsp:spPr>
        <a:xfrm>
          <a:off x="7746796" y="2518667"/>
          <a:ext cx="381203" cy="3813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A3B7C2-B468-4EDE-AE1C-C9D3C5696F4E}">
      <dsp:nvSpPr>
        <dsp:cNvPr id="0" name=""/>
        <dsp:cNvSpPr/>
      </dsp:nvSpPr>
      <dsp:spPr>
        <a:xfrm>
          <a:off x="7098995" y="2518667"/>
          <a:ext cx="381203" cy="3813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CB1EB40-2ACD-407C-853A-4272BBF91659}">
      <dsp:nvSpPr>
        <dsp:cNvPr id="0" name=""/>
        <dsp:cNvSpPr/>
      </dsp:nvSpPr>
      <dsp:spPr>
        <a:xfrm>
          <a:off x="6451193" y="2518667"/>
          <a:ext cx="381203" cy="3813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2B413B-12B8-470E-9D97-5DB75D12B3F1}">
      <dsp:nvSpPr>
        <dsp:cNvPr id="0" name=""/>
        <dsp:cNvSpPr/>
      </dsp:nvSpPr>
      <dsp:spPr>
        <a:xfrm>
          <a:off x="5803392" y="2518667"/>
          <a:ext cx="381203" cy="3813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DFF2654-912E-46A9-BAD0-7C2E5C123A70}">
      <dsp:nvSpPr>
        <dsp:cNvPr id="0" name=""/>
        <dsp:cNvSpPr/>
      </dsp:nvSpPr>
      <dsp:spPr>
        <a:xfrm>
          <a:off x="5155590" y="2518667"/>
          <a:ext cx="381203" cy="3813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1EF5AD-01EF-4869-B70A-8A5AA4731DB0}">
      <dsp:nvSpPr>
        <dsp:cNvPr id="0" name=""/>
        <dsp:cNvSpPr/>
      </dsp:nvSpPr>
      <dsp:spPr>
        <a:xfrm>
          <a:off x="4125772" y="2360990"/>
          <a:ext cx="763219" cy="6966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D494BDD-77FC-459C-86F4-4082A29761C3}">
      <dsp:nvSpPr>
        <dsp:cNvPr id="0" name=""/>
        <dsp:cNvSpPr/>
      </dsp:nvSpPr>
      <dsp:spPr>
        <a:xfrm>
          <a:off x="7125004" y="1730916"/>
          <a:ext cx="381203" cy="3813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8C41B78-C72A-4F80-B14C-9C18CD8E6071}">
      <dsp:nvSpPr>
        <dsp:cNvPr id="0" name=""/>
        <dsp:cNvSpPr/>
      </dsp:nvSpPr>
      <dsp:spPr>
        <a:xfrm>
          <a:off x="7125004" y="3312208"/>
          <a:ext cx="381203" cy="3813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9C975B-1D20-421C-AE29-767C78037623}">
      <dsp:nvSpPr>
        <dsp:cNvPr id="0" name=""/>
        <dsp:cNvSpPr/>
      </dsp:nvSpPr>
      <dsp:spPr>
        <a:xfrm>
          <a:off x="7465567" y="2073652"/>
          <a:ext cx="381203" cy="3813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6E90C5-E321-4321-9287-45F0573C9BAD}">
      <dsp:nvSpPr>
        <dsp:cNvPr id="0" name=""/>
        <dsp:cNvSpPr/>
      </dsp:nvSpPr>
      <dsp:spPr>
        <a:xfrm>
          <a:off x="7488326" y="2971402"/>
          <a:ext cx="381203" cy="3813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729EEB9-113A-4AD3-89D4-346582A45EED}">
      <dsp:nvSpPr>
        <dsp:cNvPr id="0" name=""/>
        <dsp:cNvSpPr/>
      </dsp:nvSpPr>
      <dsp:spPr>
        <a:xfrm>
          <a:off x="0" y="779517"/>
          <a:ext cx="3859987" cy="38596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  <a:sp3d extrusionH="28000" prstMaterial="matte"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565282" y="1344747"/>
        <a:ext cx="2729423" cy="27291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26237D-29C4-4BA0-B48F-A92A019B4230}">
      <dsp:nvSpPr>
        <dsp:cNvPr id="0" name=""/>
        <dsp:cNvSpPr/>
      </dsp:nvSpPr>
      <dsp:spPr>
        <a:xfrm>
          <a:off x="3322844" y="92"/>
          <a:ext cx="2872053" cy="14360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highlight>
                <a:srgbClr val="800000"/>
              </a:highlight>
            </a:rPr>
            <a:t>Mohammod Babul Hossen</a:t>
          </a:r>
        </a:p>
      </dsp:txBody>
      <dsp:txXfrm>
        <a:off x="3364904" y="42152"/>
        <a:ext cx="2787933" cy="1351906"/>
      </dsp:txXfrm>
    </dsp:sp>
    <dsp:sp modelId="{17D19A53-B373-478D-A47B-86B5A6FF8C28}">
      <dsp:nvSpPr>
        <dsp:cNvPr id="0" name=""/>
        <dsp:cNvSpPr/>
      </dsp:nvSpPr>
      <dsp:spPr>
        <a:xfrm rot="3600000">
          <a:off x="5195076" y="2523947"/>
          <a:ext cx="1502977" cy="502609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5345859" y="2624469"/>
        <a:ext cx="1201411" cy="301565"/>
      </dsp:txXfrm>
    </dsp:sp>
    <dsp:sp modelId="{45E37826-40D2-45C5-B2BA-FA1969CA40C7}">
      <dsp:nvSpPr>
        <dsp:cNvPr id="0" name=""/>
        <dsp:cNvSpPr/>
      </dsp:nvSpPr>
      <dsp:spPr>
        <a:xfrm>
          <a:off x="5698232" y="4114384"/>
          <a:ext cx="2872053" cy="14360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highlight>
                <a:srgbClr val="800000"/>
              </a:highlight>
            </a:rPr>
            <a:t>Best content maker a2i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highlight>
                <a:srgbClr val="800000"/>
              </a:highlight>
            </a:rPr>
            <a:t>Ict</a:t>
          </a:r>
          <a:r>
            <a:rPr lang="en-US" sz="2400" b="1" kern="1200" dirty="0">
              <a:highlight>
                <a:srgbClr val="800000"/>
              </a:highlight>
            </a:rPr>
            <a:t> division -2022</a:t>
          </a:r>
        </a:p>
      </dsp:txBody>
      <dsp:txXfrm>
        <a:off x="5740292" y="4156444"/>
        <a:ext cx="2787933" cy="1351906"/>
      </dsp:txXfrm>
    </dsp:sp>
    <dsp:sp modelId="{868F18A1-643B-488A-BD0E-B8F149D223DE}">
      <dsp:nvSpPr>
        <dsp:cNvPr id="0" name=""/>
        <dsp:cNvSpPr/>
      </dsp:nvSpPr>
      <dsp:spPr>
        <a:xfrm rot="10800000">
          <a:off x="4007382" y="4581093"/>
          <a:ext cx="1502977" cy="502609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 rot="10800000">
        <a:off x="4158165" y="4681615"/>
        <a:ext cx="1201411" cy="301565"/>
      </dsp:txXfrm>
    </dsp:sp>
    <dsp:sp modelId="{8031E30A-CFCF-4C2B-BA4A-567643EC8ED7}">
      <dsp:nvSpPr>
        <dsp:cNvPr id="0" name=""/>
        <dsp:cNvSpPr/>
      </dsp:nvSpPr>
      <dsp:spPr>
        <a:xfrm>
          <a:off x="947457" y="4114384"/>
          <a:ext cx="2872053" cy="14360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highlight>
                <a:srgbClr val="800000"/>
              </a:highlight>
            </a:rPr>
            <a:t>Assistant teacher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highlight>
                <a:srgbClr val="800000"/>
              </a:highlight>
            </a:rPr>
            <a:t>Noagoan</a:t>
          </a:r>
          <a:r>
            <a:rPr lang="en-US" sz="2400" b="1" kern="1200" dirty="0">
              <a:highlight>
                <a:srgbClr val="800000"/>
              </a:highlight>
            </a:rPr>
            <a:t> west </a:t>
          </a:r>
          <a:r>
            <a:rPr lang="en-US" sz="2400" b="1" kern="1200" dirty="0" err="1">
              <a:highlight>
                <a:srgbClr val="800000"/>
              </a:highlight>
            </a:rPr>
            <a:t>gps</a:t>
          </a:r>
          <a:r>
            <a:rPr lang="en-US" sz="2400" b="1" kern="1200" dirty="0">
              <a:highlight>
                <a:srgbClr val="800000"/>
              </a:highlight>
            </a:rPr>
            <a:t>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highlight>
                <a:srgbClr val="800000"/>
              </a:highlight>
            </a:rPr>
            <a:t>Sarail</a:t>
          </a:r>
          <a:r>
            <a:rPr lang="en-US" sz="2400" b="1" kern="1200" dirty="0">
              <a:highlight>
                <a:srgbClr val="800000"/>
              </a:highlight>
            </a:rPr>
            <a:t> ,</a:t>
          </a:r>
          <a:r>
            <a:rPr lang="en-US" sz="2400" b="1" kern="1200" dirty="0" err="1">
              <a:highlight>
                <a:srgbClr val="800000"/>
              </a:highlight>
            </a:rPr>
            <a:t>Brahmonbaria</a:t>
          </a:r>
          <a:endParaRPr lang="en-US" sz="1500" b="1" kern="1200" dirty="0">
            <a:highlight>
              <a:srgbClr val="800000"/>
            </a:highlight>
          </a:endParaRPr>
        </a:p>
      </dsp:txBody>
      <dsp:txXfrm>
        <a:off x="989517" y="4156444"/>
        <a:ext cx="2787933" cy="1351906"/>
      </dsp:txXfrm>
    </dsp:sp>
    <dsp:sp modelId="{11868E83-5D92-4792-B2D6-39BBCB5AA8BD}">
      <dsp:nvSpPr>
        <dsp:cNvPr id="0" name=""/>
        <dsp:cNvSpPr/>
      </dsp:nvSpPr>
      <dsp:spPr>
        <a:xfrm rot="18000000">
          <a:off x="2819688" y="2523947"/>
          <a:ext cx="1502977" cy="502609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52400" extrusionH="1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2970471" y="2624469"/>
        <a:ext cx="1201411" cy="3015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D8C8FB-1C05-4473-97D6-7B856A5FE8B4}">
      <dsp:nvSpPr>
        <dsp:cNvPr id="0" name=""/>
        <dsp:cNvSpPr/>
      </dsp:nvSpPr>
      <dsp:spPr>
        <a:xfrm>
          <a:off x="1834475" y="634286"/>
          <a:ext cx="4784380" cy="4784380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t="-12000" b="-1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BF26D6-0D24-4558-9D5D-3AC7FB9773A6}">
      <dsp:nvSpPr>
        <dsp:cNvPr id="0" name=""/>
        <dsp:cNvSpPr/>
      </dsp:nvSpPr>
      <dsp:spPr>
        <a:xfrm>
          <a:off x="3253378" y="2857649"/>
          <a:ext cx="3062003" cy="1578845"/>
        </a:xfrm>
        <a:prstGeom prst="rect">
          <a:avLst/>
        </a:prstGeom>
        <a:noFill/>
        <a:ln w="127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b="1" kern="1200" dirty="0">
              <a:solidFill>
                <a:srgbClr val="FF0000"/>
              </a:solidFill>
            </a:rPr>
            <a:t>Thanks  to all </a:t>
          </a:r>
        </a:p>
      </dsp:txBody>
      <dsp:txXfrm>
        <a:off x="3253378" y="2857649"/>
        <a:ext cx="3062003" cy="15788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onvergingText">
  <dgm:title val="Converging Text"/>
  <dgm:desc val="Use to show multiple steps or parts that merge into a whole. Limited to one Level 1 shape that contains text and a maximum of five Level 2 shapes."/>
  <dgm:catLst>
    <dgm:cat type="process" pri="6500"/>
    <dgm:cat type="officeonline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</dgm:cxnLst>
      <dgm:bg/>
      <dgm:whole/>
    </dgm:dataModel>
  </dgm:clrData>
  <dgm:layoutNode name="Name0">
    <dgm:varLst>
      <dgm:chMax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vertAlign" val="mid"/>
          <dgm:param type="nodeVertAlign" val="mid"/>
          <dgm:param type="horzAlign" val="ctr"/>
        </dgm:alg>
      </dgm:if>
      <dgm:else name="Name3">
        <dgm:alg type="lin">
          <dgm:param type="linDir" val="fromR"/>
          <dgm:param type="vertAlign" val="mid"/>
          <dgm:param type="nodeVertAlign" val="mid"/>
          <dgm:param type="horzAlign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 val="65"/>
      <dgm:constr type="primFontSz" for="des" forName="Child1" op="equ" val="65"/>
      <dgm:constr type="primFontSz" for="des" forName="Child2" refType="primFontSz" refFor="des" refForName="Child1" op="equ"/>
      <dgm:constr type="primFontSz" for="des" forName="Child3" refType="primFontSz" refFor="des" refForName="Child1" op="equ"/>
      <dgm:constr type="primFontSz" for="des" forName="Child4" refType="primFontSz" refFor="des" refForName="Child1" op="equ"/>
      <dgm:constr type="primFontSz" for="des" forName="Child5" refType="primFontSz" refFor="des" refForName="Child1" op="equ"/>
      <dgm:constr type="primFontSz" for="des" forName="Child1" refType="primFontSz" refFor="des" refForName="Parent" op="lte"/>
      <dgm:constr type="primFontSz" for="des" forName="Child2" refType="primFontSz" refFor="des" refForName="Parent" op="lte"/>
      <dgm:constr type="primFontSz" for="des" forName="Child3" refType="primFontSz" refFor="des" refForName="Parent" op="lte"/>
      <dgm:constr type="primFontSz" for="des" forName="Child4" refType="primFontSz" refFor="des" refForName="Parent" op="lte"/>
      <dgm:constr type="primFontSz" for="des" forName="Child5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choose name="Name4">
          <dgm:if name="Name5" func="var" arg="dir" op="equ" val="norm">
            <dgm:choose name="Name6">
              <dgm:if name="Name7" axis="ch" ptType="node" func="cnt" op="equ" val="0">
                <dgm:alg type="composite">
                  <dgm:param type="ar" val="2.1059"/>
                </dgm:alg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l" for="ch" forName="ParentAccent1" refType="w" fact="0.9531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l" for="ch" forName="ParentAccent2" refType="w" fact="0.8734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l" for="ch" forName="ParentAccent3" refType="w" fact="0.7937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l" for="ch" forName="ParentAccent4" refType="w" fact="0.714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l" for="ch" forName="ParentAccent5" refType="w" fact="0.6343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l" for="ch" forName="ParentAccent6" refType="w" fact="0.5076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l" for="ch" forName="ParentAccent7" refType="w" fact="0.8766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l" for="ch" forName="ParentAccent8" refType="w" fact="0.8766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l" for="ch" forName="ParentAccent9" refType="w" fact="0.918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l" for="ch" forName="ParentAccent10" refType="w" fact="0.9213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8" axis="ch" ptType="node" func="cnt" op="equ" val="1">
                <dgm:alg type="composite">
                  <dgm:param type="ar" val="3.4411"/>
                </dgm:alg>
                <dgm:constrLst>
                  <dgm:constr type="l" for="ch" forName="Child1Accent1" refType="w" fact="0.284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l" for="ch" forName="Child1Accent2" refType="w" fact="0.2272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l" for="ch" forName="Child1Accent3" refType="w" fact="0.170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l" for="ch" forName="Child1Accent4" refType="w" fact="0.1137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l" for="ch" forName="Child1Accent5" refType="w" fact="0.057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l" for="ch" forName="Child1Accent6" refType="w" fact="0.0002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ParentAccent1" refType="w" fact="0.9713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l" for="ch" forName="ParentAccent2" refType="w" fact="0.9187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l" for="ch" forName="ParentAccent3" refType="w" fact="0.8661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l" for="ch" forName="ParentAccent4" refType="w" fact="0.8136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l" for="ch" forName="ParentAccent5" refType="w" fact="0.761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l" for="ch" forName="ParentAccent6" refType="w" fact="0.6797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l" for="ch" forName="ParentAccent7" refType="w" fact="0.924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l" for="ch" forName="ParentAccent8" refType="w" fact="0.924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l" for="ch" forName="ParentAccent9" refType="w" fact="0.9501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l" for="ch" forName="ParentAccent10" refType="w" fact="0.9518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l" for="ch" forName="Child1" refType="w" fact="0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l" for="ch" forName="Parent" refType="w" fact="0.3653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9" axis="ch" ptType="node" func="cnt" op="equ" val="2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1" refType="w" fact="0.3436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3068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245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842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l" for="ch" forName="Child2Accent5" refType="w" fact="0.1229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l" for="ch" forName="Child2Accent6" refType="w" fact="0.061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.0002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2" refType="w" fact="0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0" axis="ch" ptType="node" func="cnt" op="equ" val="3">
                <dgm:alg type="composite">
                  <dgm:param type="ar" val="2.1185"/>
                </dgm:alg>
                <dgm:constrLst>
                  <dgm:constr type="l" for="ch" forName="Child1Accent1" refType="w" fact="0.3436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l" for="ch" forName="Child1Accent2" refType="w" fact="0.3068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l" for="ch" forName="Child1Accent3" refType="w" fact="0.245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l" for="ch" forName="Child1Accent4" refType="w" fact="0.1842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l" for="ch" forName="Child1Accent5" refType="w" fact="0.1229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l" for="ch" forName="Child2Accent1" refType="w" fact="0.284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l" for="ch" forName="Child2Accent2" refType="w" fact="0.2272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l" for="ch" forName="Child2Accent3" refType="w" fact="0.170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l" for="ch" forName="Child2Accent4" refType="w" fact="0.1137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l" for="ch" forName="Child1Accent6" refType="w" fact="0.061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l" for="ch" forName="Child2Accent5" refType="w" fact="0.057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l" for="ch" forName="Child1Accent7" refType="w" fact="0.0002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2Accent6" refType="w" fact="0.0002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l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l" for="ch" forName="Child3Accent1" refType="w" fact="0.3436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l" for="ch" forName="Child3Accent2" refType="w" fact="0.3068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l" for="ch" forName="Child3Accent3" refType="w" fact="0.245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l" for="ch" forName="Child3Accent4" refType="w" fact="0.1842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l" for="ch" forName="Child3Accent5" refType="w" fact="0.1229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l" for="ch" forName="Child3Accent6" refType="w" fact="0.061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l" for="ch" forName="Child3Accent7" refType="w" fact="0.0002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l" for="ch" forName="ParentAccent1" refType="w" fact="0.9713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l" for="ch" forName="ParentAccent2" refType="w" fact="0.9187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l" for="ch" forName="ParentAccent3" refType="w" fact="0.8661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l" for="ch" forName="ParentAccent4" refType="w" fact="0.8136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l" for="ch" forName="ParentAccent5" refType="w" fact="0.761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l" for="ch" forName="ParentAccent6" refType="w" fact="0.6797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l" for="ch" forName="ParentAccent7" refType="w" fact="0.924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l" for="ch" forName="ParentAccent8" refType="w" fact="0.924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l" for="ch" forName="ParentAccent9" refType="w" fact="0.9501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l" for="ch" forName="ParentAccent10" refType="w" fact="0.9518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l" for="ch" forName="Child3" refType="w" fact="0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l" for="ch" forName="Child2" refType="w" fact="0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l" for="ch" forName="Child1" refType="w" fact="0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l" for="ch" forName="Parent" refType="w" fact="0.3653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1" axis="ch" ptType="node" func="cnt" op="equ" val="4">
                <dgm:alg type="composite">
                  <dgm:param type="ar" val="1.8304"/>
                </dgm:alg>
                <dgm:constrLst>
                  <dgm:constr type="l" for="ch" forName="Parent" refType="w" fact="0.3771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l" for="ch" forName="Child1Accent1" refType="w" fact="0.3904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l" for="ch" forName="Child1Accent3" refType="w" fact="0.3001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l" for="ch" forName="Child1Accent4" refType="w" fact="0.2418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l" for="ch" forName="Child1Accent5" refType="w" fact="0.183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l" for="ch" forName="Child1Accent6" refType="w" fact="0.1252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l" for="ch" forName="Child3Accent1" refType="w" fact="0.3158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l" for="ch" forName="Child3Accent2" refType="w" fact="0.2689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l" for="ch" forName="Child3Accent4" refType="w" fact="0.1614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l" for="ch" forName="Child3Accent5" refType="w" fact="0.1077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l" for="ch" forName="Child1Accent7" refType="w" fact="0.0668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l" for="ch" forName="Child3Accent6" refType="w" fact="0.0539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l" for="ch" forName="Child1Accent8" refType="w" fact="0.008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l" for="ch" forName="Child3Accent7" refType="w" fact="0.0002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l" for="ch" forName="Child4Accent1" refType="w" fact="0.3904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l" for="ch" forName="Child4Accent3" refType="w" fact="0.2998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l" for="ch" forName="Child4Accent4" refType="w" fact="0.241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l" for="ch" forName="Child4Accent5" refType="w" fact="0.1833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l" for="ch" forName="Child4Accent6" refType="w" fact="0.1251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l" for="ch" forName="Child4Accent7" refType="w" fact="0.0668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l" for="ch" forName="Child4Accent8" refType="w" fact="0.0086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l" for="ch" forName="Child2Accent1" refType="w" fact="0.3158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l" for="ch" forName="Child4Accent2" refType="w" fact="0.358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l" for="ch" forName="Child1Accent2" refType="w" fact="0.358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l" for="ch" forName="Child3Accent3" refType="w" fact="0.2151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l" for="ch" forName="Child2Accent2" refType="w" fact="0.2689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l" for="ch" forName="Child2Accent4" refType="w" fact="0.1614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l" for="ch" forName="Child2Accent5" refType="w" fact="0.1077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l" for="ch" forName="Child2Accent6" refType="w" fact="0.0539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l" for="ch" forName="Child2Accent7" refType="w" fact="0.0002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l" for="ch" forName="Child2Accent3" refType="w" fact="0.2151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l" for="ch" forName="ParentAccent1" refType="w" fact="0.9717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l" for="ch" forName="ParentAccent2" refType="w" fact="0.9199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l" for="ch" forName="ParentAccent3" refType="w" fact="0.8682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l" for="ch" forName="ParentAccent4" refType="w" fact="0.8164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l" for="ch" forName="ParentAccent5" refType="w" fact="0.7646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l" for="ch" forName="ParentAccent6" refType="w" fact="0.6846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l" for="ch" forName="ParentAccent7" refType="w" fact="0.9256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l" for="ch" forName="ParentAccent8" refType="w" fact="0.9256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l" for="ch" forName="ParentAccent9" refType="w" fact="0.9509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l" for="ch" forName="ParentAccent10" refType="w" fact="0.952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l" for="ch" forName="Child4" refType="w" fact="0.0081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l" for="ch" forName="Child3" refType="w" fact="0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l" for="ch" forName="Child2" refType="w" fact="0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l" for="ch" forName="Child1" refType="w" fact="0.0081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12">
                <dgm:alg type="composite">
                  <dgm:param type="ar" val="1.3278"/>
                </dgm:alg>
                <dgm:constrLst>
                  <dgm:constr type="l" for="ch" forName="Child2Accent1" refType="w" fact="0.3436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l" for="ch" forName="Child2Accent2" refType="w" fact="0.3068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l" for="ch" forName="Child2Accent3" refType="w" fact="0.245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l" for="ch" forName="Child2Accent4" refType="w" fact="0.1842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l" for="ch" forName="Child2Accent5" refType="w" fact="0.1229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l" for="ch" forName="Child3Accent1" refType="w" fact="0.284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l" for="ch" forName="Child3Accent2" refType="w" fact="0.2272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l" for="ch" forName="Child3Accent3" refType="w" fact="0.170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l" for="ch" forName="Child3Accent4" refType="w" fact="0.1137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l" for="ch" forName="Child2Accent6" refType="w" fact="0.061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l" for="ch" forName="Child3Accent5" refType="w" fact="0.057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l" for="ch" forName="Child2Accent7" refType="w" fact="0.0002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l" for="ch" forName="Child3Accent6" refType="w" fact="0.0002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l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l" for="ch" forName="Child4Accent1" refType="w" fact="0.3436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l" for="ch" forName="Child4Accent2" refType="w" fact="0.3068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l" for="ch" forName="Child4Accent3" refType="w" fact="0.245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l" for="ch" forName="Child4Accent4" refType="w" fact="0.1842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l" for="ch" forName="Child4Accent5" refType="w" fact="0.1229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l" for="ch" forName="Child4Accent6" refType="w" fact="0.061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l" for="ch" forName="Child4Accent7" refType="w" fact="0.0002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l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l" for="ch" forName="ParentAccent1" refType="w" fact="0.9713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l" for="ch" forName="ParentAccent2" refType="w" fact="0.9187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l" for="ch" forName="ParentAccent3" refType="w" fact="0.8661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l" for="ch" forName="ParentAccent4" refType="w" fact="0.8136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l" for="ch" forName="ParentAccent5" refType="w" fact="0.761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l" for="ch" forName="ParentAccent6" refType="w" fact="0.6797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l" for="ch" forName="ParentAccent7" refType="w" fact="0.924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l" for="ch" forName="ParentAccent8" refType="w" fact="0.924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l" for="ch" forName="ParentAccent9" refType="w" fact="0.9501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l" for="ch" forName="ParentAccent10" refType="w" fact="0.9518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l" for="ch" forName="Child1Accent1" refType="w" fact="0.4819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l" for="ch" forName="Child1Accent4" refType="w" fact="0.3653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l" for="ch" forName="Child1Accent5" refType="w" fact="0.304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l" for="ch" forName="Child1Accent6" refType="w" fact="0.2426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l" for="ch" forName="Child1Accent7" refType="w" fact="0.1813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l" for="ch" forName="Child1Accent8" refType="w" fact="0.12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l" for="ch" forName="Child1Accent9" refType="w" fact="0.0587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l" for="ch" forName="Child5Accent1" refType="w" fact="0.4819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l" for="ch" forName="Child5Accent4" refType="w" fact="0.3653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l" for="ch" forName="Child5Accent5" refType="w" fact="0.304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l" for="ch" forName="Child5Accent6" refType="w" fact="0.2426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l" for="ch" forName="Child5Accent7" refType="w" fact="0.1813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l" for="ch" forName="Child5Accent8" refType="w" fact="0.12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l" for="ch" forName="Child5Accent9" refType="w" fact="0.0587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l" for="ch" forName="Child5Accent2" refType="w" fact="0.453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l" for="ch" forName="Child5Accent3" refType="w" fact="0.4118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l" for="ch" forName="Child1Accent2" refType="w" fact="0.4458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l" for="ch" forName="Child1Accent3" refType="w" fact="0.4054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l" for="ch" forName="Child5" refType="w" fact="0.0581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l" for="ch" forName="Child4" refType="w" fact="0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l" for="ch" forName="Child3" refType="w" fact="0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l" for="ch" forName="Child2" refType="w" fact="0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l" for="ch" forName="Child1" refType="w" fact="0.0581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l" for="ch" forName="Parent" refType="w" fact="0.3653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if>
          <dgm:else name="Name13">
            <dgm:choose name="Name14">
              <dgm:if name="Name15" axis="ch" ptType="node" func="cnt" op="equ" val="0">
                <dgm:alg type="composite">
                  <dgm:param type="ar" val="2.1059"/>
                </dgm:alg>
                <dgm:constrLst>
                  <dgm:constr type="r" for="ch" forName="Parent" refType="w"/>
                  <dgm:constr type="t" for="ch" forName="Parent" refType="h" fact="0"/>
                  <dgm:constr type="w" for="ch" forName="Parent" refType="w" fact="0.4749"/>
                  <dgm:constr type="h" for="ch" forName="Parent" refType="h"/>
                  <dgm:constr type="r" for="ch" forName="ParentAccent1" refType="w" fact="0.0469"/>
                  <dgm:constr type="t" for="ch" forName="ParentAccent1" refType="h" fact="0.4506"/>
                  <dgm:constr type="w" for="ch" forName="ParentAccent1" refType="w" fact="0.0469"/>
                  <dgm:constr type="h" for="ch" forName="ParentAccent1" refType="h" fact="0.0988"/>
                  <dgm:constr type="r" for="ch" forName="ParentAccent2" refType="w" fact="0.1266"/>
                  <dgm:constr type="t" for="ch" forName="ParentAccent2" refType="h" fact="0.4506"/>
                  <dgm:constr type="w" for="ch" forName="ParentAccent2" refType="w" fact="0.0469"/>
                  <dgm:constr type="h" for="ch" forName="ParentAccent2" refType="h" fact="0.0988"/>
                  <dgm:constr type="r" for="ch" forName="ParentAccent3" refType="w" fact="0.2063"/>
                  <dgm:constr type="t" for="ch" forName="ParentAccent3" refType="h" fact="0.4506"/>
                  <dgm:constr type="w" for="ch" forName="ParentAccent3" refType="w" fact="0.0469"/>
                  <dgm:constr type="h" for="ch" forName="ParentAccent3" refType="h" fact="0.0988"/>
                  <dgm:constr type="r" for="ch" forName="ParentAccent4" refType="w" fact="0.286"/>
                  <dgm:constr type="t" for="ch" forName="ParentAccent4" refType="h" fact="0.4506"/>
                  <dgm:constr type="w" for="ch" forName="ParentAccent4" refType="w" fact="0.0469"/>
                  <dgm:constr type="h" for="ch" forName="ParentAccent4" refType="h" fact="0.0988"/>
                  <dgm:constr type="r" for="ch" forName="ParentAccent5" refType="w" fact="0.3657"/>
                  <dgm:constr type="t" for="ch" forName="ParentAccent5" refType="h" fact="0.4506"/>
                  <dgm:constr type="w" for="ch" forName="ParentAccent5" refType="w" fact="0.0469"/>
                  <dgm:constr type="h" for="ch" forName="ParentAccent5" refType="h" fact="0.0988"/>
                  <dgm:constr type="r" for="ch" forName="ParentAccent6" refType="w" fact="0.4924"/>
                  <dgm:constr type="t" for="ch" forName="ParentAccent6" refType="h" fact="0.4012"/>
                  <dgm:constr type="w" for="ch" forName="ParentAccent6" refType="w" fact="0.0939"/>
                  <dgm:constr type="h" for="ch" forName="ParentAccent6" refType="h" fact="0.1976"/>
                  <dgm:constr type="r" for="ch" forName="ParentAccent7" refType="w" fact="0.1234"/>
                  <dgm:constr type="t" for="ch" forName="ParentAccent7" refType="h" fact="0.2465"/>
                  <dgm:constr type="w" for="ch" forName="ParentAccent7" refType="w" fact="0.0469"/>
                  <dgm:constr type="h" for="ch" forName="ParentAccent7" refType="h" fact="0.0988"/>
                  <dgm:constr type="r" for="ch" forName="ParentAccent8" refType="w" fact="0.1234"/>
                  <dgm:constr type="t" for="ch" forName="ParentAccent8" refType="h" fact="0.6562"/>
                  <dgm:constr type="w" for="ch" forName="ParentAccent8" refType="w" fact="0.0469"/>
                  <dgm:constr type="h" for="ch" forName="ParentAccent8" refType="h" fact="0.0988"/>
                  <dgm:constr type="r" for="ch" forName="ParentAccent9" refType="w" fact="0.0815"/>
                  <dgm:constr type="t" for="ch" forName="ParentAccent9" refType="h" fact="0.3353"/>
                  <dgm:constr type="w" for="ch" forName="ParentAccent9" refType="w" fact="0.0469"/>
                  <dgm:constr type="h" for="ch" forName="ParentAccent9" refType="h" fact="0.0988"/>
                  <dgm:constr type="r" for="ch" forName="ParentAccent10" refType="w" fact="0.0787"/>
                  <dgm:constr type="t" for="ch" forName="ParentAccent10" refType="h" fact="0.5679"/>
                  <dgm:constr type="w" for="ch" forName="ParentAccent10" refType="w" fact="0.0469"/>
                  <dgm:constr type="h" for="ch" forName="ParentAccent10" refType="h" fact="0.0988"/>
                </dgm:constrLst>
              </dgm:if>
              <dgm:if name="Name16" axis="ch" ptType="node" func="cnt" op="equ" val="1">
                <dgm:alg type="composite">
                  <dgm:param type="ar" val="3.4411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r" for="ch" forName="Child1Accent1" refType="w" fact="0.716"/>
                  <dgm:constr type="t" for="ch" forName="Child1Accent1" refType="h" fact="0.4012"/>
                  <dgm:constr type="w" for="ch" forName="Child1Accent1" refType="w" fact="0.0574"/>
                  <dgm:constr type="h" for="ch" forName="Child1Accent1" refType="h" fact="0.1976"/>
                  <dgm:constr type="r" for="ch" forName="Child1Accent2" refType="w" fact="0.7728"/>
                  <dgm:constr type="t" for="ch" forName="Child1Accent2" refType="h" fact="0.4506"/>
                  <dgm:constr type="w" for="ch" forName="Child1Accent2" refType="w" fact="0.0287"/>
                  <dgm:constr type="h" for="ch" forName="Child1Accent2" refType="h" fact="0.0988"/>
                  <dgm:constr type="r" for="ch" forName="Child1Accent3" refType="w" fact="0.8295"/>
                  <dgm:constr type="t" for="ch" forName="Child1Accent3" refType="h" fact="0.4506"/>
                  <dgm:constr type="w" for="ch" forName="Child1Accent3" refType="w" fact="0.0287"/>
                  <dgm:constr type="h" for="ch" forName="Child1Accent3" refType="h" fact="0.0988"/>
                  <dgm:constr type="r" for="ch" forName="Child1Accent4" refType="w" fact="0.8863"/>
                  <dgm:constr type="t" for="ch" forName="Child1Accent4" refType="h" fact="0.4506"/>
                  <dgm:constr type="w" for="ch" forName="Child1Accent4" refType="w" fact="0.0287"/>
                  <dgm:constr type="h" for="ch" forName="Child1Accent4" refType="h" fact="0.0988"/>
                  <dgm:constr type="r" for="ch" forName="Child1Accent5" refType="w" fact="0.943"/>
                  <dgm:constr type="t" for="ch" forName="Child1Accent5" refType="h" fact="0.4506"/>
                  <dgm:constr type="w" for="ch" forName="Child1Accent5" refType="w" fact="0.0287"/>
                  <dgm:constr type="h" for="ch" forName="Child1Accent5" refType="h" fact="0.0988"/>
                  <dgm:constr type="r" for="ch" forName="Child1Accent6" refType="w" fact="0.9998"/>
                  <dgm:constr type="t" for="ch" forName="Child1Accent6" refType="h" fact="0.4506"/>
                  <dgm:constr type="w" for="ch" forName="Child1Accent6" refType="w" fact="0.0287"/>
                  <dgm:constr type="h" for="ch" forName="Child1Accent6" refType="h" fact="0.0988"/>
                  <dgm:constr type="l" for="ch" forName="Child1Accent7" refType="w" fact="0"/>
                  <dgm:constr type="t" for="ch" forName="Child1Accent7" refType="h" fact="0"/>
                  <dgm:constr type="w" for="ch" forName="Child1Accent7" refType="w" fact="0"/>
                  <dgm:constr type="h" for="ch" forName="Child1Accent7" refType="h" fact="0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ParentAccent1" refType="w" fact="0.0287"/>
                  <dgm:constr type="t" for="ch" forName="ParentAccent1" refType="h" fact="0.4506"/>
                  <dgm:constr type="w" for="ch" forName="ParentAccent1" refType="w" fact="0.0287"/>
                  <dgm:constr type="h" for="ch" forName="ParentAccent1" refType="h" fact="0.0988"/>
                  <dgm:constr type="r" for="ch" forName="ParentAccent2" refType="w" fact="0.0813"/>
                  <dgm:constr type="t" for="ch" forName="ParentAccent2" refType="h" fact="0.4506"/>
                  <dgm:constr type="w" for="ch" forName="ParentAccent2" refType="w" fact="0.0287"/>
                  <dgm:constr type="h" for="ch" forName="ParentAccent2" refType="h" fact="0.0988"/>
                  <dgm:constr type="r" for="ch" forName="ParentAccent3" refType="w" fact="0.1339"/>
                  <dgm:constr type="t" for="ch" forName="ParentAccent3" refType="h" fact="0.4506"/>
                  <dgm:constr type="w" for="ch" forName="ParentAccent3" refType="w" fact="0.0287"/>
                  <dgm:constr type="h" for="ch" forName="ParentAccent3" refType="h" fact="0.0988"/>
                  <dgm:constr type="r" for="ch" forName="ParentAccent4" refType="w" fact="0.1864"/>
                  <dgm:constr type="t" for="ch" forName="ParentAccent4" refType="h" fact="0.4506"/>
                  <dgm:constr type="w" for="ch" forName="ParentAccent4" refType="w" fact="0.0287"/>
                  <dgm:constr type="h" for="ch" forName="ParentAccent4" refType="h" fact="0.0988"/>
                  <dgm:constr type="r" for="ch" forName="ParentAccent5" refType="w" fact="0.239"/>
                  <dgm:constr type="t" for="ch" forName="ParentAccent5" refType="h" fact="0.4506"/>
                  <dgm:constr type="w" for="ch" forName="ParentAccent5" refType="w" fact="0.0287"/>
                  <dgm:constr type="h" for="ch" forName="ParentAccent5" refType="h" fact="0.0988"/>
                  <dgm:constr type="r" for="ch" forName="ParentAccent6" refType="w" fact="0.3203"/>
                  <dgm:constr type="t" for="ch" forName="ParentAccent6" refType="h" fact="0.4012"/>
                  <dgm:constr type="w" for="ch" forName="ParentAccent6" refType="w" fact="0.0574"/>
                  <dgm:constr type="h" for="ch" forName="ParentAccent6" refType="h" fact="0.1976"/>
                  <dgm:constr type="r" for="ch" forName="ParentAccent7" refType="w" fact="0.0755"/>
                  <dgm:constr type="t" for="ch" forName="ParentAccent7" refType="h" fact="0.2465"/>
                  <dgm:constr type="w" for="ch" forName="ParentAccent7" refType="w" fact="0.0287"/>
                  <dgm:constr type="h" for="ch" forName="ParentAccent7" refType="h" fact="0.0988"/>
                  <dgm:constr type="r" for="ch" forName="ParentAccent8" refType="w" fact="0.0755"/>
                  <dgm:constr type="t" for="ch" forName="ParentAccent8" refType="h" fact="0.6562"/>
                  <dgm:constr type="w" for="ch" forName="ParentAccent8" refType="w" fact="0.0287"/>
                  <dgm:constr type="h" for="ch" forName="ParentAccent8" refType="h" fact="0.0988"/>
                  <dgm:constr type="r" for="ch" forName="ParentAccent9" refType="w" fact="0.0499"/>
                  <dgm:constr type="t" for="ch" forName="ParentAccent9" refType="h" fact="0.3353"/>
                  <dgm:constr type="w" for="ch" forName="ParentAccent9" refType="w" fact="0.0287"/>
                  <dgm:constr type="h" for="ch" forName="ParentAccent9" refType="h" fact="0.0988"/>
                  <dgm:constr type="r" for="ch" forName="ParentAccent10" refType="w" fact="0.0482"/>
                  <dgm:constr type="t" for="ch" forName="ParentAccent10" refType="h" fact="0.5679"/>
                  <dgm:constr type="w" for="ch" forName="ParentAccent10" refType="w" fact="0.0287"/>
                  <dgm:constr type="h" for="ch" forName="ParentAccent10" refType="h" fact="0.0988"/>
                  <dgm:constr type="r" for="ch" forName="Child1" refType="w"/>
                  <dgm:constr type="t" for="ch" forName="Child1" refType="h" fact="0.1978"/>
                  <dgm:constr type="w" for="ch" forName="Child1" refType="w" fact="0.2544"/>
                  <dgm:constr type="h" for="ch" forName="Child1" refType="h" fact="0.2541"/>
                  <dgm:constr type="r" for="ch" forName="Parent" refType="w" fact="0.6347"/>
                  <dgm:constr type="t" for="ch" forName="Parent" refType="h" fact="0"/>
                  <dgm:constr type="w" for="ch" forName="Parent" refType="w" fact="0.2906"/>
                  <dgm:constr type="h" for="ch" forName="Parent" refType="h"/>
                </dgm:constrLst>
              </dgm:if>
              <dgm:if name="Name17" axis="ch" ptType="node" func="cnt" op="equ" val="2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2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l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l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6564"/>
                  <dgm:constr type="t" for="ch" forName="Child2Accent1" refType="h" fact="0.8153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6932"/>
                  <dgm:constr type="t" for="ch" forName="Child2Accent2" refType="h" fact="0.9392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7545"/>
                  <dgm:constr type="t" for="ch" forName="Child2Accent3" refType="h" fact="0.9392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158"/>
                  <dgm:constr type="t" for="ch" forName="Child2Accent4" refType="h" fact="0.9392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8771"/>
                  <dgm:constr type="t" for="ch" forName="Child2Accent5" refType="h" fact="0.9392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385"/>
                  <dgm:constr type="t" for="ch" forName="Child2Accent6" refType="h" fact="0.9392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.9998"/>
                  <dgm:constr type="t" for="ch" forName="Child2Accent7" refType="h" fact="0.9392"/>
                  <dgm:constr type="w" for="ch" forName="Child2Accent7" refType="w" fact="0.0287"/>
                  <dgm:constr type="h" for="ch" forName="Child2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2" refType="w"/>
                  <dgm:constr type="t" for="ch" forName="Child2" refType="h" fact="0.7822"/>
                  <dgm:constr type="w" for="ch" forName="Child2" refType="w" fact="0.336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8" axis="ch" ptType="node" func="cnt" op="equ" val="3">
                <dgm:alg type="composite">
                  <dgm:param type="ar" val="2.1185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r" for="ch" forName="Child1Accent1" refType="w" fact="0.6564"/>
                  <dgm:constr type="t" for="ch" forName="Child1Accent1" refType="h" fact="0.2211"/>
                  <dgm:constr type="w" for="ch" forName="Child1Accent1" refType="w" fact="0.0574"/>
                  <dgm:constr type="h" for="ch" forName="Child1Accent1" refType="h" fact="0.1217"/>
                  <dgm:constr type="r" for="ch" forName="Child1Accent2" refType="w" fact="0.6932"/>
                  <dgm:constr type="t" for="ch" forName="Child1Accent2" refType="h" fact="0.1569"/>
                  <dgm:constr type="w" for="ch" forName="Child1Accent2" refType="w" fact="0.0287"/>
                  <dgm:constr type="h" for="ch" forName="Child1Accent2" refType="h" fact="0.0608"/>
                  <dgm:constr type="r" for="ch" forName="Child1Accent3" refType="w" fact="0.7545"/>
                  <dgm:constr type="t" for="ch" forName="Child1Accent3" refType="h" fact="0.1569"/>
                  <dgm:constr type="w" for="ch" forName="Child1Accent3" refType="w" fact="0.0287"/>
                  <dgm:constr type="h" for="ch" forName="Child1Accent3" refType="h" fact="0.0608"/>
                  <dgm:constr type="r" for="ch" forName="Child1Accent4" refType="w" fact="0.8158"/>
                  <dgm:constr type="t" for="ch" forName="Child1Accent4" refType="h" fact="0.1569"/>
                  <dgm:constr type="w" for="ch" forName="Child1Accent4" refType="w" fact="0.0287"/>
                  <dgm:constr type="h" for="ch" forName="Child1Accent4" refType="h" fact="0.0608"/>
                  <dgm:constr type="r" for="ch" forName="Child1Accent5" refType="w" fact="0.8771"/>
                  <dgm:constr type="t" for="ch" forName="Child1Accent5" refType="h" fact="0.1569"/>
                  <dgm:constr type="w" for="ch" forName="Child1Accent5" refType="w" fact="0.0287"/>
                  <dgm:constr type="h" for="ch" forName="Child1Accent5" refType="h" fact="0.0608"/>
                  <dgm:constr type="r" for="ch" forName="Child1Accent6" refType="w" fact="0.9385"/>
                  <dgm:constr type="t" for="ch" forName="Child1Accent6" refType="h" fact="0.1569"/>
                  <dgm:constr type="w" for="ch" forName="Child1Accent6" refType="w" fact="0.0287"/>
                  <dgm:constr type="h" for="ch" forName="Child1Accent6" refType="h" fact="0.0608"/>
                  <dgm:constr type="r" for="ch" forName="Child1Accent7" refType="w" fact="0.9998"/>
                  <dgm:constr type="t" for="ch" forName="Child1Accent7" refType="h" fact="0.1569"/>
                  <dgm:constr type="w" for="ch" forName="Child1Accent7" refType="w" fact="0.0287"/>
                  <dgm:constr type="h" for="ch" forName="Child1Accent7" refType="h" fact="0.0608"/>
                  <dgm:constr type="r" for="ch" forName="Child1Accent8" refType="w" fact="0"/>
                  <dgm:constr type="t" for="ch" forName="Child1Accent8" refType="h" fact="0"/>
                  <dgm:constr type="w" for="ch" forName="Child1Accent8" refType="w" fact="0"/>
                  <dgm:constr type="h" for="ch" forName="Child1Accent8" refType="h" fact="0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2Accent1" refType="w" fact="0.716"/>
                  <dgm:constr type="t" for="ch" forName="Child2Accent1" refType="h" fact="0.5207"/>
                  <dgm:constr type="w" for="ch" forName="Child2Accent1" refType="w" fact="0.0574"/>
                  <dgm:constr type="h" for="ch" forName="Child2Accent1" refType="h" fact="0.1217"/>
                  <dgm:constr type="r" for="ch" forName="Child2Accent2" refType="w" fact="0.7728"/>
                  <dgm:constr type="t" for="ch" forName="Child2Accent2" refType="h" fact="0.5511"/>
                  <dgm:constr type="w" for="ch" forName="Child2Accent2" refType="w" fact="0.0287"/>
                  <dgm:constr type="h" for="ch" forName="Child2Accent2" refType="h" fact="0.0608"/>
                  <dgm:constr type="r" for="ch" forName="Child2Accent3" refType="w" fact="0.8295"/>
                  <dgm:constr type="t" for="ch" forName="Child2Accent3" refType="h" fact="0.5511"/>
                  <dgm:constr type="w" for="ch" forName="Child2Accent3" refType="w" fact="0.0287"/>
                  <dgm:constr type="h" for="ch" forName="Child2Accent3" refType="h" fact="0.0608"/>
                  <dgm:constr type="r" for="ch" forName="Child2Accent4" refType="w" fact="0.8863"/>
                  <dgm:constr type="t" for="ch" forName="Child2Accent4" refType="h" fact="0.5511"/>
                  <dgm:constr type="w" for="ch" forName="Child2Accent4" refType="w" fact="0.0287"/>
                  <dgm:constr type="h" for="ch" forName="Child2Accent4" refType="h" fact="0.0608"/>
                  <dgm:constr type="r" for="ch" forName="Child2Accent5" refType="w" fact="0.943"/>
                  <dgm:constr type="t" for="ch" forName="Child2Accent5" refType="h" fact="0.5511"/>
                  <dgm:constr type="w" for="ch" forName="Child2Accent5" refType="w" fact="0.0287"/>
                  <dgm:constr type="h" for="ch" forName="Child2Accent5" refType="h" fact="0.0608"/>
                  <dgm:constr type="r" for="ch" forName="Child2Accent6" refType="w" fact="0.9998"/>
                  <dgm:constr type="t" for="ch" forName="Child2Accent6" refType="h" fact="0.5511"/>
                  <dgm:constr type="w" for="ch" forName="Child2Accent6" refType="w" fact="0.0287"/>
                  <dgm:constr type="h" for="ch" forName="Child2Accent6" refType="h" fact="0.0608"/>
                  <dgm:constr type="r" for="ch" forName="Child2Accent7" refType="w" fact="0"/>
                  <dgm:constr type="t" for="ch" forName="Child2Accent7" refType="h" fact="0"/>
                  <dgm:constr type="w" for="ch" forName="Child2Accent7" refType="w" fact="0"/>
                  <dgm:constr type="h" for="ch" forName="Child2Accent7" refType="h" fact="0"/>
                  <dgm:constr type="r" for="ch" forName="Child3Accent1" refType="w" fact="0.6564"/>
                  <dgm:constr type="t" for="ch" forName="Child3Accent1" refType="h" fact="0.8153"/>
                  <dgm:constr type="w" for="ch" forName="Child3Accent1" refType="w" fact="0.0574"/>
                  <dgm:constr type="h" for="ch" forName="Child3Accent1" refType="h" fact="0.1217"/>
                  <dgm:constr type="r" for="ch" forName="Child3Accent2" refType="w" fact="0.6932"/>
                  <dgm:constr type="t" for="ch" forName="Child3Accent2" refType="h" fact="0.9392"/>
                  <dgm:constr type="w" for="ch" forName="Child3Accent2" refType="w" fact="0.0287"/>
                  <dgm:constr type="h" for="ch" forName="Child3Accent2" refType="h" fact="0.0608"/>
                  <dgm:constr type="r" for="ch" forName="Child3Accent3" refType="w" fact="0.7545"/>
                  <dgm:constr type="t" for="ch" forName="Child3Accent3" refType="h" fact="0.9392"/>
                  <dgm:constr type="w" for="ch" forName="Child3Accent3" refType="w" fact="0.0287"/>
                  <dgm:constr type="h" for="ch" forName="Child3Accent3" refType="h" fact="0.0608"/>
                  <dgm:constr type="r" for="ch" forName="Child3Accent4" refType="w" fact="0.8158"/>
                  <dgm:constr type="t" for="ch" forName="Child3Accent4" refType="h" fact="0.9392"/>
                  <dgm:constr type="w" for="ch" forName="Child3Accent4" refType="w" fact="0.0287"/>
                  <dgm:constr type="h" for="ch" forName="Child3Accent4" refType="h" fact="0.0608"/>
                  <dgm:constr type="r" for="ch" forName="Child3Accent5" refType="w" fact="0.8771"/>
                  <dgm:constr type="t" for="ch" forName="Child3Accent5" refType="h" fact="0.9392"/>
                  <dgm:constr type="w" for="ch" forName="Child3Accent5" refType="w" fact="0.0287"/>
                  <dgm:constr type="h" for="ch" forName="Child3Accent5" refType="h" fact="0.0608"/>
                  <dgm:constr type="r" for="ch" forName="Child3Accent6" refType="w" fact="0.9385"/>
                  <dgm:constr type="t" for="ch" forName="Child3Accent6" refType="h" fact="0.9392"/>
                  <dgm:constr type="w" for="ch" forName="Child3Accent6" refType="w" fact="0.0287"/>
                  <dgm:constr type="h" for="ch" forName="Child3Accent6" refType="h" fact="0.0608"/>
                  <dgm:constr type="r" for="ch" forName="Child3Accent7" refType="w" fact="0.9998"/>
                  <dgm:constr type="t" for="ch" forName="Child3Accent7" refType="h" fact="0.9392"/>
                  <dgm:constr type="w" for="ch" forName="Child3Accent7" refType="w" fact="0.0287"/>
                  <dgm:constr type="h" for="ch" forName="Child3Accent7" refType="h" fact="0.0608"/>
                  <dgm:constr type="r" for="ch" forName="ParentAccent1" refType="w" fact="0.0287"/>
                  <dgm:constr type="t" for="ch" forName="ParentAccent1" refType="h" fact="0.5511"/>
                  <dgm:constr type="w" for="ch" forName="ParentAccent1" refType="w" fact="0.0287"/>
                  <dgm:constr type="h" for="ch" forName="ParentAccent1" refType="h" fact="0.0608"/>
                  <dgm:constr type="r" for="ch" forName="ParentAccent2" refType="w" fact="0.0813"/>
                  <dgm:constr type="t" for="ch" forName="ParentAccent2" refType="h" fact="0.5511"/>
                  <dgm:constr type="w" for="ch" forName="ParentAccent2" refType="w" fact="0.0287"/>
                  <dgm:constr type="h" for="ch" forName="ParentAccent2" refType="h" fact="0.0608"/>
                  <dgm:constr type="r" for="ch" forName="ParentAccent3" refType="w" fact="0.1339"/>
                  <dgm:constr type="t" for="ch" forName="ParentAccent3" refType="h" fact="0.5511"/>
                  <dgm:constr type="w" for="ch" forName="ParentAccent3" refType="w" fact="0.0287"/>
                  <dgm:constr type="h" for="ch" forName="ParentAccent3" refType="h" fact="0.0608"/>
                  <dgm:constr type="r" for="ch" forName="ParentAccent4" refType="w" fact="0.1864"/>
                  <dgm:constr type="t" for="ch" forName="ParentAccent4" refType="h" fact="0.5511"/>
                  <dgm:constr type="w" for="ch" forName="ParentAccent4" refType="w" fact="0.0287"/>
                  <dgm:constr type="h" for="ch" forName="ParentAccent4" refType="h" fact="0.0608"/>
                  <dgm:constr type="r" for="ch" forName="ParentAccent5" refType="w" fact="0.239"/>
                  <dgm:constr type="t" for="ch" forName="ParentAccent5" refType="h" fact="0.5511"/>
                  <dgm:constr type="w" for="ch" forName="ParentAccent5" refType="w" fact="0.0287"/>
                  <dgm:constr type="h" for="ch" forName="ParentAccent5" refType="h" fact="0.0608"/>
                  <dgm:constr type="r" for="ch" forName="ParentAccent6" refType="w" fact="0.3203"/>
                  <dgm:constr type="t" for="ch" forName="ParentAccent6" refType="h" fact="0.5207"/>
                  <dgm:constr type="w" for="ch" forName="ParentAccent6" refType="w" fact="0.0574"/>
                  <dgm:constr type="h" for="ch" forName="ParentAccent6" refType="h" fact="0.1217"/>
                  <dgm:constr type="r" for="ch" forName="ParentAccent7" refType="w" fact="0.0755"/>
                  <dgm:constr type="t" for="ch" forName="ParentAccent7" refType="h" fact="0.4255"/>
                  <dgm:constr type="w" for="ch" forName="ParentAccent7" refType="w" fact="0.0287"/>
                  <dgm:constr type="h" for="ch" forName="ParentAccent7" refType="h" fact="0.0608"/>
                  <dgm:constr type="r" for="ch" forName="ParentAccent8" refType="w" fact="0.0755"/>
                  <dgm:constr type="t" for="ch" forName="ParentAccent8" refType="h" fact="0.6776"/>
                  <dgm:constr type="w" for="ch" forName="ParentAccent8" refType="w" fact="0.0287"/>
                  <dgm:constr type="h" for="ch" forName="ParentAccent8" refType="h" fact="0.0608"/>
                  <dgm:constr type="r" for="ch" forName="ParentAccent9" refType="w" fact="0.0499"/>
                  <dgm:constr type="t" for="ch" forName="ParentAccent9" refType="h" fact="0.4801"/>
                  <dgm:constr type="w" for="ch" forName="ParentAccent9" refType="w" fact="0.0287"/>
                  <dgm:constr type="h" for="ch" forName="ParentAccent9" refType="h" fact="0.0608"/>
                  <dgm:constr type="r" for="ch" forName="ParentAccent10" refType="w" fact="0.0482"/>
                  <dgm:constr type="t" for="ch" forName="ParentAccent10" refType="h" fact="0.6233"/>
                  <dgm:constr type="w" for="ch" forName="ParentAccent10" refType="w" fact="0.0287"/>
                  <dgm:constr type="h" for="ch" forName="ParentAccent10" refType="h" fact="0.0608"/>
                  <dgm:constr type="r" for="ch" forName="Child3" refType="w"/>
                  <dgm:constr type="t" for="ch" forName="Child3" refType="h" fact="0.7822"/>
                  <dgm:constr type="w" for="ch" forName="Child3" refType="w" fact="0.3364"/>
                  <dgm:constr type="h" for="ch" forName="Child3" refType="h" fact="0.1564"/>
                  <dgm:constr type="r" for="ch" forName="Child2" refType="w"/>
                  <dgm:constr type="t" for="ch" forName="Child2" refType="h" fact="0.3955"/>
                  <dgm:constr type="w" for="ch" forName="Child2" refType="w" fact="0.2544"/>
                  <dgm:constr type="h" for="ch" forName="Child2" refType="h" fact="0.1564"/>
                  <dgm:constr type="r" for="ch" forName="Child1" refType="w"/>
                  <dgm:constr type="t" for="ch" forName="Child1" refType="h" fact="0"/>
                  <dgm:constr type="w" for="ch" forName="Child1" refType="w" fact="0.3364"/>
                  <dgm:constr type="h" for="ch" forName="Child1" refType="h" fact="0.1564"/>
                  <dgm:constr type="r" for="ch" forName="Parent" refType="w" fact="0.6347"/>
                  <dgm:constr type="t" for="ch" forName="Parent" refType="h" fact="0.2737"/>
                  <dgm:constr type="w" for="ch" forName="Parent" refType="w" fact="0.2906"/>
                  <dgm:constr type="h" for="ch" forName="Parent" refType="h" fact="0.6157"/>
                </dgm:constrLst>
              </dgm:if>
              <dgm:if name="Name19" axis="ch" ptType="node" func="cnt" op="equ" val="4">
                <dgm:alg type="composite">
                  <dgm:param type="ar" val="1.8304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r" for="ch" forName="Parent" refType="w" fact="0.6229"/>
                  <dgm:constr type="t" for="ch" forName="Parent" refType="h" fact="0.2946"/>
                  <dgm:constr type="w" for="ch" forName="Parent" refType="w" fact="0.2862"/>
                  <dgm:constr type="h" for="ch" forName="Parent" refType="h" fact="0.5239"/>
                  <dgm:constr type="r" for="ch" forName="Child1Accent1" refType="w" fact="0.6096"/>
                  <dgm:constr type="t" for="ch" forName="Child1Accent1" refType="h" fact="0.2104"/>
                  <dgm:constr type="w" for="ch" forName="Child1Accent1" refType="w" fact="0.0566"/>
                  <dgm:constr type="h" for="ch" forName="Child1Accent1" refType="h" fact="0.1035"/>
                  <dgm:constr type="r" for="ch" forName="Child1Accent3" refType="w" fact="0.6999"/>
                  <dgm:constr type="t" for="ch" forName="Child1Accent3" refType="h" fact="0.128"/>
                  <dgm:constr type="w" for="ch" forName="Child1Accent3" refType="w" fact="0.0283"/>
                  <dgm:constr type="h" for="ch" forName="Child1Accent3" refType="h" fact="0.0518"/>
                  <dgm:constr type="r" for="ch" forName="Child1Accent4" refType="w" fact="0.7582"/>
                  <dgm:constr type="t" for="ch" forName="Child1Accent4" refType="h" fact="0.128"/>
                  <dgm:constr type="w" for="ch" forName="Child1Accent4" refType="w" fact="0.0283"/>
                  <dgm:constr type="h" for="ch" forName="Child1Accent4" refType="h" fact="0.0518"/>
                  <dgm:constr type="r" for="ch" forName="Child1Accent5" refType="w" fact="0.8165"/>
                  <dgm:constr type="t" for="ch" forName="Child1Accent5" refType="h" fact="0.128"/>
                  <dgm:constr type="w" for="ch" forName="Child1Accent5" refType="w" fact="0.0283"/>
                  <dgm:constr type="h" for="ch" forName="Child1Accent5" refType="h" fact="0.0518"/>
                  <dgm:constr type="r" for="ch" forName="Child1Accent6" refType="w" fact="0.8748"/>
                  <dgm:constr type="t" for="ch" forName="Child1Accent6" refType="h" fact="0.128"/>
                  <dgm:constr type="w" for="ch" forName="Child1Accent6" refType="w" fact="0.0283"/>
                  <dgm:constr type="h" for="ch" forName="Child1Accent6" refType="h" fact="0.0518"/>
                  <dgm:constr type="r" for="ch" forName="Child3Accent1" refType="w" fact="0.6842"/>
                  <dgm:constr type="t" for="ch" forName="Child3Accent1" refType="h" fact="0.6212"/>
                  <dgm:constr type="w" for="ch" forName="Child3Accent1" refType="w" fact="0.0566"/>
                  <dgm:constr type="h" for="ch" forName="Child3Accent1" refType="h" fact="0.1035"/>
                  <dgm:constr type="r" for="ch" forName="Child3Accent2" refType="w" fact="0.7311"/>
                  <dgm:constr type="t" for="ch" forName="Child3Accent2" refType="h" fact="0.6828"/>
                  <dgm:constr type="w" for="ch" forName="Child3Accent2" refType="w" fact="0.0283"/>
                  <dgm:constr type="h" for="ch" forName="Child3Accent2" refType="h" fact="0.0518"/>
                  <dgm:constr type="r" for="ch" forName="Child3Accent4" refType="w" fact="0.8386"/>
                  <dgm:constr type="t" for="ch" forName="Child3Accent4" refType="h" fact="0.6828"/>
                  <dgm:constr type="w" for="ch" forName="Child3Accent4" refType="w" fact="0.0283"/>
                  <dgm:constr type="h" for="ch" forName="Child3Accent4" refType="h" fact="0.0518"/>
                  <dgm:constr type="r" for="ch" forName="Child3Accent5" refType="w" fact="0.8923"/>
                  <dgm:constr type="t" for="ch" forName="Child3Accent5" refType="h" fact="0.6828"/>
                  <dgm:constr type="w" for="ch" forName="Child3Accent5" refType="w" fact="0.0283"/>
                  <dgm:constr type="h" for="ch" forName="Child3Accent5" refType="h" fact="0.0518"/>
                  <dgm:constr type="r" for="ch" forName="Child1Accent7" refType="w" fact="0.9332"/>
                  <dgm:constr type="t" for="ch" forName="Child1Accent7" refType="h" fact="0.128"/>
                  <dgm:constr type="w" for="ch" forName="Child1Accent7" refType="w" fact="0.0283"/>
                  <dgm:constr type="h" for="ch" forName="Child1Accent7" refType="h" fact="0.0518"/>
                  <dgm:constr type="r" for="ch" forName="Child3Accent6" refType="w" fact="0.9461"/>
                  <dgm:constr type="t" for="ch" forName="Child3Accent6" refType="h" fact="0.6828"/>
                  <dgm:constr type="w" for="ch" forName="Child3Accent6" refType="w" fact="0.0283"/>
                  <dgm:constr type="h" for="ch" forName="Child3Accent6" refType="h" fact="0.0518"/>
                  <dgm:constr type="r" for="ch" forName="Child1Accent8" refType="w" fact="0.9915"/>
                  <dgm:constr type="t" for="ch" forName="Child1Accent8" refType="h" fact="0.128"/>
                  <dgm:constr type="w" for="ch" forName="Child1Accent8" refType="w" fact="0.0283"/>
                  <dgm:constr type="h" for="ch" forName="Child1Accent8" refType="h" fact="0.0518"/>
                  <dgm:constr type="r" for="ch" forName="Child1Accent9" refType="w" fact="0"/>
                  <dgm:constr type="t" for="ch" forName="Child1Accent9" refType="h" fact="0"/>
                  <dgm:constr type="w" for="ch" forName="Child1Accent9" refType="w" fact="0"/>
                  <dgm:constr type="h" for="ch" forName="Child1Accent9" refType="h" fact="0"/>
                  <dgm:constr type="r" for="ch" forName="Child3Accent7" refType="w" fact="0.9998"/>
                  <dgm:constr type="t" for="ch" forName="Child3Accent7" refType="h" fact="0.6828"/>
                  <dgm:constr type="w" for="ch" forName="Child3Accent7" refType="w" fact="0.0283"/>
                  <dgm:constr type="h" for="ch" forName="Child3Accent7" refType="h" fact="0.0518"/>
                  <dgm:constr type="r" for="ch" forName="Child4Accent1" refType="w" fact="0.6096"/>
                  <dgm:constr type="t" for="ch" forName="Child4Accent1" refType="h" fact="0.8"/>
                  <dgm:constr type="w" for="ch" forName="Child4Accent1" refType="w" fact="0.0566"/>
                  <dgm:constr type="h" for="ch" forName="Child4Accent1" refType="h" fact="0.1035"/>
                  <dgm:constr type="r" for="ch" forName="Child4Accent3" refType="w" fact="0.7002"/>
                  <dgm:constr type="t" for="ch" forName="Child4Accent3" refType="h" fact="0.9482"/>
                  <dgm:constr type="w" for="ch" forName="Child4Accent3" refType="w" fact="0.0283"/>
                  <dgm:constr type="h" for="ch" forName="Child4Accent3" refType="h" fact="0.0518"/>
                  <dgm:constr type="r" for="ch" forName="Child4Accent4" refType="w" fact="0.7585"/>
                  <dgm:constr type="t" for="ch" forName="Child4Accent4" refType="h" fact="0.9482"/>
                  <dgm:constr type="w" for="ch" forName="Child4Accent4" refType="w" fact="0.0283"/>
                  <dgm:constr type="h" for="ch" forName="Child4Accent4" refType="h" fact="0.0518"/>
                  <dgm:constr type="r" for="ch" forName="Child4Accent5" refType="w" fact="0.8167"/>
                  <dgm:constr type="t" for="ch" forName="Child4Accent5" refType="h" fact="0.9482"/>
                  <dgm:constr type="w" for="ch" forName="Child4Accent5" refType="w" fact="0.0283"/>
                  <dgm:constr type="h" for="ch" forName="Child4Accent5" refType="h" fact="0.0518"/>
                  <dgm:constr type="r" for="ch" forName="Child4Accent6" refType="w" fact="0.8749"/>
                  <dgm:constr type="t" for="ch" forName="Child4Accent6" refType="h" fact="0.9482"/>
                  <dgm:constr type="w" for="ch" forName="Child4Accent6" refType="w" fact="0.0283"/>
                  <dgm:constr type="h" for="ch" forName="Child4Accent6" refType="h" fact="0.0518"/>
                  <dgm:constr type="r" for="ch" forName="Child4Accent7" refType="w" fact="0.9332"/>
                  <dgm:constr type="t" for="ch" forName="Child4Accent7" refType="h" fact="0.9482"/>
                  <dgm:constr type="w" for="ch" forName="Child4Accent7" refType="w" fact="0.0283"/>
                  <dgm:constr type="h" for="ch" forName="Child4Accent7" refType="h" fact="0.0518"/>
                  <dgm:constr type="r" for="ch" forName="Child4Accent8" refType="w" fact="0.9914"/>
                  <dgm:constr type="t" for="ch" forName="Child4Accent8" refType="h" fact="0.9482"/>
                  <dgm:constr type="w" for="ch" forName="Child4Accent8" refType="w" fact="0.0283"/>
                  <dgm:constr type="h" for="ch" forName="Child4Accent8" refType="h" fact="0.0518"/>
                  <dgm:constr type="r" for="ch" forName="Child2Accent1" refType="w" fact="0.6842"/>
                  <dgm:constr type="t" for="ch" forName="Child2Accent1" refType="h" fact="0.3725"/>
                  <dgm:constr type="w" for="ch" forName="Child2Accent1" refType="w" fact="0.0566"/>
                  <dgm:constr type="h" for="ch" forName="Child2Accent1" refType="h" fact="0.1035"/>
                  <dgm:constr type="r" for="ch" forName="Child4Accent2" refType="w" fact="0.642"/>
                  <dgm:constr type="t" for="ch" forName="Child4Accent2" refType="h" fact="0.8993"/>
                  <dgm:constr type="w" for="ch" forName="Child4Accent2" refType="w" fact="0.0283"/>
                  <dgm:constr type="h" for="ch" forName="Child4Accent2" refType="h" fact="0.0518"/>
                  <dgm:constr type="r" for="ch" forName="Child1Accent2" refType="w" fact="0.6415"/>
                  <dgm:constr type="t" for="ch" forName="Child1Accent2" refType="h" fact="0.162"/>
                  <dgm:constr type="w" for="ch" forName="Child1Accent2" refType="w" fact="0.0283"/>
                  <dgm:constr type="h" for="ch" forName="Child1Accent2" refType="h" fact="0.0518"/>
                  <dgm:constr type="r" for="ch" forName="Child3Accent3" refType="w" fact="0.7849"/>
                  <dgm:constr type="t" for="ch" forName="Child3Accent3" refType="h" fact="0.6828"/>
                  <dgm:constr type="w" for="ch" forName="Child3Accent3" refType="w" fact="0.0283"/>
                  <dgm:constr type="h" for="ch" forName="Child3Accent3" refType="h" fact="0.0518"/>
                  <dgm:constr type="r" for="ch" forName="Child2Accent2" refType="w" fact="0.7311"/>
                  <dgm:constr type="t" for="ch" forName="Child2Accent2" refType="h" fact="0.3937"/>
                  <dgm:constr type="w" for="ch" forName="Child2Accent2" refType="w" fact="0.0283"/>
                  <dgm:constr type="h" for="ch" forName="Child2Accent2" refType="h" fact="0.0518"/>
                  <dgm:constr type="r" for="ch" forName="Child2Accent4" refType="w" fact="0.8386"/>
                  <dgm:constr type="t" for="ch" forName="Child2Accent4" refType="h" fact="0.3937"/>
                  <dgm:constr type="w" for="ch" forName="Child2Accent4" refType="w" fact="0.0283"/>
                  <dgm:constr type="h" for="ch" forName="Child2Accent4" refType="h" fact="0.0518"/>
                  <dgm:constr type="r" for="ch" forName="Child2Accent5" refType="w" fact="0.8923"/>
                  <dgm:constr type="t" for="ch" forName="Child2Accent5" refType="h" fact="0.3937"/>
                  <dgm:constr type="w" for="ch" forName="Child2Accent5" refType="w" fact="0.0283"/>
                  <dgm:constr type="h" for="ch" forName="Child2Accent5" refType="h" fact="0.0518"/>
                  <dgm:constr type="r" for="ch" forName="Child2Accent6" refType="w" fact="0.9461"/>
                  <dgm:constr type="t" for="ch" forName="Child2Accent6" refType="h" fact="0.3937"/>
                  <dgm:constr type="w" for="ch" forName="Child2Accent6" refType="w" fact="0.0283"/>
                  <dgm:constr type="h" for="ch" forName="Child2Accent6" refType="h" fact="0.0518"/>
                  <dgm:constr type="r" for="ch" forName="Child2Accent7" refType="w" fact="0.9998"/>
                  <dgm:constr type="t" for="ch" forName="Child2Accent7" refType="h" fact="0.3937"/>
                  <dgm:constr type="w" for="ch" forName="Child2Accent7" refType="w" fact="0.0283"/>
                  <dgm:constr type="h" for="ch" forName="Child2Accent7" refType="h" fact="0.0518"/>
                  <dgm:constr type="r" for="ch" forName="Child2Accent3" refType="w" fact="0.7849"/>
                  <dgm:constr type="t" for="ch" forName="Child2Accent3" refType="h" fact="0.3937"/>
                  <dgm:constr type="w" for="ch" forName="Child2Accent3" refType="w" fact="0.0283"/>
                  <dgm:constr type="h" for="ch" forName="Child2Accent3" refType="h" fact="0.0518"/>
                  <dgm:constr type="r" for="ch" forName="ParentAccent1" refType="w" fact="0.0283"/>
                  <dgm:constr type="t" for="ch" forName="ParentAccent1" refType="h" fact="0.5316"/>
                  <dgm:constr type="w" for="ch" forName="ParentAccent1" refType="w" fact="0.0283"/>
                  <dgm:constr type="h" for="ch" forName="ParentAccent1" refType="h" fact="0.0518"/>
                  <dgm:constr type="r" for="ch" forName="ParentAccent2" refType="w" fact="0.0801"/>
                  <dgm:constr type="t" for="ch" forName="ParentAccent2" refType="h" fact="0.5316"/>
                  <dgm:constr type="w" for="ch" forName="ParentAccent2" refType="w" fact="0.0283"/>
                  <dgm:constr type="h" for="ch" forName="ParentAccent2" refType="h" fact="0.0518"/>
                  <dgm:constr type="r" for="ch" forName="ParentAccent3" refType="w" fact="0.1318"/>
                  <dgm:constr type="t" for="ch" forName="ParentAccent3" refType="h" fact="0.5316"/>
                  <dgm:constr type="w" for="ch" forName="ParentAccent3" refType="w" fact="0.0283"/>
                  <dgm:constr type="h" for="ch" forName="ParentAccent3" refType="h" fact="0.0518"/>
                  <dgm:constr type="r" for="ch" forName="ParentAccent4" refType="w" fact="0.1836"/>
                  <dgm:constr type="t" for="ch" forName="ParentAccent4" refType="h" fact="0.5316"/>
                  <dgm:constr type="w" for="ch" forName="ParentAccent4" refType="w" fact="0.0283"/>
                  <dgm:constr type="h" for="ch" forName="ParentAccent4" refType="h" fact="0.0518"/>
                  <dgm:constr type="r" for="ch" forName="ParentAccent5" refType="w" fact="0.2354"/>
                  <dgm:constr type="t" for="ch" forName="ParentAccent5" refType="h" fact="0.5316"/>
                  <dgm:constr type="w" for="ch" forName="ParentAccent5" refType="w" fact="0.0283"/>
                  <dgm:constr type="h" for="ch" forName="ParentAccent5" refType="h" fact="0.0518"/>
                  <dgm:constr type="r" for="ch" forName="ParentAccent6" refType="w" fact="0.3154"/>
                  <dgm:constr type="t" for="ch" forName="ParentAccent6" refType="h" fact="0.5057"/>
                  <dgm:constr type="w" for="ch" forName="ParentAccent6" refType="w" fact="0.0566"/>
                  <dgm:constr type="h" for="ch" forName="ParentAccent6" refType="h" fact="0.1035"/>
                  <dgm:constr type="r" for="ch" forName="ParentAccent7" refType="w" fact="0.0744"/>
                  <dgm:constr type="t" for="ch" forName="ParentAccent7" refType="h" fact="0.4247"/>
                  <dgm:constr type="w" for="ch" forName="ParentAccent7" refType="w" fact="0.0283"/>
                  <dgm:constr type="h" for="ch" forName="ParentAccent7" refType="h" fact="0.0518"/>
                  <dgm:constr type="r" for="ch" forName="ParentAccent8" refType="w" fact="0.0744"/>
                  <dgm:constr type="t" for="ch" forName="ParentAccent8" refType="h" fact="0.6392"/>
                  <dgm:constr type="w" for="ch" forName="ParentAccent8" refType="w" fact="0.0283"/>
                  <dgm:constr type="h" for="ch" forName="ParentAccent8" refType="h" fact="0.0518"/>
                  <dgm:constr type="r" for="ch" forName="ParentAccent9" refType="w" fact="0.0491"/>
                  <dgm:constr type="t" for="ch" forName="ParentAccent9" refType="h" fact="0.4712"/>
                  <dgm:constr type="w" for="ch" forName="ParentAccent9" refType="w" fact="0.0283"/>
                  <dgm:constr type="h" for="ch" forName="ParentAccent9" refType="h" fact="0.0518"/>
                  <dgm:constr type="r" for="ch" forName="ParentAccent10" refType="w" fact="0.0475"/>
                  <dgm:constr type="t" for="ch" forName="ParentAccent10" refType="h" fact="0.593"/>
                  <dgm:constr type="w" for="ch" forName="ParentAccent10" refType="w" fact="0.0283"/>
                  <dgm:constr type="h" for="ch" forName="ParentAccent10" refType="h" fact="0.0518"/>
                  <dgm:constr type="r" for="ch" forName="Child4" refType="w" fact="0.9919"/>
                  <dgm:constr type="t" for="ch" forName="Child4" refType="h" fact="0.8184"/>
                  <dgm:constr type="w" for="ch" forName="Child4" refType="w" fact="0.3192"/>
                  <dgm:constr type="h" for="ch" forName="Child4" refType="h" fact="0.1294"/>
                  <dgm:constr type="r" for="ch" forName="Child3" refType="w"/>
                  <dgm:constr type="t" for="ch" forName="Child3" refType="h" fact="0.5547"/>
                  <dgm:constr type="w" for="ch" forName="Child3" refType="w" fact="0.297"/>
                  <dgm:constr type="h" for="ch" forName="Child3" refType="h" fact="0.1294"/>
                  <dgm:constr type="r" for="ch" forName="Child2" refType="w"/>
                  <dgm:constr type="t" for="ch" forName="Child2" refType="h" fact="0.2662"/>
                  <dgm:constr type="w" for="ch" forName="Child2" refType="w" fact="0.297"/>
                  <dgm:constr type="h" for="ch" forName="Child2" refType="h" fact="0.1294"/>
                  <dgm:constr type="r" for="ch" forName="Child1" refType="w" fact="0.9919"/>
                  <dgm:constr type="t" for="ch" forName="Child1" refType="h" fact="0"/>
                  <dgm:constr type="w" for="ch" forName="Child1" refType="w" fact="0.3192"/>
                  <dgm:constr type="h" for="ch" forName="Child1" refType="h" fact="0.1294"/>
                </dgm:constrLst>
              </dgm:if>
              <dgm:else name="Name20">
                <dgm:alg type="composite">
                  <dgm:param type="ar" val="1.3278"/>
                </dgm:alg>
                <dgm:constrLst>
                  <dgm:constr type="primFontSz" for="des" forName="Child1" val="65"/>
                  <dgm:constr type="primFontSz" for="des" forName="Child1" refType="primFontSz" refFor="des" refForName="Parent" op="lte"/>
                  <dgm:constr type="primFontSz" for="des" forName="Child2" refType="primFontSz" refFor="des" refForName="Parent" op="lte"/>
                  <dgm:constr type="primFontSz" for="des" forName="Child3" refType="primFontSz" refFor="des" refForName="Parent" op="lte"/>
                  <dgm:constr type="primFontSz" for="des" forName="Child4" refType="primFontSz" refFor="des" refForName="Parent" op="lte"/>
                  <dgm:constr type="primFontSz" for="des" forName="Child5" refType="primFontSz" refFor="des" refForName="Parent" op="lte"/>
                  <dgm:constr type="primFontSz" for="des" forName="Child2" refType="primFontSz" refFor="des" refForName="Child1" op="equ"/>
                  <dgm:constr type="primFontSz" for="des" forName="Child3" refType="primFontSz" refFor="des" refForName="Child1" op="equ"/>
                  <dgm:constr type="primFontSz" for="des" forName="Child4" refType="primFontSz" refFor="des" refForName="Child1" op="equ"/>
                  <dgm:constr type="primFontSz" for="des" forName="Child5" refType="primFontSz" refFor="des" refForName="Child1" op="equ"/>
                  <dgm:constr type="r" for="ch" forName="Child2Accent1" refType="w" fact="0.6564"/>
                  <dgm:constr type="t" for="ch" forName="Child2Accent1" refType="h" fact="0.3184"/>
                  <dgm:constr type="w" for="ch" forName="Child2Accent1" refType="w" fact="0.0574"/>
                  <dgm:constr type="h" for="ch" forName="Child2Accent1" refType="h" fact="0.0763"/>
                  <dgm:constr type="r" for="ch" forName="Child2Accent2" refType="w" fact="0.6932"/>
                  <dgm:constr type="t" for="ch" forName="Child2Accent2" refType="h" fact="0.2781"/>
                  <dgm:constr type="w" for="ch" forName="Child2Accent2" refType="w" fact="0.0287"/>
                  <dgm:constr type="h" for="ch" forName="Child2Accent2" refType="h" fact="0.0381"/>
                  <dgm:constr type="r" for="ch" forName="Child2Accent3" refType="w" fact="0.7545"/>
                  <dgm:constr type="t" for="ch" forName="Child2Accent3" refType="h" fact="0.2781"/>
                  <dgm:constr type="w" for="ch" forName="Child2Accent3" refType="w" fact="0.0287"/>
                  <dgm:constr type="h" for="ch" forName="Child2Accent3" refType="h" fact="0.0381"/>
                  <dgm:constr type="r" for="ch" forName="Child2Accent4" refType="w" fact="0.8158"/>
                  <dgm:constr type="t" for="ch" forName="Child2Accent4" refType="h" fact="0.2781"/>
                  <dgm:constr type="w" for="ch" forName="Child2Accent4" refType="w" fact="0.0287"/>
                  <dgm:constr type="h" for="ch" forName="Child2Accent4" refType="h" fact="0.0381"/>
                  <dgm:constr type="r" for="ch" forName="Child2Accent5" refType="w" fact="0.8771"/>
                  <dgm:constr type="t" for="ch" forName="Child2Accent5" refType="h" fact="0.2781"/>
                  <dgm:constr type="w" for="ch" forName="Child2Accent5" refType="w" fact="0.0287"/>
                  <dgm:constr type="h" for="ch" forName="Child2Accent5" refType="h" fact="0.0381"/>
                  <dgm:constr type="r" for="ch" forName="Child2Accent6" refType="w" fact="0.9385"/>
                  <dgm:constr type="t" for="ch" forName="Child2Accent6" refType="h" fact="0.2781"/>
                  <dgm:constr type="w" for="ch" forName="Child2Accent6" refType="w" fact="0.0287"/>
                  <dgm:constr type="h" for="ch" forName="Child2Accent6" refType="h" fact="0.0381"/>
                  <dgm:constr type="r" for="ch" forName="Child2Accent7" refType="w" fact="0.9998"/>
                  <dgm:constr type="t" for="ch" forName="Child2Accent7" refType="h" fact="0.2781"/>
                  <dgm:constr type="w" for="ch" forName="Child2Accent7" refType="w" fact="0.0287"/>
                  <dgm:constr type="h" for="ch" forName="Child2Accent7" refType="h" fact="0.0381"/>
                  <dgm:constr type="r" for="ch" forName="Child3Accent1" refType="w" fact="0.716"/>
                  <dgm:constr type="t" for="ch" forName="Child3Accent1" refType="h" fact="0.5061"/>
                  <dgm:constr type="w" for="ch" forName="Child3Accent1" refType="w" fact="0.0574"/>
                  <dgm:constr type="h" for="ch" forName="Child3Accent1" refType="h" fact="0.0763"/>
                  <dgm:constr type="r" for="ch" forName="Child3Accent2" refType="w" fact="0.7728"/>
                  <dgm:constr type="t" for="ch" forName="Child3Accent2" refType="h" fact="0.5252"/>
                  <dgm:constr type="w" for="ch" forName="Child3Accent2" refType="w" fact="0.0287"/>
                  <dgm:constr type="h" for="ch" forName="Child3Accent2" refType="h" fact="0.0381"/>
                  <dgm:constr type="r" for="ch" forName="Child3Accent3" refType="w" fact="0.8295"/>
                  <dgm:constr type="t" for="ch" forName="Child3Accent3" refType="h" fact="0.5252"/>
                  <dgm:constr type="w" for="ch" forName="Child3Accent3" refType="w" fact="0.0287"/>
                  <dgm:constr type="h" for="ch" forName="Child3Accent3" refType="h" fact="0.0381"/>
                  <dgm:constr type="r" for="ch" forName="Child3Accent4" refType="w" fact="0.8863"/>
                  <dgm:constr type="t" for="ch" forName="Child3Accent4" refType="h" fact="0.5252"/>
                  <dgm:constr type="w" for="ch" forName="Child3Accent4" refType="w" fact="0.0287"/>
                  <dgm:constr type="h" for="ch" forName="Child3Accent4" refType="h" fact="0.0381"/>
                  <dgm:constr type="r" for="ch" forName="Child3Accent5" refType="w" fact="0.943"/>
                  <dgm:constr type="t" for="ch" forName="Child3Accent5" refType="h" fact="0.5252"/>
                  <dgm:constr type="w" for="ch" forName="Child3Accent5" refType="w" fact="0.0287"/>
                  <dgm:constr type="h" for="ch" forName="Child3Accent5" refType="h" fact="0.0381"/>
                  <dgm:constr type="r" for="ch" forName="Child3Accent6" refType="w" fact="0.9998"/>
                  <dgm:constr type="t" for="ch" forName="Child3Accent6" refType="h" fact="0.5252"/>
                  <dgm:constr type="w" for="ch" forName="Child3Accent6" refType="w" fact="0.0287"/>
                  <dgm:constr type="h" for="ch" forName="Child3Accent6" refType="h" fact="0.0381"/>
                  <dgm:constr type="r" for="ch" forName="Child3Accent7" refType="w" fact="0"/>
                  <dgm:constr type="t" for="ch" forName="Child3Accent7" refType="h" fact="0"/>
                  <dgm:constr type="w" for="ch" forName="Child3Accent7" refType="w" fact="0"/>
                  <dgm:constr type="h" for="ch" forName="Child3Accent7" refType="h" fact="0"/>
                  <dgm:constr type="r" for="ch" forName="Child4Accent1" refType="w" fact="0.6564"/>
                  <dgm:constr type="t" for="ch" forName="Child4Accent1" refType="h" fact="0.6908"/>
                  <dgm:constr type="w" for="ch" forName="Child4Accent1" refType="w" fact="0.0574"/>
                  <dgm:constr type="h" for="ch" forName="Child4Accent1" refType="h" fact="0.0763"/>
                  <dgm:constr type="r" for="ch" forName="Child4Accent2" refType="w" fact="0.6932"/>
                  <dgm:constr type="t" for="ch" forName="Child4Accent2" refType="h" fact="0.7684"/>
                  <dgm:constr type="w" for="ch" forName="Child4Accent2" refType="w" fact="0.0287"/>
                  <dgm:constr type="h" for="ch" forName="Child4Accent2" refType="h" fact="0.0381"/>
                  <dgm:constr type="r" for="ch" forName="Child4Accent3" refType="w" fact="0.7545"/>
                  <dgm:constr type="t" for="ch" forName="Child4Accent3" refType="h" fact="0.7684"/>
                  <dgm:constr type="w" for="ch" forName="Child4Accent3" refType="w" fact="0.0287"/>
                  <dgm:constr type="h" for="ch" forName="Child4Accent3" refType="h" fact="0.0381"/>
                  <dgm:constr type="r" for="ch" forName="Child4Accent4" refType="w" fact="0.8158"/>
                  <dgm:constr type="t" for="ch" forName="Child4Accent4" refType="h" fact="0.7684"/>
                  <dgm:constr type="w" for="ch" forName="Child4Accent4" refType="w" fact="0.0287"/>
                  <dgm:constr type="h" for="ch" forName="Child4Accent4" refType="h" fact="0.0381"/>
                  <dgm:constr type="r" for="ch" forName="Child4Accent5" refType="w" fact="0.8771"/>
                  <dgm:constr type="t" for="ch" forName="Child4Accent5" refType="h" fact="0.7684"/>
                  <dgm:constr type="w" for="ch" forName="Child4Accent5" refType="w" fact="0.0287"/>
                  <dgm:constr type="h" for="ch" forName="Child4Accent5" refType="h" fact="0.0381"/>
                  <dgm:constr type="r" for="ch" forName="Child4Accent6" refType="w" fact="0.9385"/>
                  <dgm:constr type="t" for="ch" forName="Child4Accent6" refType="h" fact="0.7684"/>
                  <dgm:constr type="w" for="ch" forName="Child4Accent6" refType="w" fact="0.0287"/>
                  <dgm:constr type="h" for="ch" forName="Child4Accent6" refType="h" fact="0.0381"/>
                  <dgm:constr type="r" for="ch" forName="Child4Accent7" refType="w" fact="0.9998"/>
                  <dgm:constr type="t" for="ch" forName="Child4Accent7" refType="h" fact="0.7684"/>
                  <dgm:constr type="w" for="ch" forName="Child4Accent7" refType="w" fact="0.0287"/>
                  <dgm:constr type="h" for="ch" forName="Child4Accent7" refType="h" fact="0.0381"/>
                  <dgm:constr type="r" for="ch" forName="Child4Accent8" refType="w" fact="0"/>
                  <dgm:constr type="t" for="ch" forName="Child4Accent8" refType="h" fact="0"/>
                  <dgm:constr type="w" for="ch" forName="Child4Accent8" refType="w" fact="0"/>
                  <dgm:constr type="h" for="ch" forName="Child4Accent8" refType="h" fact="0"/>
                  <dgm:constr type="r" for="ch" forName="ParentAccent1" refType="w" fact="0.0287"/>
                  <dgm:constr type="t" for="ch" forName="ParentAccent1" refType="h" fact="0.5252"/>
                  <dgm:constr type="w" for="ch" forName="ParentAccent1" refType="w" fact="0.0287"/>
                  <dgm:constr type="h" for="ch" forName="ParentAccent1" refType="h" fact="0.0381"/>
                  <dgm:constr type="r" for="ch" forName="ParentAccent2" refType="w" fact="0.0813"/>
                  <dgm:constr type="t" for="ch" forName="ParentAccent2" refType="h" fact="0.5252"/>
                  <dgm:constr type="w" for="ch" forName="ParentAccent2" refType="w" fact="0.0287"/>
                  <dgm:constr type="h" for="ch" forName="ParentAccent2" refType="h" fact="0.0381"/>
                  <dgm:constr type="r" for="ch" forName="ParentAccent3" refType="w" fact="0.1339"/>
                  <dgm:constr type="t" for="ch" forName="ParentAccent3" refType="h" fact="0.5252"/>
                  <dgm:constr type="w" for="ch" forName="ParentAccent3" refType="w" fact="0.0287"/>
                  <dgm:constr type="h" for="ch" forName="ParentAccent3" refType="h" fact="0.0381"/>
                  <dgm:constr type="r" for="ch" forName="ParentAccent4" refType="w" fact="0.1864"/>
                  <dgm:constr type="t" for="ch" forName="ParentAccent4" refType="h" fact="0.5252"/>
                  <dgm:constr type="w" for="ch" forName="ParentAccent4" refType="w" fact="0.0287"/>
                  <dgm:constr type="h" for="ch" forName="ParentAccent4" refType="h" fact="0.0381"/>
                  <dgm:constr type="r" for="ch" forName="ParentAccent5" refType="w" fact="0.239"/>
                  <dgm:constr type="t" for="ch" forName="ParentAccent5" refType="h" fact="0.5252"/>
                  <dgm:constr type="w" for="ch" forName="ParentAccent5" refType="w" fact="0.0287"/>
                  <dgm:constr type="h" for="ch" forName="ParentAccent5" refType="h" fact="0.0381"/>
                  <dgm:constr type="r" for="ch" forName="ParentAccent6" refType="w" fact="0.3203"/>
                  <dgm:constr type="t" for="ch" forName="ParentAccent6" refType="h" fact="0.5061"/>
                  <dgm:constr type="w" for="ch" forName="ParentAccent6" refType="w" fact="0.0574"/>
                  <dgm:constr type="h" for="ch" forName="ParentAccent6" refType="h" fact="0.0763"/>
                  <dgm:constr type="r" for="ch" forName="ParentAccent7" refType="w" fact="0.0755"/>
                  <dgm:constr type="t" for="ch" forName="ParentAccent7" refType="h" fact="0.4464"/>
                  <dgm:constr type="w" for="ch" forName="ParentAccent7" refType="w" fact="0.0287"/>
                  <dgm:constr type="h" for="ch" forName="ParentAccent7" refType="h" fact="0.0381"/>
                  <dgm:constr type="r" for="ch" forName="ParentAccent8" refType="w" fact="0.0755"/>
                  <dgm:constr type="t" for="ch" forName="ParentAccent8" refType="h" fact="0.6045"/>
                  <dgm:constr type="w" for="ch" forName="ParentAccent8" refType="w" fact="0.0287"/>
                  <dgm:constr type="h" for="ch" forName="ParentAccent8" refType="h" fact="0.0381"/>
                  <dgm:constr type="r" for="ch" forName="ParentAccent9" refType="w" fact="0.0499"/>
                  <dgm:constr type="t" for="ch" forName="ParentAccent9" refType="h" fact="0.4807"/>
                  <dgm:constr type="w" for="ch" forName="ParentAccent9" refType="w" fact="0.0287"/>
                  <dgm:constr type="h" for="ch" forName="ParentAccent9" refType="h" fact="0.0381"/>
                  <dgm:constr type="r" for="ch" forName="ParentAccent10" refType="w" fact="0.0482"/>
                  <dgm:constr type="t" for="ch" forName="ParentAccent10" refType="h" fact="0.5705"/>
                  <dgm:constr type="w" for="ch" forName="ParentAccent10" refType="w" fact="0.0287"/>
                  <dgm:constr type="h" for="ch" forName="ParentAccent10" refType="h" fact="0.0381"/>
                  <dgm:constr type="r" for="ch" forName="Child1Accent1" refType="w" fact="0.5181"/>
                  <dgm:constr type="t" for="ch" forName="Child1Accent1" refType="h" fact="0.2457"/>
                  <dgm:constr type="w" for="ch" forName="Child1Accent1" refType="w" fact="0.0574"/>
                  <dgm:constr type="h" for="ch" forName="Child1Accent1" refType="h" fact="0.0763"/>
                  <dgm:constr type="r" for="ch" forName="Child1Accent2" refType="w" fact="0.5542"/>
                  <dgm:constr type="t" for="ch" forName="Child1Accent2" refType="h" fact="0.2004"/>
                  <dgm:constr type="w" for="ch" forName="Child1Accent2" refType="w" fact="0.0287"/>
                  <dgm:constr type="h" for="ch" forName="Child1Accent2" refType="h" fact="0.0381"/>
                  <dgm:constr type="r" for="ch" forName="Child1Accent3" refType="w" fact="0.5946"/>
                  <dgm:constr type="t" for="ch" forName="Child1Accent3" refType="h" fact="0.1445"/>
                  <dgm:constr type="w" for="ch" forName="Child1Accent3" refType="w" fact="0.0287"/>
                  <dgm:constr type="h" for="ch" forName="Child1Accent3" refType="h" fact="0.0381"/>
                  <dgm:constr type="r" for="ch" forName="Child1Accent4" refType="w" fact="0.6347"/>
                  <dgm:constr type="t" for="ch" forName="Child1Accent4" refType="h" fact="0.097"/>
                  <dgm:constr type="w" for="ch" forName="Child1Accent4" refType="w" fact="0.0287"/>
                  <dgm:constr type="h" for="ch" forName="Child1Accent4" refType="h" fact="0.0381"/>
                  <dgm:constr type="r" for="ch" forName="Child1Accent5" refType="w" fact="0.696"/>
                  <dgm:constr type="t" for="ch" forName="Child1Accent5" refType="h" fact="0.097"/>
                  <dgm:constr type="w" for="ch" forName="Child1Accent5" refType="w" fact="0.0287"/>
                  <dgm:constr type="h" for="ch" forName="Child1Accent5" refType="h" fact="0.0381"/>
                  <dgm:constr type="r" for="ch" forName="Child1Accent6" refType="w" fact="0.7574"/>
                  <dgm:constr type="t" for="ch" forName="Child1Accent6" refType="h" fact="0.097"/>
                  <dgm:constr type="w" for="ch" forName="Child1Accent6" refType="w" fact="0.0287"/>
                  <dgm:constr type="h" for="ch" forName="Child1Accent6" refType="h" fact="0.0381"/>
                  <dgm:constr type="r" for="ch" forName="Child1Accent7" refType="w" fact="0.8187"/>
                  <dgm:constr type="t" for="ch" forName="Child1Accent7" refType="h" fact="0.097"/>
                  <dgm:constr type="w" for="ch" forName="Child1Accent7" refType="w" fact="0.0287"/>
                  <dgm:constr type="h" for="ch" forName="Child1Accent7" refType="h" fact="0.0381"/>
                  <dgm:constr type="r" for="ch" forName="Child1Accent8" refType="w" fact="0.88"/>
                  <dgm:constr type="t" for="ch" forName="Child1Accent8" refType="h" fact="0.097"/>
                  <dgm:constr type="w" for="ch" forName="Child1Accent8" refType="w" fact="0.0287"/>
                  <dgm:constr type="h" for="ch" forName="Child1Accent8" refType="h" fact="0.0381"/>
                  <dgm:constr type="r" for="ch" forName="Child1Accent9" refType="w" fact="0.9413"/>
                  <dgm:constr type="t" for="ch" forName="Child1Accent9" refType="h" fact="0.097"/>
                  <dgm:constr type="w" for="ch" forName="Child1Accent9" refType="w" fact="0.0287"/>
                  <dgm:constr type="h" for="ch" forName="Child1Accent9" refType="h" fact="0.0381"/>
                  <dgm:constr type="r" for="ch" forName="Child5Accent1" refType="w" fact="0.5181"/>
                  <dgm:constr type="t" for="ch" forName="Child5Accent1" refType="h" fact="0.7601"/>
                  <dgm:constr type="w" for="ch" forName="Child5Accent1" refType="w" fact="0.0574"/>
                  <dgm:constr type="h" for="ch" forName="Child5Accent1" refType="h" fact="0.0763"/>
                  <dgm:constr type="r" for="ch" forName="Child5Accent2" refType="w" fact="0.547"/>
                  <dgm:constr type="t" for="ch" forName="Child5Accent2" refType="h" fact="0.8375"/>
                  <dgm:constr type="w" for="ch" forName="Child5Accent2" refType="w" fact="0.0287"/>
                  <dgm:constr type="h" for="ch" forName="Child5Accent2" refType="h" fact="0.0381"/>
                  <dgm:constr type="r" for="ch" forName="Child5Accent3" refType="w" fact="0.5882"/>
                  <dgm:constr type="t" for="ch" forName="Child5Accent3" refType="h" fact="0.8991"/>
                  <dgm:constr type="w" for="ch" forName="Child5Accent3" refType="w" fact="0.0287"/>
                  <dgm:constr type="h" for="ch" forName="Child5Accent3" refType="h" fact="0.0381"/>
                  <dgm:constr type="r" for="ch" forName="Child5Accent4" refType="w" fact="0.6347"/>
                  <dgm:constr type="t" for="ch" forName="Child5Accent4" refType="h" fact="0.9619"/>
                  <dgm:constr type="w" for="ch" forName="Child5Accent4" refType="w" fact="0.0287"/>
                  <dgm:constr type="h" for="ch" forName="Child5Accent4" refType="h" fact="0.0381"/>
                  <dgm:constr type="r" for="ch" forName="Child5Accent5" refType="w" fact="0.696"/>
                  <dgm:constr type="t" for="ch" forName="Child5Accent5" refType="h" fact="0.9619"/>
                  <dgm:constr type="w" for="ch" forName="Child5Accent5" refType="w" fact="0.0287"/>
                  <dgm:constr type="h" for="ch" forName="Child5Accent5" refType="h" fact="0.0381"/>
                  <dgm:constr type="r" for="ch" forName="Child5Accent6" refType="w" fact="0.7574"/>
                  <dgm:constr type="t" for="ch" forName="Child5Accent6" refType="h" fact="0.9619"/>
                  <dgm:constr type="w" for="ch" forName="Child5Accent6" refType="w" fact="0.0287"/>
                  <dgm:constr type="h" for="ch" forName="Child5Accent6" refType="h" fact="0.0381"/>
                  <dgm:constr type="r" for="ch" forName="Child5Accent7" refType="w" fact="0.8187"/>
                  <dgm:constr type="t" for="ch" forName="Child5Accent7" refType="h" fact="0.9619"/>
                  <dgm:constr type="w" for="ch" forName="Child5Accent7" refType="w" fact="0.0287"/>
                  <dgm:constr type="h" for="ch" forName="Child5Accent7" refType="h" fact="0.0381"/>
                  <dgm:constr type="r" for="ch" forName="Child5Accent8" refType="w" fact="0.88"/>
                  <dgm:constr type="t" for="ch" forName="Child5Accent8" refType="h" fact="0.9619"/>
                  <dgm:constr type="w" for="ch" forName="Child5Accent8" refType="w" fact="0.0287"/>
                  <dgm:constr type="h" for="ch" forName="Child5Accent8" refType="h" fact="0.0381"/>
                  <dgm:constr type="r" for="ch" forName="Child5Accent9" refType="w" fact="0.9423"/>
                  <dgm:constr type="t" for="ch" forName="Child5Accent9" refType="h" fact="0.9619"/>
                  <dgm:constr type="w" for="ch" forName="Child5Accent9" refType="w" fact="0.0287"/>
                  <dgm:constr type="h" for="ch" forName="Child5Accent9" refType="h" fact="0.0381"/>
                  <dgm:constr type="r" for="ch" forName="Child5" refType="w" fact="0.9419"/>
                  <dgm:constr type="t" for="ch" forName="Child5" refType="h" fact="0.8635"/>
                  <dgm:constr type="w" for="ch" forName="Child5" refType="w" fact="0.3364"/>
                  <dgm:constr type="h" for="ch" forName="Child5" refType="h" fact="0.0981"/>
                  <dgm:constr type="r" for="ch" forName="Child4" refType="w"/>
                  <dgm:constr type="t" for="ch" forName="Child4" refType="h" fact="0.6701"/>
                  <dgm:constr type="w" for="ch" forName="Child4" refType="w" fact="0.3364"/>
                  <dgm:constr type="h" for="ch" forName="Child4" refType="h" fact="0.0981"/>
                  <dgm:constr type="r" for="ch" forName="Child3" refType="w"/>
                  <dgm:constr type="t" for="ch" forName="Child3" refType="h" fact="0.4276"/>
                  <dgm:constr type="w" for="ch" forName="Child3" refType="w" fact="0.2544"/>
                  <dgm:constr type="h" for="ch" forName="Child3" refType="h" fact="0.0981"/>
                  <dgm:constr type="r" for="ch" forName="Child2" refType="w"/>
                  <dgm:constr type="t" for="ch" forName="Child2" refType="h" fact="0.1798"/>
                  <dgm:constr type="w" for="ch" forName="Child2" refType="w" fact="0.3364"/>
                  <dgm:constr type="h" for="ch" forName="Child2" refType="h" fact="0.0981"/>
                  <dgm:constr type="r" for="ch" forName="Child1" refType="w" fact="0.9419"/>
                  <dgm:constr type="t" for="ch" forName="Child1" refType="h" fact="0"/>
                  <dgm:constr type="w" for="ch" forName="Child1" refType="w" fact="0.3364"/>
                  <dgm:constr type="h" for="ch" forName="Child1" refType="h" fact="0.0981"/>
                  <dgm:constr type="r" for="ch" forName="Parent" refType="w" fact="0.6347"/>
                  <dgm:constr type="t" for="ch" forName="Parent" refType="h" fact="0.3513"/>
                  <dgm:constr type="w" for="ch" forName="Parent" refType="w" fact="0.2906"/>
                  <dgm:constr type="h" for="ch" forName="Parent" refType="h" fact="0.3859"/>
                </dgm:constrLst>
              </dgm:else>
            </dgm:choose>
          </dgm:else>
        </dgm:choose>
        <dgm:layoutNode name="ParentAccen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Accen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Parent" styleLbl="alignNode1">
          <dgm:varLst>
            <dgm:chMax val="5"/>
            <dgm:chPref val="3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 ptType="node"/>
          <dgm:constrLst>
            <dgm:constr type="lMarg" refType="primFontSz" fact="0.1"/>
            <dgm:constr type="rMarg" refType="primFontSz" fact="0.1"/>
            <dgm:constr type="tMarg" refType="primFontSz" fact="0.1"/>
            <dgm:constr type="bMarg" refType="primFontSz" fact="0.1"/>
          </dgm:constrLst>
          <dgm:ruleLst>
            <dgm:rule type="primFontSz" val="5" fact="NaN" max="NaN"/>
          </dgm:ruleLst>
        </dgm:layoutNode>
        <dgm:forEach name="Name21" axis="ch" ptType="node" cnt="1">
          <dgm:layoutNode name="Child1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1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2" axis="ch" ptType="node" st="2" cnt="1">
          <dgm:layoutNode name="Child2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2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3" axis="ch" ptType="node" st="3" cnt="1">
          <dgm:layoutNode name="Child3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3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4" axis="ch" ptType="node" st="4" cnt="1">
          <dgm:layoutNode name="Child4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4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  <dgm:forEach name="Name25" axis="ch" ptType="node" st="5" cnt="1">
          <dgm:layoutNode name="Child5Accent1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2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3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4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5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6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7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8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Accent9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  <dgm:layoutNode name="Child5" styleLbl="revTx">
            <dgm:varLst>
              <dgm:chMax/>
              <dgm:chPref val="0"/>
              <dgm:bulletEnabled val="1"/>
            </dgm:varLst>
            <dgm:alg type="tx">
              <dgm:param type="parTxLTRAlign" val="l"/>
              <dgm:param type="txAnchorVert" val="b"/>
              <dgm:param type="txAnchorVertCh" val="b"/>
            </dgm:alg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"/>
              <dgm:constr type="bMarg" refType="primFontSz" fact="0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CA0EC5-67EC-476F-9D16-775AC3DEA6DB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C8B5A4-4DD1-401F-8D86-20EA28BE4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457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C6366F99-CBB8-41CD-9125-5F2058AF3837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2318851-23E7-4640-8FB8-802828FB4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4389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6F99-CBB8-41CD-9125-5F2058AF3837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8851-23E7-4640-8FB8-802828FB4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891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6366F99-CBB8-41CD-9125-5F2058AF3837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32318851-23E7-4640-8FB8-802828FB4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085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6F99-CBB8-41CD-9125-5F2058AF3837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8851-23E7-4640-8FB8-802828FB4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730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6F99-CBB8-41CD-9125-5F2058AF3837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8851-23E7-4640-8FB8-802828FB4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60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6F99-CBB8-41CD-9125-5F2058AF3837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8851-23E7-4640-8FB8-802828FB4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128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6F99-CBB8-41CD-9125-5F2058AF3837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8851-23E7-4640-8FB8-802828FB4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868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6F99-CBB8-41CD-9125-5F2058AF3837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2318851-23E7-4640-8FB8-802828FB4B2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66667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C6366F99-CBB8-41CD-9125-5F2058AF3837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2318851-23E7-4640-8FB8-802828FB4B2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10341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6F99-CBB8-41CD-9125-5F2058AF3837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8851-23E7-4640-8FB8-802828FB4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28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66F99-CBB8-41CD-9125-5F2058AF3837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18851-23E7-4640-8FB8-802828FB4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36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6366F99-CBB8-41CD-9125-5F2058AF3837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2318851-23E7-4640-8FB8-802828FB4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752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4.jpg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0" Type="http://schemas.openxmlformats.org/officeDocument/2006/relationships/diagramQuickStyle" Target="../diagrams/quickStyle2.xml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120A4-8035-CD5E-E3DB-139806B3E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3725A4-204A-047B-02A6-4E731E915D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1496850"/>
            <a:ext cx="11721945" cy="623417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E17C0CC-BC3C-2A39-0720-98FD74074CE6}"/>
              </a:ext>
            </a:extLst>
          </p:cNvPr>
          <p:cNvSpPr/>
          <p:nvPr/>
        </p:nvSpPr>
        <p:spPr>
          <a:xfrm>
            <a:off x="152399" y="0"/>
            <a:ext cx="11721945" cy="15776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500" b="1" dirty="0"/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313939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AAEAD3D2-5374-DCD2-CD70-96190AC91C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025755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3C173352-1B82-6022-ABF8-BD426060CE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799" y="2108199"/>
            <a:ext cx="2634343" cy="2641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1619B207-9C74-8F16-A04E-5E4CDA0F3A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1855347"/>
              </p:ext>
            </p:extLst>
          </p:nvPr>
        </p:nvGraphicFramePr>
        <p:xfrm>
          <a:off x="2031999" y="587830"/>
          <a:ext cx="9517743" cy="5550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773067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7C1A41A-DAAF-AB4C-DB84-B76260EDD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61ABD9-7A34-7763-6586-A15E97E3F1F7}"/>
              </a:ext>
            </a:extLst>
          </p:cNvPr>
          <p:cNvSpPr/>
          <p:nvPr/>
        </p:nvSpPr>
        <p:spPr>
          <a:xfrm>
            <a:off x="187288" y="0"/>
            <a:ext cx="11898216" cy="6477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>
                <a:solidFill>
                  <a:schemeClr val="tx1"/>
                </a:solidFill>
              </a:rPr>
              <a:t>Introduction</a:t>
            </a:r>
          </a:p>
          <a:p>
            <a:pPr algn="ctr"/>
            <a:r>
              <a:rPr lang="en-US" sz="4400" dirty="0">
                <a:solidFill>
                  <a:schemeClr val="tx1"/>
                </a:solidFill>
              </a:rPr>
              <a:t>Subject-English</a:t>
            </a:r>
          </a:p>
          <a:p>
            <a:pPr algn="ctr"/>
            <a:r>
              <a:rPr lang="en-US" sz="4400" dirty="0">
                <a:solidFill>
                  <a:schemeClr val="tx1"/>
                </a:solidFill>
              </a:rPr>
              <a:t>Class-Five </a:t>
            </a:r>
          </a:p>
          <a:p>
            <a:pPr algn="ctr"/>
            <a:r>
              <a:rPr lang="en-US" sz="4400" dirty="0">
                <a:solidFill>
                  <a:schemeClr val="tx1"/>
                </a:solidFill>
              </a:rPr>
              <a:t>Unit-8</a:t>
            </a:r>
          </a:p>
          <a:p>
            <a:pPr algn="ctr"/>
            <a:r>
              <a:rPr lang="en-US" sz="4400" dirty="0">
                <a:solidFill>
                  <a:schemeClr val="tx1"/>
                </a:solidFill>
              </a:rPr>
              <a:t>Title- A Field Trip to Remember</a:t>
            </a:r>
          </a:p>
          <a:p>
            <a:pPr algn="ctr"/>
            <a:r>
              <a:rPr lang="en-US" sz="4400" b="1" dirty="0">
                <a:solidFill>
                  <a:schemeClr val="tx1"/>
                </a:solidFill>
              </a:rPr>
              <a:t>Lesson-Telling time </a:t>
            </a:r>
          </a:p>
          <a:p>
            <a:pPr algn="ctr"/>
            <a:r>
              <a:rPr lang="en-US" sz="4400" dirty="0">
                <a:solidFill>
                  <a:schemeClr val="tx1"/>
                </a:solidFill>
              </a:rPr>
              <a:t>Activity-3.1.1,3.2.1</a:t>
            </a:r>
          </a:p>
          <a:p>
            <a:pPr algn="ctr"/>
            <a:r>
              <a:rPr lang="en-US" sz="4400" dirty="0">
                <a:solidFill>
                  <a:schemeClr val="tx1"/>
                </a:solidFill>
              </a:rPr>
              <a:t>Page-42—44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482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22D6C6D-1D53-23E2-3F94-C674B40D4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52C9D3-54FD-A1A9-21B4-48C9BE257991}"/>
              </a:ext>
            </a:extLst>
          </p:cNvPr>
          <p:cNvSpPr/>
          <p:nvPr/>
        </p:nvSpPr>
        <p:spPr>
          <a:xfrm>
            <a:off x="187287" y="568960"/>
            <a:ext cx="11801513" cy="48666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chemeClr val="tx1"/>
                </a:solidFill>
              </a:rPr>
              <a:t>Learning outcomes-</a:t>
            </a:r>
          </a:p>
          <a:p>
            <a:pPr algn="ctr"/>
            <a:r>
              <a:rPr lang="en-US" sz="4400" dirty="0">
                <a:solidFill>
                  <a:schemeClr val="tx1"/>
                </a:solidFill>
              </a:rPr>
              <a:t>1.Able to  tell the  time use </a:t>
            </a:r>
            <a:r>
              <a:rPr lang="en-US" sz="4400" dirty="0" err="1">
                <a:solidFill>
                  <a:schemeClr val="tx1"/>
                </a:solidFill>
              </a:rPr>
              <a:t>a.m</a:t>
            </a:r>
            <a:r>
              <a:rPr lang="en-US" sz="4400" dirty="0">
                <a:solidFill>
                  <a:schemeClr val="tx1"/>
                </a:solidFill>
              </a:rPr>
              <a:t>/</a:t>
            </a:r>
            <a:r>
              <a:rPr lang="en-US" sz="4400" dirty="0" err="1">
                <a:solidFill>
                  <a:schemeClr val="tx1"/>
                </a:solidFill>
              </a:rPr>
              <a:t>p.m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44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4400" dirty="0">
                <a:solidFill>
                  <a:schemeClr val="tx1"/>
                </a:solidFill>
              </a:rPr>
              <a:t>2.Able to  Write  the time use </a:t>
            </a:r>
            <a:r>
              <a:rPr lang="en-US" sz="4400" dirty="0" err="1">
                <a:solidFill>
                  <a:schemeClr val="tx1"/>
                </a:solidFill>
              </a:rPr>
              <a:t>a.m</a:t>
            </a:r>
            <a:r>
              <a:rPr lang="en-US" sz="4400" dirty="0">
                <a:solidFill>
                  <a:schemeClr val="tx1"/>
                </a:solidFill>
              </a:rPr>
              <a:t>/</a:t>
            </a:r>
            <a:r>
              <a:rPr lang="en-US" sz="4400" dirty="0" err="1">
                <a:solidFill>
                  <a:schemeClr val="tx1"/>
                </a:solidFill>
              </a:rPr>
              <a:t>p.m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4400" dirty="0">
                <a:solidFill>
                  <a:schemeClr val="tx1"/>
                </a:solidFill>
              </a:rPr>
              <a:t>  in words. </a:t>
            </a:r>
          </a:p>
        </p:txBody>
      </p:sp>
    </p:spTree>
    <p:extLst>
      <p:ext uri="{BB962C8B-B14F-4D97-AF65-F5344CB8AC3E}">
        <p14:creationId xmlns:p14="http://schemas.microsoft.com/office/powerpoint/2010/main" val="2863645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8F593-68EF-4732-66DF-CDE65AA2E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DC51FE-14C7-4667-82B0-66113687B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989" y="272473"/>
            <a:ext cx="7384473" cy="546462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4945EE2-1673-95E0-0057-910ABEF49D2C}"/>
              </a:ext>
            </a:extLst>
          </p:cNvPr>
          <p:cNvSpPr/>
          <p:nvPr/>
        </p:nvSpPr>
        <p:spPr>
          <a:xfrm>
            <a:off x="282633" y="5737097"/>
            <a:ext cx="11022675" cy="8484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highlight>
                  <a:srgbClr val="000000"/>
                </a:highlight>
              </a:rPr>
              <a:t>What are you see in the picture?</a:t>
            </a:r>
          </a:p>
        </p:txBody>
      </p:sp>
    </p:spTree>
    <p:extLst>
      <p:ext uri="{BB962C8B-B14F-4D97-AF65-F5344CB8AC3E}">
        <p14:creationId xmlns:p14="http://schemas.microsoft.com/office/powerpoint/2010/main" val="1829374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E9DF457-88B6-7DB2-B764-460648FBF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A5037C-DB32-711A-1467-D4BD635B21ED}"/>
              </a:ext>
            </a:extLst>
          </p:cNvPr>
          <p:cNvSpPr/>
          <p:nvPr/>
        </p:nvSpPr>
        <p:spPr>
          <a:xfrm>
            <a:off x="99152" y="142240"/>
            <a:ext cx="11852703" cy="5791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>
                <a:solidFill>
                  <a:schemeClr val="tx1"/>
                </a:solidFill>
              </a:rPr>
              <a:t>Today</a:t>
            </a:r>
            <a:r>
              <a:rPr lang="en-US" sz="96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8000" dirty="0">
                <a:solidFill>
                  <a:schemeClr val="tx1"/>
                </a:solidFill>
              </a:rPr>
              <a:t>we’ve learn how to tell the time using  </a:t>
            </a:r>
            <a:r>
              <a:rPr lang="en-US" sz="8000" b="1" dirty="0">
                <a:solidFill>
                  <a:schemeClr val="tx1"/>
                </a:solidFill>
              </a:rPr>
              <a:t>A.M </a:t>
            </a:r>
            <a:r>
              <a:rPr lang="en-US" sz="8000" b="1" dirty="0">
                <a:solidFill>
                  <a:srgbClr val="FF0000"/>
                </a:solidFill>
              </a:rPr>
              <a:t>&amp;</a:t>
            </a:r>
            <a:r>
              <a:rPr lang="en-US" sz="8000" b="1" dirty="0">
                <a:solidFill>
                  <a:schemeClr val="tx1"/>
                </a:solidFill>
              </a:rPr>
              <a:t> P.M times.</a:t>
            </a:r>
          </a:p>
        </p:txBody>
      </p:sp>
    </p:spTree>
    <p:extLst>
      <p:ext uri="{BB962C8B-B14F-4D97-AF65-F5344CB8AC3E}">
        <p14:creationId xmlns:p14="http://schemas.microsoft.com/office/powerpoint/2010/main" val="2456958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11A3F21-9981-1089-CA4A-13EA1C27E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C3872FE4-518D-D6E5-65ED-1C9AAC029370}"/>
              </a:ext>
            </a:extLst>
          </p:cNvPr>
          <p:cNvSpPr/>
          <p:nvPr/>
        </p:nvSpPr>
        <p:spPr>
          <a:xfrm>
            <a:off x="172720" y="101601"/>
            <a:ext cx="11673840" cy="430784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Yes!</a:t>
            </a:r>
            <a:r>
              <a:rPr lang="en-US" sz="60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6000" dirty="0">
                <a:solidFill>
                  <a:schemeClr val="tx1"/>
                </a:solidFill>
              </a:rPr>
              <a:t>It’s a  Clock </a:t>
            </a:r>
          </a:p>
          <a:p>
            <a:pPr algn="ctr"/>
            <a:r>
              <a:rPr lang="en-US" sz="6000" dirty="0">
                <a:solidFill>
                  <a:schemeClr val="tx1"/>
                </a:solidFill>
              </a:rPr>
              <a:t>Ours  todays lesson is-  Telling time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949C02-2855-EBFF-89FA-132037A3E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8881" y="3515751"/>
            <a:ext cx="3620654" cy="306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35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CAE21C7-9392-A8BC-1287-A0D42DE36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FC5708-E425-7EA9-79B5-B1A481D615D6}"/>
              </a:ext>
            </a:extLst>
          </p:cNvPr>
          <p:cNvSpPr txBox="1"/>
          <p:nvPr/>
        </p:nvSpPr>
        <p:spPr>
          <a:xfrm>
            <a:off x="286439" y="1188720"/>
            <a:ext cx="11633811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sz="6600" dirty="0"/>
              <a:t>What Is  </a:t>
            </a:r>
            <a:r>
              <a:rPr lang="en-US" sz="6600" b="1" dirty="0"/>
              <a:t>A.M</a:t>
            </a:r>
            <a:r>
              <a:rPr lang="en-US" sz="6600" dirty="0"/>
              <a:t> stand for?-</a:t>
            </a:r>
          </a:p>
          <a:p>
            <a:r>
              <a:rPr lang="en-US" sz="6600" dirty="0"/>
              <a:t>(Anti Meridian)</a:t>
            </a:r>
          </a:p>
          <a:p>
            <a:r>
              <a:rPr lang="en-US" sz="6600" dirty="0"/>
              <a:t>           12 o’clock midnight to11:59 midday are </a:t>
            </a:r>
            <a:r>
              <a:rPr lang="en-US" sz="6600" dirty="0">
                <a:solidFill>
                  <a:srgbClr val="FF0000"/>
                </a:solidFill>
              </a:rPr>
              <a:t>A.M</a:t>
            </a:r>
            <a:r>
              <a:rPr lang="en-US" sz="6600" dirty="0"/>
              <a:t> times.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649A935D-3462-DC73-D1F5-672557060500}"/>
              </a:ext>
            </a:extLst>
          </p:cNvPr>
          <p:cNvSpPr/>
          <p:nvPr/>
        </p:nvSpPr>
        <p:spPr>
          <a:xfrm>
            <a:off x="816695" y="3391888"/>
            <a:ext cx="1824905" cy="76431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46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70CE7A4-058C-AD28-967A-8BFD1E938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5F2B602-8ACE-DDEE-F5FE-394C0F32CA6E}"/>
              </a:ext>
            </a:extLst>
          </p:cNvPr>
          <p:cNvSpPr txBox="1"/>
          <p:nvPr/>
        </p:nvSpPr>
        <p:spPr>
          <a:xfrm>
            <a:off x="207818" y="955964"/>
            <a:ext cx="11022677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dirty="0"/>
              <a:t>What is </a:t>
            </a:r>
            <a:r>
              <a:rPr lang="en-US" sz="6000" b="1" dirty="0">
                <a:solidFill>
                  <a:srgbClr val="FF0000"/>
                </a:solidFill>
              </a:rPr>
              <a:t>P.M</a:t>
            </a:r>
            <a:r>
              <a:rPr lang="en-US" sz="6000" dirty="0"/>
              <a:t> stand for ?</a:t>
            </a:r>
          </a:p>
          <a:p>
            <a:endParaRPr lang="en-US" sz="6000" dirty="0"/>
          </a:p>
          <a:p>
            <a:r>
              <a:rPr lang="en-US" sz="6000" dirty="0"/>
              <a:t>            ( Post Meridian)12 o’clock midday to11:59 midnight  are </a:t>
            </a:r>
            <a:r>
              <a:rPr lang="en-US" sz="6000" dirty="0">
                <a:solidFill>
                  <a:srgbClr val="FF0000"/>
                </a:solidFill>
              </a:rPr>
              <a:t>P.M</a:t>
            </a:r>
            <a:r>
              <a:rPr lang="en-US" sz="6000" dirty="0"/>
              <a:t> times.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FC8CB8-73BD-2ADB-E070-87FE5F7F6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18" y="2794686"/>
            <a:ext cx="2527703" cy="103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126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215E8DF-370A-0801-1901-BB1EFE913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6B0C21-DC19-CEB6-1C4C-3CE6102DE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347" y="2998488"/>
            <a:ext cx="2627604" cy="319019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B41DA7-830C-B3EE-9133-41626DBF01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7852" y="2850706"/>
            <a:ext cx="2729532" cy="299094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BE52E7-7992-D075-8DB3-1DB94368E3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4238" y="2998488"/>
            <a:ext cx="2621507" cy="29909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1057DDB-5367-7DFA-D69E-87554BF615CD}"/>
              </a:ext>
            </a:extLst>
          </p:cNvPr>
          <p:cNvSpPr/>
          <p:nvPr/>
        </p:nvSpPr>
        <p:spPr>
          <a:xfrm>
            <a:off x="195943" y="683491"/>
            <a:ext cx="11756571" cy="17364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</a:rPr>
              <a:t>Writing the time in words (using </a:t>
            </a:r>
            <a:r>
              <a:rPr lang="en-US" sz="4800" b="1" dirty="0" err="1">
                <a:solidFill>
                  <a:schemeClr val="tx1"/>
                </a:solidFill>
              </a:rPr>
              <a:t>a.m</a:t>
            </a:r>
            <a:r>
              <a:rPr lang="en-US" sz="4800" b="1" dirty="0">
                <a:solidFill>
                  <a:schemeClr val="tx1"/>
                </a:solidFill>
              </a:rPr>
              <a:t>/</a:t>
            </a:r>
            <a:r>
              <a:rPr lang="en-US" sz="4800" b="1" dirty="0" err="1">
                <a:solidFill>
                  <a:schemeClr val="tx1"/>
                </a:solidFill>
              </a:rPr>
              <a:t>p.m</a:t>
            </a:r>
            <a:r>
              <a:rPr lang="en-US" sz="4800" b="1" dirty="0">
                <a:solidFill>
                  <a:schemeClr val="tx1"/>
                </a:solidFill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87660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C26B2F9-832D-2484-94EF-E09D29AF0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28C50B-FA26-B10B-909F-C700384C09AF}"/>
              </a:ext>
            </a:extLst>
          </p:cNvPr>
          <p:cNvSpPr/>
          <p:nvPr/>
        </p:nvSpPr>
        <p:spPr>
          <a:xfrm>
            <a:off x="157018" y="646544"/>
            <a:ext cx="11102109" cy="12930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</a:rPr>
              <a:t>Look at the clock &amp; tell the time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C83D16-E555-A224-1E93-21BDC72B7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416" y="1939635"/>
            <a:ext cx="2627604" cy="26580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538B1A-59A9-7A1B-B1D5-664DC3D14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3646" y="1915249"/>
            <a:ext cx="2621507" cy="26824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62F2417-2593-260C-CBF2-FF8E31917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8542" y="1803472"/>
            <a:ext cx="2784949" cy="293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835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D504A9-8BEC-36FF-DB8A-F84EB5757BD9}"/>
              </a:ext>
            </a:extLst>
          </p:cNvPr>
          <p:cNvSpPr/>
          <p:nvPr/>
        </p:nvSpPr>
        <p:spPr>
          <a:xfrm>
            <a:off x="73891" y="581891"/>
            <a:ext cx="11360727" cy="9051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</a:rPr>
              <a:t>Answer the following questions</a:t>
            </a:r>
            <a:r>
              <a:rPr lang="en-US" sz="2000" dirty="0">
                <a:solidFill>
                  <a:schemeClr val="tx1"/>
                </a:solidFill>
              </a:rPr>
              <a:t>(</a:t>
            </a:r>
            <a:r>
              <a:rPr lang="en-US" sz="2000" b="1" dirty="0">
                <a:solidFill>
                  <a:schemeClr val="tx1"/>
                </a:solidFill>
              </a:rPr>
              <a:t>using </a:t>
            </a:r>
            <a:r>
              <a:rPr lang="en-US" sz="2000" b="1" dirty="0" err="1">
                <a:solidFill>
                  <a:schemeClr val="tx1"/>
                </a:solidFill>
              </a:rPr>
              <a:t>a.m</a:t>
            </a:r>
            <a:r>
              <a:rPr lang="en-US" sz="2000" b="1" dirty="0">
                <a:solidFill>
                  <a:schemeClr val="tx1"/>
                </a:solidFill>
              </a:rPr>
              <a:t>/</a:t>
            </a:r>
            <a:r>
              <a:rPr lang="en-US" sz="2000" b="1" dirty="0" err="1">
                <a:solidFill>
                  <a:schemeClr val="tx1"/>
                </a:solidFill>
              </a:rPr>
              <a:t>p.m</a:t>
            </a:r>
            <a:r>
              <a:rPr lang="en-US" sz="2000" b="1" dirty="0">
                <a:solidFill>
                  <a:schemeClr val="tx1"/>
                </a:solidFill>
              </a:rPr>
              <a:t>)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10091A-C32B-046E-E8BF-A1F7583763B4}"/>
              </a:ext>
            </a:extLst>
          </p:cNvPr>
          <p:cNvSpPr/>
          <p:nvPr/>
        </p:nvSpPr>
        <p:spPr>
          <a:xfrm>
            <a:off x="400936" y="2395187"/>
            <a:ext cx="9973281" cy="34174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        </a:t>
            </a:r>
            <a:r>
              <a:rPr lang="en-US" sz="3200" b="1" dirty="0">
                <a:solidFill>
                  <a:schemeClr val="tx1"/>
                </a:solidFill>
              </a:rPr>
              <a:t>1.When do you gets  up from bed? </a:t>
            </a:r>
          </a:p>
          <a:p>
            <a:pPr algn="ctr"/>
            <a:r>
              <a:rPr lang="en-US" sz="3200" b="1" dirty="0">
                <a:solidFill>
                  <a:schemeClr val="tx1"/>
                </a:solidFill>
              </a:rPr>
              <a:t>2.When did you go to school?</a:t>
            </a:r>
          </a:p>
          <a:p>
            <a:pPr algn="ctr"/>
            <a:r>
              <a:rPr lang="en-US" sz="3200" b="1" dirty="0">
                <a:solidFill>
                  <a:schemeClr val="tx1"/>
                </a:solidFill>
              </a:rPr>
              <a:t>              3.How long did you stay in the school?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834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BD8C95D-72F0-32F2-89F6-275337A4F6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416459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B460C4F-01C7-08E2-215D-0FBA3D8617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0584776"/>
              </p:ext>
            </p:extLst>
          </p:nvPr>
        </p:nvGraphicFramePr>
        <p:xfrm>
          <a:off x="2031999" y="719666"/>
          <a:ext cx="956876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718680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BBF26D6-0D24-4558-9D5D-3AC7FB9773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>
                                            <p:graphicEl>
                                              <a:dgm id="{5BBF26D6-0D24-4558-9D5D-3AC7FB9773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ED8C8FB-1C05-4473-97D6-7B856A5FE8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">
                                            <p:graphicEl>
                                              <a:dgm id="{DED8C8FB-1C05-4473-97D6-7B856A5FE8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161</TotalTime>
  <Words>229</Words>
  <Application>Microsoft Office PowerPoint</Application>
  <PresentationFormat>Widescreen</PresentationFormat>
  <Paragraphs>39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Century Gothic</vt:lpstr>
      <vt:lpstr>Garamond</vt:lpstr>
      <vt:lpstr>Savon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babul</dc:creator>
  <cp:lastModifiedBy>Pedp4 WPBX4125BLF092408857</cp:lastModifiedBy>
  <cp:revision>10</cp:revision>
  <dcterms:created xsi:type="dcterms:W3CDTF">2026-06-09T11:53:15Z</dcterms:created>
  <dcterms:modified xsi:type="dcterms:W3CDTF">2026-07-09T07:48:28Z</dcterms:modified>
</cp:coreProperties>
</file>