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91" r:id="rId3"/>
    <p:sldId id="258" r:id="rId4"/>
    <p:sldId id="259" r:id="rId5"/>
    <p:sldId id="319" r:id="rId6"/>
    <p:sldId id="281" r:id="rId7"/>
    <p:sldId id="261" r:id="rId8"/>
    <p:sldId id="316" r:id="rId9"/>
    <p:sldId id="311" r:id="rId10"/>
    <p:sldId id="264" r:id="rId11"/>
    <p:sldId id="323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67474-3932-4EEA-8196-B9B3E8776E23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6C516-368F-4E2F-AC13-5DDC94FFF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2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6C516-368F-4E2F-AC13-5DDC94FFF5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62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7D78E-891E-C917-4649-D5242029D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35605-1D3F-8C25-8B30-41CD58BE7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49D10-6C0F-C29D-99C0-ADC2B014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6DC3A-0638-64F9-76B6-78EF5CD97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63E42-7848-C632-828F-321D536B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6118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853-24AE-8957-7DC2-F77723636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F2981-95DC-0D54-757B-C01F9FA0F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00F72-E18E-0920-BB74-40C2508D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A8BA8-F2AF-05FA-6E81-70196D1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29324-41F3-4470-B4CF-27644C87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4236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AE44B-ED22-8EA9-6E95-E60837AB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971D1-80CF-033F-51B2-9241770F6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8C6C5-9D4A-DA00-61AC-33033D61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E9A6D-7A16-DA63-8FB3-1CB76619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A3DE8-EE73-69C2-5801-EF084C0C0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3001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5A8A5-B6A1-BC07-DF66-93F5A123C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2FB90-87B9-81FE-62A9-555A8640C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7584B-ECB6-D8BB-885B-9F05563C7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13CFD-EC26-DD95-05BC-A1FDF9C09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55DF6-1170-D10C-C551-37F79893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3CFA7-7007-B893-6584-2A340725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3378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60B5-8871-5D5B-2A9A-A17A181AC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5301D-DF2A-5D3F-0AB4-40C12F383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3373E-2195-0547-476C-EBD7CE482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FDD06E-7746-A5DF-7593-E53E116AA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90F59F-BD07-1D0D-D5E4-8394B7A71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FD9DD-2E49-6577-6D70-49BE2828F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D46911-0106-4320-08A2-B0951A93F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D2E01-4280-E39D-26AC-E0B8B57D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2305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CAC1-E10A-B385-2CA7-8E864A2F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ABA057-312A-F3AD-E8E1-F025806E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79178-DF8A-16E8-1460-96A0A7ACA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DB46EC-92FF-15EF-3BC2-E7CFE9EF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306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9CF85D-EE63-FE59-CC29-64DE3C65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5B80C-54CF-B0AE-C7E6-B657F66B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1D57A-4CB4-13B6-C36A-4A50A942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7064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4B61-13A0-43E1-4994-F00EAB15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6D049-D718-13C7-24D9-479E2416C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76F7A-5304-54CD-B2AA-4A6AA68EF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FA104-FF9D-501E-F2B1-FB779F193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333B7-EC99-8FCD-B790-1558C8604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9DB6-EF20-A49F-6A5D-E1C2A09B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844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6059-93E7-6F4B-6D8F-7C86C8C6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4E51A9-F1D9-CAC9-B473-14E42E80B4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89976-CB65-0FCF-EC80-21AA4D2D8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A74E8-9370-7A57-53BF-8F50CD62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20EAC-A2E0-6BD4-3801-6E6E6797C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39566-FB2B-7518-9C88-70E582FB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2540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CA05-108D-C46A-536D-962F3866F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5F8C1-A785-68BC-5014-D58CEDE06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A25DC-396F-718A-C7D2-872476AE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228B7-CC73-5F95-B460-7CC858AE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8BBA2-7F4C-56A2-491F-773D5B43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486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6610DC-38F9-287F-48FE-FBE07E5FC3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E9AAD-49B3-9DEA-F03D-B053335A9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E1E27-40F8-5092-D86A-A6572B755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331FB-67D0-14D6-9B6C-2F6F1C222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6AFF1-2B3D-A4B9-DDDB-A4A65772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4848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AD6633-3E3E-AE5A-6222-3674841A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D0497-359A-B158-1C74-AFDC1905A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428BC-B8CA-0F8F-3F27-87A2A9061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B78EE0-F307-4BEA-9A7B-CDB4DE97B8C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886FC-B2F2-0353-156E-FC4494737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EE221-34A0-168B-3431-4E584A120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0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FD9CAA70-FC24-4DA9-9035-DD65DE90D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D8889D6-46FE-4175-812C-8BEED2FF4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5073812"/>
            <a:ext cx="6331904" cy="1146013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000" dirty="0">
                <a:solidFill>
                  <a:schemeClr val="tx2"/>
                </a:solidFill>
              </a:rPr>
              <a:t>  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CCA88C-8741-4EAC-B3FE-0CFC0BA02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3832880" cy="2876136"/>
            <a:chOff x="-305" y="-1"/>
            <a:chExt cx="3832880" cy="287613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0349FD5-909D-4E8A-B7B0-0D268C82B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D260D80-8FAD-46AF-B161-6BDFA50F4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2E4BAD0-C518-46E3-A120-C996C8ED5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1922341-7D82-4C50-8F3A-01EA7B225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A7EA44E-8251-0C7D-B976-5078FF827E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245" y="588579"/>
            <a:ext cx="1855605" cy="18556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66FF28-B3B2-B2BF-877A-8619AF853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96" y="2476399"/>
            <a:ext cx="3080304" cy="18556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9A8B81-204F-CC45-8EBF-5FFDD0878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08" y="4364220"/>
            <a:ext cx="3517680" cy="185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48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541045A-8CF4-E071-6A39-03467FCA2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1" r="7648" b="-1"/>
          <a:stretch>
            <a:fillRect/>
          </a:stretch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6766C-F847-56D7-F3BD-5B7CCA4DD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3" r="11019"/>
          <a:stretch>
            <a:fillRect/>
          </a:stretch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F1E297-AF0C-D266-4738-1D5EBBAD4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6" t="30416" r="30778" b="45398"/>
          <a:stretch>
            <a:fillRect/>
          </a:stretch>
        </p:blipFill>
        <p:spPr>
          <a:xfrm>
            <a:off x="7271657" y="1405128"/>
            <a:ext cx="4920343" cy="4520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7E96DB96-32B2-9A9F-72D7-89ADA1D55FD5}"/>
              </a:ext>
            </a:extLst>
          </p:cNvPr>
          <p:cNvSpPr/>
          <p:nvPr/>
        </p:nvSpPr>
        <p:spPr>
          <a:xfrm rot="5400000">
            <a:off x="-183237" y="494040"/>
            <a:ext cx="6527921" cy="5864923"/>
          </a:xfrm>
          <a:prstGeom prst="horizontalScroll">
            <a:avLst/>
          </a:prstGeom>
          <a:solidFill>
            <a:srgbClr val="92D05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5CE18C-AEB2-E5CD-0BEC-38D80A6DF74B}"/>
              </a:ext>
            </a:extLst>
          </p:cNvPr>
          <p:cNvSpPr txBox="1">
            <a:spLocks/>
          </p:cNvSpPr>
          <p:nvPr/>
        </p:nvSpPr>
        <p:spPr>
          <a:xfrm>
            <a:off x="686053" y="208285"/>
            <a:ext cx="3652267" cy="67868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B9314-A4F0-4940-42CD-5CBACFBE6661}"/>
              </a:ext>
            </a:extLst>
          </p:cNvPr>
          <p:cNvSpPr txBox="1"/>
          <p:nvPr/>
        </p:nvSpPr>
        <p:spPr>
          <a:xfrm>
            <a:off x="1091775" y="1067929"/>
            <a:ext cx="3972561" cy="44387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৬৬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আড়পাঙ্গাশিয়া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আমতলী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বরগুনা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jaberdewanjaber@gmail.com</a:t>
            </a:r>
          </a:p>
        </p:txBody>
      </p:sp>
    </p:spTree>
    <p:extLst>
      <p:ext uri="{BB962C8B-B14F-4D97-AF65-F5344CB8AC3E}">
        <p14:creationId xmlns:p14="http://schemas.microsoft.com/office/powerpoint/2010/main" val="2541327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2A48236-D68A-D156-1FD6-1269C5083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39" y="4758618"/>
            <a:ext cx="2143125" cy="21431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B5EFC7-D517-4581-5C72-D826DCFA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4718119"/>
            <a:ext cx="2206281" cy="21398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0ABEAC-CD91-6110-63E9-D228BE7E2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76" y="0"/>
            <a:ext cx="5864924" cy="6858000"/>
          </a:xfrm>
          <a:prstGeom prst="rect">
            <a:avLst/>
          </a:prstGeom>
        </p:spPr>
      </p:pic>
      <p:sp>
        <p:nvSpPr>
          <p:cNvPr id="9" name="Scroll: Horizontal 8">
            <a:extLst>
              <a:ext uri="{FF2B5EF4-FFF2-40B4-BE49-F238E27FC236}">
                <a16:creationId xmlns:a16="http://schemas.microsoft.com/office/drawing/2014/main" id="{AE27A30C-3F97-3A55-44C7-03E43F7ACB6D}"/>
              </a:ext>
            </a:extLst>
          </p:cNvPr>
          <p:cNvSpPr/>
          <p:nvPr/>
        </p:nvSpPr>
        <p:spPr>
          <a:xfrm rot="5400000">
            <a:off x="549944" y="-502350"/>
            <a:ext cx="5130802" cy="6230687"/>
          </a:xfrm>
          <a:prstGeom prst="horizontalScroll">
            <a:avLst>
              <a:gd name="adj" fmla="val 20695"/>
            </a:avLst>
          </a:prstGeom>
          <a:solidFill>
            <a:srgbClr val="92D05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362CA3-5A74-DD5B-3181-184AB7A6A142}"/>
              </a:ext>
            </a:extLst>
          </p:cNvPr>
          <p:cNvSpPr txBox="1">
            <a:spLocks/>
          </p:cNvSpPr>
          <p:nvPr/>
        </p:nvSpPr>
        <p:spPr>
          <a:xfrm>
            <a:off x="355867" y="115236"/>
            <a:ext cx="3652267" cy="900764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3140" y="1219188"/>
            <a:ext cx="3952836" cy="35394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৩য়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– ০8/০১/২০২৬  </a:t>
            </a:r>
          </a:p>
        </p:txBody>
      </p:sp>
    </p:spTree>
    <p:extLst>
      <p:ext uri="{BB962C8B-B14F-4D97-AF65-F5344CB8AC3E}">
        <p14:creationId xmlns:p14="http://schemas.microsoft.com/office/powerpoint/2010/main" val="349149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3C6F4E6-30A1-4F63-C8CC-028750B5A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6668" cy="4570886"/>
            <a:chOff x="0" y="0"/>
            <a:chExt cx="12196668" cy="45708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EA7CA8-3AE6-4F5F-9932-63303CF2D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12196668" cy="4570632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E3E019-A259-1130-CC5C-3165020BC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791"/>
              <a:ext cx="10565988" cy="4568095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769F99-CCA6-5CDC-D1E1-C59A4762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"/>
              <a:ext cx="12192000" cy="4549891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3E73D3-029B-3D4E-1956-8EE7068A6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10544" y="18215"/>
              <a:ext cx="8086124" cy="454988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26348" y="1124262"/>
            <a:ext cx="4431172" cy="928057"/>
          </a:xfr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8000" kern="1200" dirty="0" err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8000" kern="1200" dirty="0">
              <a:solidFill>
                <a:srgbClr val="FF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3F23E5-1208-394E-CBE6-ADFCA7FAE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AF2829-E70C-51A8-B311-C0F5ADAEF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8ADC42-AF23-88E3-8BCE-6C91B640B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B54F10-549A-9263-5CF9-1D5E7AAF0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" y="2127999"/>
            <a:ext cx="11938000" cy="2677683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9449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002DEAA-2842-091A-C123-85AD8AA6E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725" y="3429000"/>
            <a:ext cx="1831635" cy="28474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0115D9-A28F-1C62-3864-8399351BF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8" y="3701996"/>
            <a:ext cx="1762761" cy="28474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1AE2FE-45C2-3D75-349C-07112F8B853D}"/>
              </a:ext>
            </a:extLst>
          </p:cNvPr>
          <p:cNvSpPr/>
          <p:nvPr/>
        </p:nvSpPr>
        <p:spPr>
          <a:xfrm>
            <a:off x="2550142" y="264775"/>
            <a:ext cx="5323894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! </a:t>
            </a:r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 descr="Placard png Vectors - Download Free High-Quality Vectors from Freepik |  Freepik">
            <a:extLst>
              <a:ext uri="{FF2B5EF4-FFF2-40B4-BE49-F238E27FC236}">
                <a16:creationId xmlns:a16="http://schemas.microsoft.com/office/drawing/2014/main" id="{F59D3B04-2F3F-7D9A-E1FB-8C3FE25AE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641" y="1300480"/>
            <a:ext cx="8430084" cy="5455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856790-ECAA-E7AD-86A2-679FF9D2C622}"/>
              </a:ext>
            </a:extLst>
          </p:cNvPr>
          <p:cNvSpPr/>
          <p:nvPr/>
        </p:nvSpPr>
        <p:spPr>
          <a:xfrm>
            <a:off x="5299868" y="2418695"/>
            <a:ext cx="18165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৬৪৭০৩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2D02ED-F3D4-1A2E-CC44-785346BE83B7}"/>
              </a:ext>
            </a:extLst>
          </p:cNvPr>
          <p:cNvSpPr/>
          <p:nvPr/>
        </p:nvSpPr>
        <p:spPr>
          <a:xfrm>
            <a:off x="3164122" y="3429000"/>
            <a:ext cx="1800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৫১৩০৫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D80B3B-3426-7496-25C1-6188AD4449BE}"/>
              </a:ext>
            </a:extLst>
          </p:cNvPr>
          <p:cNvSpPr/>
          <p:nvPr/>
        </p:nvSpPr>
        <p:spPr>
          <a:xfrm>
            <a:off x="7289902" y="4028440"/>
            <a:ext cx="1691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৮৭৪১৭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31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28F81-C7A1-83D7-5C6E-55453E769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74C0AC-BA0E-A265-686A-4B745C535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F4E256-ECB5-DB0A-51EA-779D9695F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61C0263-575F-68ED-ECDA-AEB987595B4B}"/>
              </a:ext>
            </a:extLst>
          </p:cNvPr>
          <p:cNvSpPr/>
          <p:nvPr/>
        </p:nvSpPr>
        <p:spPr>
          <a:xfrm>
            <a:off x="2186121" y="191945"/>
            <a:ext cx="7819768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529201-2E31-93F7-2A33-EBA8AAD40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" y="1767406"/>
            <a:ext cx="12059920" cy="379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5689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597046" y="0"/>
            <a:ext cx="5116286" cy="774551"/>
          </a:xfrm>
          <a:prstGeom prst="rect">
            <a:avLst/>
          </a:prstGeom>
          <a:solidFill>
            <a:schemeClr val="bg2"/>
          </a:solidFill>
          <a:ln>
            <a:solidFill>
              <a:schemeClr val="accent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111" y="252001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8829040" y="3322341"/>
            <a:ext cx="1996740" cy="1774372"/>
            <a:chOff x="4215492" y="2127486"/>
            <a:chExt cx="2480320" cy="177437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7" name="Oval Callout 6"/>
            <p:cNvSpPr/>
            <p:nvPr/>
          </p:nvSpPr>
          <p:spPr>
            <a:xfrm flipH="1">
              <a:off x="4215492" y="2127486"/>
              <a:ext cx="2480320" cy="1774372"/>
            </a:xfrm>
            <a:prstGeom prst="wedgeEllipseCallout">
              <a:avLst>
                <a:gd name="adj1" fmla="val 97232"/>
                <a:gd name="adj2" fmla="val -51066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69382" y="2438401"/>
              <a:ext cx="1779003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বলেছো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7090" y="1744547"/>
            <a:ext cx="2979271" cy="2595227"/>
            <a:chOff x="1094013" y="1622629"/>
            <a:chExt cx="1905000" cy="177437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4" name="Oval Callout 1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60409"/>
                <a:gd name="adj2" fmla="val 42886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45698" y="1879789"/>
              <a:ext cx="1401629" cy="10731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১০০০ , ১০০, ১০, ১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মোট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কত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গুলো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তা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স্থানীয়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মানে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হিসাব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হবে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Oval Callout 15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66150" y="1899792"/>
              <a:ext cx="1779003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‘খ’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দল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বলো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AC3ED83-68C6-60E3-A1A4-8B5C653A1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C5FE13-9A71-4A90-D471-49E00E71E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A39553-C5BA-7E98-E2FD-38691B8DA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13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7019330" y="518381"/>
            <a:ext cx="3410174" cy="6617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56605E-1CD8-223C-7F87-C2589B132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9" y="5341552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63A93E-9DA0-747A-7891-04C93E815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E06D07-2A0A-CE7F-586E-F85EFDC32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24" name="Title 3">
            <a:extLst>
              <a:ext uri="{FF2B5EF4-FFF2-40B4-BE49-F238E27FC236}">
                <a16:creationId xmlns:a16="http://schemas.microsoft.com/office/drawing/2014/main" id="{431A6EF9-ECFF-9537-CDD2-3CF5104BF462}"/>
              </a:ext>
            </a:extLst>
          </p:cNvPr>
          <p:cNvSpPr txBox="1">
            <a:spLocks/>
          </p:cNvSpPr>
          <p:nvPr/>
        </p:nvSpPr>
        <p:spPr>
          <a:xfrm>
            <a:off x="6983541" y="0"/>
            <a:ext cx="4715470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36D1A2-0AFF-34CB-85C2-703548390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0101"/>
            <a:ext cx="12230305" cy="416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77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60_F_293560899_5Cpb9oAwM0cRw8xcaGFIJCZ265wqyQV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276" y="911922"/>
            <a:ext cx="6246695" cy="1493506"/>
          </a:xfrm>
          <a:prstGeom prst="rect">
            <a:avLst/>
          </a:prstGeom>
          <a:ln w="38100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4700058" y="-9175"/>
            <a:ext cx="3181560" cy="8610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দলীয়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06B90F-E381-56D0-870A-95A40C749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692045-DB18-7AEC-54DD-AC8C8BE45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85EDC0-A06D-B8ED-BEE2-05678D2F1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CA7CCEC3-96CE-BA3B-B7CA-ED3A60D2900E}"/>
              </a:ext>
            </a:extLst>
          </p:cNvPr>
          <p:cNvSpPr txBox="1">
            <a:spLocks/>
          </p:cNvSpPr>
          <p:nvPr/>
        </p:nvSpPr>
        <p:spPr>
          <a:xfrm>
            <a:off x="1403813" y="3081421"/>
            <a:ext cx="6412129" cy="86100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কথায়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লিখঃ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৩২৫২১০ 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C675AC1-ABA5-ED14-6231-41B8743CF1C7}"/>
              </a:ext>
            </a:extLst>
          </p:cNvPr>
          <p:cNvSpPr txBox="1">
            <a:spLocks/>
          </p:cNvSpPr>
          <p:nvPr/>
        </p:nvSpPr>
        <p:spPr>
          <a:xfrm>
            <a:off x="1403812" y="4398593"/>
            <a:ext cx="10229387" cy="86100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অংকে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লিখঃ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পাঁচ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লক্ষ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নব্বই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হাজার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তিনশত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956841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4690245"/>
            <a:ext cx="7644627" cy="1329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US" sz="4800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55B44-E57E-C8CE-0A1C-CBCADDC6E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8F6F66-7C79-891E-4851-FA9808533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0B9F0D-0BF9-64FC-01AE-6EFC33EF2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C1D37176-D018-731C-4308-72AD7B2FAADF}"/>
              </a:ext>
            </a:extLst>
          </p:cNvPr>
          <p:cNvSpPr/>
          <p:nvPr/>
        </p:nvSpPr>
        <p:spPr>
          <a:xfrm>
            <a:off x="4525397" y="1830093"/>
            <a:ext cx="7157830" cy="202184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তোমাদের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আমাকে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দেখাও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!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72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A3B150-7742-0B77-71D0-942F5D0F8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60390F-3178-6E6D-3FA7-A0407FCFFCEB}"/>
              </a:ext>
            </a:extLst>
          </p:cNvPr>
          <p:cNvSpPr txBox="1">
            <a:spLocks/>
          </p:cNvSpPr>
          <p:nvPr/>
        </p:nvSpPr>
        <p:spPr>
          <a:xfrm>
            <a:off x="1403813" y="3081421"/>
            <a:ext cx="9071147" cy="86100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কথায়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লিখঃ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১৭৮০৫, ১৩৫৩২, ১৯১১১ 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9AD89DC-6ECC-35D9-A73F-DC30880E45AB}"/>
              </a:ext>
            </a:extLst>
          </p:cNvPr>
          <p:cNvSpPr txBox="1">
            <a:spLocks/>
          </p:cNvSpPr>
          <p:nvPr/>
        </p:nvSpPr>
        <p:spPr>
          <a:xfrm>
            <a:off x="1403812" y="4024645"/>
            <a:ext cx="10666267" cy="160890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অংকে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লিখঃ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দশ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হাজার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,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তেরো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হাজার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পাঁচ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শত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বত্রিশ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,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ছাব্বিশ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হাজার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আটশত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সাঁই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ত্রিশ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242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002E5-EFEA-5492-A0F0-A7C13D301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C784D5-D586-08DA-5303-41BDE5418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DD54E7-786E-6FC0-5139-06D088B42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5C3E9A-A107-F834-FFE8-1292A03B3CEE}"/>
              </a:ext>
            </a:extLst>
          </p:cNvPr>
          <p:cNvSpPr/>
          <p:nvPr/>
        </p:nvSpPr>
        <p:spPr>
          <a:xfrm>
            <a:off x="6492887" y="2505670"/>
            <a:ext cx="273504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kern="1200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5074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</TotalTime>
  <Words>152</Words>
  <Application>Microsoft Office PowerPoint</Application>
  <PresentationFormat>Widescreen</PresentationFormat>
  <Paragraphs>36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NikoshBAN</vt:lpstr>
      <vt:lpstr>Office Theme</vt:lpstr>
      <vt:lpstr>আজকের পাঠে স্বাগতম  </vt:lpstr>
      <vt:lpstr>PowerPoint Presentation</vt:lpstr>
      <vt:lpstr>PowerPoint Presentation</vt:lpstr>
      <vt:lpstr>শিখনফলঃ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</dc:title>
  <dc:creator>Microsoft account</dc:creator>
  <cp:lastModifiedBy>jaber dewan</cp:lastModifiedBy>
  <cp:revision>246</cp:revision>
  <dcterms:created xsi:type="dcterms:W3CDTF">2024-05-14T13:09:00Z</dcterms:created>
  <dcterms:modified xsi:type="dcterms:W3CDTF">2026-07-08T06:23:09Z</dcterms:modified>
</cp:coreProperties>
</file>