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2" r:id="rId6"/>
    <p:sldId id="260" r:id="rId7"/>
    <p:sldId id="265" r:id="rId8"/>
    <p:sldId id="270" r:id="rId9"/>
    <p:sldId id="269" r:id="rId10"/>
    <p:sldId id="267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CAA40B-1A0C-4BC7-9DD3-240CE205B3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6A063D1-CCCC-4C7C-8438-943E3A3F86FE}">
      <dgm:prSet/>
      <dgm:spPr/>
      <dgm:t>
        <a:bodyPr/>
        <a:lstStyle/>
        <a:p>
          <a:r>
            <a:rPr lang="en-US"/>
            <a:t>শিক্ষক পরিচিতি</a:t>
          </a:r>
        </a:p>
      </dgm:t>
    </dgm:pt>
    <dgm:pt modelId="{0EA3765D-9FB1-49DE-BE99-76C997EFCEF4}" type="parTrans" cxnId="{CE5F04C9-B628-498D-ABC0-60FC4C7BF2C1}">
      <dgm:prSet/>
      <dgm:spPr/>
      <dgm:t>
        <a:bodyPr/>
        <a:lstStyle/>
        <a:p>
          <a:endParaRPr lang="en-US"/>
        </a:p>
      </dgm:t>
    </dgm:pt>
    <dgm:pt modelId="{3B4C0955-3E38-446D-A7A5-6A60F912259D}" type="sibTrans" cxnId="{CE5F04C9-B628-498D-ABC0-60FC4C7BF2C1}">
      <dgm:prSet/>
      <dgm:spPr/>
      <dgm:t>
        <a:bodyPr/>
        <a:lstStyle/>
        <a:p>
          <a:endParaRPr lang="en-US"/>
        </a:p>
      </dgm:t>
    </dgm:pt>
    <dgm:pt modelId="{2A3A3680-BACA-4BC7-AB06-065052D78D6C}">
      <dgm:prSet/>
      <dgm:spPr/>
      <dgm:t>
        <a:bodyPr/>
        <a:lstStyle/>
        <a:p>
          <a:r>
            <a:rPr lang="en-US"/>
            <a:t>গোলশান চৌধুরী</a:t>
          </a:r>
        </a:p>
      </dgm:t>
    </dgm:pt>
    <dgm:pt modelId="{B561D3FA-D97F-41DD-B362-5F497C91B7AF}" type="parTrans" cxnId="{964E7BA0-439C-4DB7-8389-22C8F903147A}">
      <dgm:prSet/>
      <dgm:spPr/>
      <dgm:t>
        <a:bodyPr/>
        <a:lstStyle/>
        <a:p>
          <a:endParaRPr lang="en-US"/>
        </a:p>
      </dgm:t>
    </dgm:pt>
    <dgm:pt modelId="{9E0455AA-A28B-44C4-B8B8-C32D102F387F}" type="sibTrans" cxnId="{964E7BA0-439C-4DB7-8389-22C8F903147A}">
      <dgm:prSet/>
      <dgm:spPr/>
      <dgm:t>
        <a:bodyPr/>
        <a:lstStyle/>
        <a:p>
          <a:endParaRPr lang="en-US"/>
        </a:p>
      </dgm:t>
    </dgm:pt>
    <dgm:pt modelId="{16109147-78CA-4F13-910B-817FD38520ED}">
      <dgm:prSet/>
      <dgm:spPr/>
      <dgm:t>
        <a:bodyPr/>
        <a:lstStyle/>
        <a:p>
          <a:r>
            <a:rPr lang="en-US"/>
            <a:t>প্রধান শিক্ষক</a:t>
          </a:r>
        </a:p>
      </dgm:t>
    </dgm:pt>
    <dgm:pt modelId="{2EFA80B7-67C3-4EB4-8B87-B275893ABE2B}" type="parTrans" cxnId="{FF3E5EF7-2FEE-4CA4-9C3F-0C0DE2D55FD9}">
      <dgm:prSet/>
      <dgm:spPr/>
      <dgm:t>
        <a:bodyPr/>
        <a:lstStyle/>
        <a:p>
          <a:endParaRPr lang="en-US"/>
        </a:p>
      </dgm:t>
    </dgm:pt>
    <dgm:pt modelId="{18C9941B-8EA7-43D6-92CC-B5D31DED7346}" type="sibTrans" cxnId="{FF3E5EF7-2FEE-4CA4-9C3F-0C0DE2D55FD9}">
      <dgm:prSet/>
      <dgm:spPr/>
      <dgm:t>
        <a:bodyPr/>
        <a:lstStyle/>
        <a:p>
          <a:endParaRPr lang="en-US"/>
        </a:p>
      </dgm:t>
    </dgm:pt>
    <dgm:pt modelId="{B17DA7A9-34DC-4EF9-853B-3351B06A7B52}">
      <dgm:prSet/>
      <dgm:spPr/>
      <dgm:t>
        <a:bodyPr/>
        <a:lstStyle/>
        <a:p>
          <a:r>
            <a:rPr lang="en-US"/>
            <a:t>বলরামপুর সরকারি প্রাথমিক বিদ্যালয়</a:t>
          </a:r>
        </a:p>
      </dgm:t>
    </dgm:pt>
    <dgm:pt modelId="{7BB29EDC-47D9-46B9-8E63-EAAAEE58B6C3}" type="parTrans" cxnId="{12769F14-31C8-408A-B1DD-88501815971A}">
      <dgm:prSet/>
      <dgm:spPr/>
      <dgm:t>
        <a:bodyPr/>
        <a:lstStyle/>
        <a:p>
          <a:endParaRPr lang="en-US"/>
        </a:p>
      </dgm:t>
    </dgm:pt>
    <dgm:pt modelId="{2622E80F-AD16-4780-8E28-71782B1CDB4E}" type="sibTrans" cxnId="{12769F14-31C8-408A-B1DD-88501815971A}">
      <dgm:prSet/>
      <dgm:spPr/>
      <dgm:t>
        <a:bodyPr/>
        <a:lstStyle/>
        <a:p>
          <a:endParaRPr lang="en-US"/>
        </a:p>
      </dgm:t>
    </dgm:pt>
    <dgm:pt modelId="{6E0EC4EB-358E-4C0F-99B3-3A9FEA9C41E5}">
      <dgm:prSet/>
      <dgm:spPr/>
      <dgm:t>
        <a:bodyPr/>
        <a:lstStyle/>
        <a:p>
          <a:r>
            <a:rPr lang="en-US"/>
            <a:t>বুড়িচং,কুমিল্লা।</a:t>
          </a:r>
        </a:p>
      </dgm:t>
    </dgm:pt>
    <dgm:pt modelId="{9E36DC53-4600-48B7-BAFE-D906F9DD45A1}" type="parTrans" cxnId="{103F4072-DA0C-420D-B4C1-1E5C95F21D8C}">
      <dgm:prSet/>
      <dgm:spPr/>
      <dgm:t>
        <a:bodyPr/>
        <a:lstStyle/>
        <a:p>
          <a:endParaRPr lang="en-US"/>
        </a:p>
      </dgm:t>
    </dgm:pt>
    <dgm:pt modelId="{70496C71-7533-4D94-A662-9538CB056434}" type="sibTrans" cxnId="{103F4072-DA0C-420D-B4C1-1E5C95F21D8C}">
      <dgm:prSet/>
      <dgm:spPr/>
      <dgm:t>
        <a:bodyPr/>
        <a:lstStyle/>
        <a:p>
          <a:endParaRPr lang="en-US"/>
        </a:p>
      </dgm:t>
    </dgm:pt>
    <dgm:pt modelId="{878EAE59-BBE5-4C2C-9161-A6E20CCD1659}" type="pres">
      <dgm:prSet presAssocID="{77CAA40B-1A0C-4BC7-9DD3-240CE205B3FC}" presName="linear" presStyleCnt="0">
        <dgm:presLayoutVars>
          <dgm:animLvl val="lvl"/>
          <dgm:resizeHandles val="exact"/>
        </dgm:presLayoutVars>
      </dgm:prSet>
      <dgm:spPr/>
    </dgm:pt>
    <dgm:pt modelId="{EA09C031-69E5-4778-9728-C4FCD247A3A5}" type="pres">
      <dgm:prSet presAssocID="{C6A063D1-CCCC-4C7C-8438-943E3A3F86F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9AF2A19-3063-491B-884D-0029B0E2E7C2}" type="pres">
      <dgm:prSet presAssocID="{3B4C0955-3E38-446D-A7A5-6A60F912259D}" presName="spacer" presStyleCnt="0"/>
      <dgm:spPr/>
    </dgm:pt>
    <dgm:pt modelId="{C1B56891-533D-45DB-87EA-1B0B4D6001B6}" type="pres">
      <dgm:prSet presAssocID="{2A3A3680-BACA-4BC7-AB06-065052D78D6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541D0F0-BC8A-4925-991D-C95B86A03624}" type="pres">
      <dgm:prSet presAssocID="{9E0455AA-A28B-44C4-B8B8-C32D102F387F}" presName="spacer" presStyleCnt="0"/>
      <dgm:spPr/>
    </dgm:pt>
    <dgm:pt modelId="{562ACADC-B8F6-4369-88CE-773EAE03B2A6}" type="pres">
      <dgm:prSet presAssocID="{16109147-78CA-4F13-910B-817FD38520E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A10EEE4-BBB1-4B96-95D2-D607D5FB2E7B}" type="pres">
      <dgm:prSet presAssocID="{18C9941B-8EA7-43D6-92CC-B5D31DED7346}" presName="spacer" presStyleCnt="0"/>
      <dgm:spPr/>
    </dgm:pt>
    <dgm:pt modelId="{5FE2D90A-4828-43FD-80F3-5404CCBF8D66}" type="pres">
      <dgm:prSet presAssocID="{B17DA7A9-34DC-4EF9-853B-3351B06A7B5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FE16CB2-065C-4EB1-88C1-DCCA6B12B5DF}" type="pres">
      <dgm:prSet presAssocID="{2622E80F-AD16-4780-8E28-71782B1CDB4E}" presName="spacer" presStyleCnt="0"/>
      <dgm:spPr/>
    </dgm:pt>
    <dgm:pt modelId="{D4601166-2304-4A02-A53C-8D5694713B88}" type="pres">
      <dgm:prSet presAssocID="{6E0EC4EB-358E-4C0F-99B3-3A9FEA9C41E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76F2506-CCF7-4780-93AA-D3BA1882F30A}" type="presOf" srcId="{2A3A3680-BACA-4BC7-AB06-065052D78D6C}" destId="{C1B56891-533D-45DB-87EA-1B0B4D6001B6}" srcOrd="0" destOrd="0" presId="urn:microsoft.com/office/officeart/2005/8/layout/vList2"/>
    <dgm:cxn modelId="{1E139E0B-88D3-4EC0-A7C1-95A029677A8D}" type="presOf" srcId="{16109147-78CA-4F13-910B-817FD38520ED}" destId="{562ACADC-B8F6-4369-88CE-773EAE03B2A6}" srcOrd="0" destOrd="0" presId="urn:microsoft.com/office/officeart/2005/8/layout/vList2"/>
    <dgm:cxn modelId="{12769F14-31C8-408A-B1DD-88501815971A}" srcId="{77CAA40B-1A0C-4BC7-9DD3-240CE205B3FC}" destId="{B17DA7A9-34DC-4EF9-853B-3351B06A7B52}" srcOrd="3" destOrd="0" parTransId="{7BB29EDC-47D9-46B9-8E63-EAAAEE58B6C3}" sibTransId="{2622E80F-AD16-4780-8E28-71782B1CDB4E}"/>
    <dgm:cxn modelId="{7A2E1735-96DD-4329-A723-1FFB57406FAE}" type="presOf" srcId="{6E0EC4EB-358E-4C0F-99B3-3A9FEA9C41E5}" destId="{D4601166-2304-4A02-A53C-8D5694713B88}" srcOrd="0" destOrd="0" presId="urn:microsoft.com/office/officeart/2005/8/layout/vList2"/>
    <dgm:cxn modelId="{89A1FB44-D774-4195-9842-06E761188032}" type="presOf" srcId="{B17DA7A9-34DC-4EF9-853B-3351B06A7B52}" destId="{5FE2D90A-4828-43FD-80F3-5404CCBF8D66}" srcOrd="0" destOrd="0" presId="urn:microsoft.com/office/officeart/2005/8/layout/vList2"/>
    <dgm:cxn modelId="{5CD6DF66-7EFD-4618-A296-8B25212DF494}" type="presOf" srcId="{C6A063D1-CCCC-4C7C-8438-943E3A3F86FE}" destId="{EA09C031-69E5-4778-9728-C4FCD247A3A5}" srcOrd="0" destOrd="0" presId="urn:microsoft.com/office/officeart/2005/8/layout/vList2"/>
    <dgm:cxn modelId="{103F4072-DA0C-420D-B4C1-1E5C95F21D8C}" srcId="{77CAA40B-1A0C-4BC7-9DD3-240CE205B3FC}" destId="{6E0EC4EB-358E-4C0F-99B3-3A9FEA9C41E5}" srcOrd="4" destOrd="0" parTransId="{9E36DC53-4600-48B7-BAFE-D906F9DD45A1}" sibTransId="{70496C71-7533-4D94-A662-9538CB056434}"/>
    <dgm:cxn modelId="{964E7BA0-439C-4DB7-8389-22C8F903147A}" srcId="{77CAA40B-1A0C-4BC7-9DD3-240CE205B3FC}" destId="{2A3A3680-BACA-4BC7-AB06-065052D78D6C}" srcOrd="1" destOrd="0" parTransId="{B561D3FA-D97F-41DD-B362-5F497C91B7AF}" sibTransId="{9E0455AA-A28B-44C4-B8B8-C32D102F387F}"/>
    <dgm:cxn modelId="{CE5F04C9-B628-498D-ABC0-60FC4C7BF2C1}" srcId="{77CAA40B-1A0C-4BC7-9DD3-240CE205B3FC}" destId="{C6A063D1-CCCC-4C7C-8438-943E3A3F86FE}" srcOrd="0" destOrd="0" parTransId="{0EA3765D-9FB1-49DE-BE99-76C997EFCEF4}" sibTransId="{3B4C0955-3E38-446D-A7A5-6A60F912259D}"/>
    <dgm:cxn modelId="{FF3E5EF7-2FEE-4CA4-9C3F-0C0DE2D55FD9}" srcId="{77CAA40B-1A0C-4BC7-9DD3-240CE205B3FC}" destId="{16109147-78CA-4F13-910B-817FD38520ED}" srcOrd="2" destOrd="0" parTransId="{2EFA80B7-67C3-4EB4-8B87-B275893ABE2B}" sibTransId="{18C9941B-8EA7-43D6-92CC-B5D31DED7346}"/>
    <dgm:cxn modelId="{75386DFE-FA90-4FBB-9ADA-93FB9126B4F9}" type="presOf" srcId="{77CAA40B-1A0C-4BC7-9DD3-240CE205B3FC}" destId="{878EAE59-BBE5-4C2C-9161-A6E20CCD1659}" srcOrd="0" destOrd="0" presId="urn:microsoft.com/office/officeart/2005/8/layout/vList2"/>
    <dgm:cxn modelId="{D5C1811D-BC5B-41C2-A3B9-43F2D7784237}" type="presParOf" srcId="{878EAE59-BBE5-4C2C-9161-A6E20CCD1659}" destId="{EA09C031-69E5-4778-9728-C4FCD247A3A5}" srcOrd="0" destOrd="0" presId="urn:microsoft.com/office/officeart/2005/8/layout/vList2"/>
    <dgm:cxn modelId="{F8437060-4FB5-4AAA-95DA-3CAF7A490D7B}" type="presParOf" srcId="{878EAE59-BBE5-4C2C-9161-A6E20CCD1659}" destId="{D9AF2A19-3063-491B-884D-0029B0E2E7C2}" srcOrd="1" destOrd="0" presId="urn:microsoft.com/office/officeart/2005/8/layout/vList2"/>
    <dgm:cxn modelId="{3A743A07-2AE8-4A23-9A3D-97FE3777A669}" type="presParOf" srcId="{878EAE59-BBE5-4C2C-9161-A6E20CCD1659}" destId="{C1B56891-533D-45DB-87EA-1B0B4D6001B6}" srcOrd="2" destOrd="0" presId="urn:microsoft.com/office/officeart/2005/8/layout/vList2"/>
    <dgm:cxn modelId="{3D07042F-8C23-40A0-81B9-FDF895D0AA50}" type="presParOf" srcId="{878EAE59-BBE5-4C2C-9161-A6E20CCD1659}" destId="{7541D0F0-BC8A-4925-991D-C95B86A03624}" srcOrd="3" destOrd="0" presId="urn:microsoft.com/office/officeart/2005/8/layout/vList2"/>
    <dgm:cxn modelId="{D7E7E5B7-CBFB-4BF3-98B6-564D08560464}" type="presParOf" srcId="{878EAE59-BBE5-4C2C-9161-A6E20CCD1659}" destId="{562ACADC-B8F6-4369-88CE-773EAE03B2A6}" srcOrd="4" destOrd="0" presId="urn:microsoft.com/office/officeart/2005/8/layout/vList2"/>
    <dgm:cxn modelId="{72A82AD0-F341-430B-97CB-776FC3A3E412}" type="presParOf" srcId="{878EAE59-BBE5-4C2C-9161-A6E20CCD1659}" destId="{6A10EEE4-BBB1-4B96-95D2-D607D5FB2E7B}" srcOrd="5" destOrd="0" presId="urn:microsoft.com/office/officeart/2005/8/layout/vList2"/>
    <dgm:cxn modelId="{5DA9C1AD-3A1B-4505-B1CA-41380DC0EC90}" type="presParOf" srcId="{878EAE59-BBE5-4C2C-9161-A6E20CCD1659}" destId="{5FE2D90A-4828-43FD-80F3-5404CCBF8D66}" srcOrd="6" destOrd="0" presId="urn:microsoft.com/office/officeart/2005/8/layout/vList2"/>
    <dgm:cxn modelId="{14EE2923-7C7A-4EF4-8CB3-0212D1BD2BB4}" type="presParOf" srcId="{878EAE59-BBE5-4C2C-9161-A6E20CCD1659}" destId="{FFE16CB2-065C-4EB1-88C1-DCCA6B12B5DF}" srcOrd="7" destOrd="0" presId="urn:microsoft.com/office/officeart/2005/8/layout/vList2"/>
    <dgm:cxn modelId="{7F756B4C-AED6-4638-83AE-64F8479DBFBB}" type="presParOf" srcId="{878EAE59-BBE5-4C2C-9161-A6E20CCD1659}" destId="{D4601166-2304-4A02-A53C-8D5694713B8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9C031-69E5-4778-9728-C4FCD247A3A5}">
      <dsp:nvSpPr>
        <dsp:cNvPr id="0" name=""/>
        <dsp:cNvSpPr/>
      </dsp:nvSpPr>
      <dsp:spPr>
        <a:xfrm>
          <a:off x="0" y="10927"/>
          <a:ext cx="6313115" cy="643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শিক্ষক পরিচিতি</a:t>
          </a:r>
        </a:p>
      </dsp:txBody>
      <dsp:txXfrm>
        <a:off x="31413" y="42340"/>
        <a:ext cx="6250289" cy="580674"/>
      </dsp:txXfrm>
    </dsp:sp>
    <dsp:sp modelId="{C1B56891-533D-45DB-87EA-1B0B4D6001B6}">
      <dsp:nvSpPr>
        <dsp:cNvPr id="0" name=""/>
        <dsp:cNvSpPr/>
      </dsp:nvSpPr>
      <dsp:spPr>
        <a:xfrm>
          <a:off x="0" y="726427"/>
          <a:ext cx="6313115" cy="643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গোলশান চৌধুরী</a:t>
          </a:r>
        </a:p>
      </dsp:txBody>
      <dsp:txXfrm>
        <a:off x="31413" y="757840"/>
        <a:ext cx="6250289" cy="580674"/>
      </dsp:txXfrm>
    </dsp:sp>
    <dsp:sp modelId="{562ACADC-B8F6-4369-88CE-773EAE03B2A6}">
      <dsp:nvSpPr>
        <dsp:cNvPr id="0" name=""/>
        <dsp:cNvSpPr/>
      </dsp:nvSpPr>
      <dsp:spPr>
        <a:xfrm>
          <a:off x="0" y="1441927"/>
          <a:ext cx="6313115" cy="643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প্রধান শিক্ষক</a:t>
          </a:r>
        </a:p>
      </dsp:txBody>
      <dsp:txXfrm>
        <a:off x="31413" y="1473340"/>
        <a:ext cx="6250289" cy="580674"/>
      </dsp:txXfrm>
    </dsp:sp>
    <dsp:sp modelId="{5FE2D90A-4828-43FD-80F3-5404CCBF8D66}">
      <dsp:nvSpPr>
        <dsp:cNvPr id="0" name=""/>
        <dsp:cNvSpPr/>
      </dsp:nvSpPr>
      <dsp:spPr>
        <a:xfrm>
          <a:off x="0" y="2157427"/>
          <a:ext cx="6313115" cy="643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বলরামপুর সরকারি প্রাথমিক বিদ্যালয়</a:t>
          </a:r>
        </a:p>
      </dsp:txBody>
      <dsp:txXfrm>
        <a:off x="31413" y="2188840"/>
        <a:ext cx="6250289" cy="580674"/>
      </dsp:txXfrm>
    </dsp:sp>
    <dsp:sp modelId="{D4601166-2304-4A02-A53C-8D5694713B88}">
      <dsp:nvSpPr>
        <dsp:cNvPr id="0" name=""/>
        <dsp:cNvSpPr/>
      </dsp:nvSpPr>
      <dsp:spPr>
        <a:xfrm>
          <a:off x="0" y="2872927"/>
          <a:ext cx="6313115" cy="643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বুড়িচং,কুমিল্লা।</a:t>
          </a:r>
        </a:p>
      </dsp:txBody>
      <dsp:txXfrm>
        <a:off x="31413" y="2904340"/>
        <a:ext cx="6250289" cy="58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61740-339D-4EBA-B1DD-436FB108DFE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057CF-2FBC-441C-92CF-3E6A3744F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881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057CF-2FBC-441C-92CF-3E6A3744FE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1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7B227-B99B-44C8-3371-4D9735813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F8EEF4-D6A8-1B5B-6DA9-FA9DCADE5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7CE57-35E4-7ABA-6C9A-4F76F5E14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CF3AB-412C-F7CF-6814-E97E29F89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04486-382A-F093-E209-091C64F4B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8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8A3E-ABE2-3DC3-CC19-B3A4461F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1E08F-C937-56EE-A875-134784597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0FC30-7F8D-F4EF-3CBB-8E4CCEBA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CD139-357E-7BC2-D514-05705116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FFE57-30E3-DB7F-54BA-1227775A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4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04C0-A181-E043-9FB1-B77939A2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2DE54-3DDA-9FFC-ACD5-C9058C16B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0DF33-C8D2-B0BE-0C37-0E57AB99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CA24-31EA-DA73-16FA-6F68A2531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507EF-73ED-CC2D-725B-5715CF83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45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42D52-B101-EC9A-83C1-D3544643C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FB82B-12E1-783E-C2D8-B8A4BE464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8BA711-B245-E668-D079-09218F99C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DA345-972F-314F-90E6-D051AAC1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8D0F4-8B6C-1861-8543-8D6ADEE38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7C11A-C6EE-A9EF-5DFC-2D630BA2A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22145-8FC9-F607-C79C-EC11A759E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D8A0E-1D70-1F85-5260-CD16E2D4F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5594D-5E9A-749D-12CA-C1E22C04B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D33102-86AE-1491-91E8-0E65066E1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D2805C-5132-DC0E-733F-78E9B5E22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3DBCD3-816B-D9CA-D3A9-1DCC30FE5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2DB277-9DA2-D06A-6387-0967EAEB0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23D2AB-5F1D-75E1-D8AC-03F9659E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9297F-DE79-6C24-A0BC-998B06AC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CC089-57F5-7EBD-D35A-3621901A9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1D7B7E-E70C-4DFA-2BC0-468E495A2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0D820-2760-9A84-439B-90BD14D2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44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EE89B-1C5F-69EB-65EC-499F00D4C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90280-2B4F-25C8-CDA4-82B0B5A70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43A43-4386-2DFA-DE74-8A179EB6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0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B21BB-0918-7C0E-0D1A-C08354E83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E7BD2-F493-A03B-E110-7B387D44C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D7691-EC05-90C7-73DD-955C93448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C632C-70BB-8B00-70FA-2AAAFE84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DBE09-1964-F013-A179-992BE8B5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B1BAB-C94A-AB3E-3E39-0C2D07ED6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2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F0865-F92B-B3D4-0CFF-5ACF711C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BB6727-FA1F-A08C-DDA9-3732C7D08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022A0-CE0D-E181-A15F-43D2E627D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FE8BA-8170-654C-D0BF-B963EBFB4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EAF28D-DEE7-E001-E36A-CD90CB21B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BAE1ED-B455-0490-3C86-BF183FD5E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21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E4026-0D82-F0A0-7DFD-5339FF0C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D428F-8784-C699-D2F8-1A986F621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E8FE5-2730-BB4A-D4B5-F81D4AB9A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C072D-5827-2D5D-0BAC-F72D70F43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0C1B3-9E3D-6A62-7769-9FE034F20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8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3F6919-8020-4C35-BC3C-D9E9BA3A56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485264-6F59-65F7-2B17-88B54C0A4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F02DE-E449-54F3-277A-C4CC8585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7ADF4-1E88-9ADB-1D79-A2C05D87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ED83F-4EDC-89A5-21B0-F75E12037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8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8BE377-47F6-2E42-9AB5-C70D3DD6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89E88-A0EA-03B5-D439-1C00553FE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FC4EE-914C-2A1E-48EF-F94FE65A89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825262-6E33-4FB7-ADED-89C8D14504F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93A4D-66EC-DA96-CFEF-C21DC8CAC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B07A3-939B-C562-0605-8229F48BB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9092AB-B443-4026-955B-C004E4DDE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8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AEFAC6-8845-55CE-7F3F-F4BA0DD6F592}"/>
              </a:ext>
            </a:extLst>
          </p:cNvPr>
          <p:cNvSpPr txBox="1"/>
          <p:nvPr/>
        </p:nvSpPr>
        <p:spPr>
          <a:xfrm>
            <a:off x="4136571" y="2775857"/>
            <a:ext cx="7728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777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AB0266-305B-F3B6-642A-B2A6354E3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wearing a red head scarf&#10;&#10;AI-generated content may be incorrect.">
            <a:extLst>
              <a:ext uri="{FF2B5EF4-FFF2-40B4-BE49-F238E27FC236}">
                <a16:creationId xmlns:a16="http://schemas.microsoft.com/office/drawing/2014/main" id="{BE7EA11E-CC85-8ACD-971F-B45AAAFBB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5" r="1" b="14126"/>
          <a:stretch>
            <a:fillRect/>
          </a:stretch>
        </p:blipFill>
        <p:spPr>
          <a:xfrm>
            <a:off x="6096000" y="10"/>
            <a:ext cx="609447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15" name="TextBox 1">
            <a:extLst>
              <a:ext uri="{FF2B5EF4-FFF2-40B4-BE49-F238E27FC236}">
                <a16:creationId xmlns:a16="http://schemas.microsoft.com/office/drawing/2014/main" id="{9F48D23F-5128-B9FC-7804-94B1E045B47B}"/>
              </a:ext>
            </a:extLst>
          </p:cNvPr>
          <p:cNvGraphicFramePr/>
          <p:nvPr/>
        </p:nvGraphicFramePr>
        <p:xfrm>
          <a:off x="-1525" y="640080"/>
          <a:ext cx="6313115" cy="3527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5348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A085F-B1EF-0CA3-7B88-864A1DF31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BDD054-5211-7C65-56F2-56F8327E2E8F}"/>
              </a:ext>
            </a:extLst>
          </p:cNvPr>
          <p:cNvSpPr txBox="1"/>
          <p:nvPr/>
        </p:nvSpPr>
        <p:spPr>
          <a:xfrm>
            <a:off x="4705283" y="344890"/>
            <a:ext cx="7728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FF200B-C453-3AEF-8CE4-EAD9E679767B}"/>
              </a:ext>
            </a:extLst>
          </p:cNvPr>
          <p:cNvSpPr txBox="1"/>
          <p:nvPr/>
        </p:nvSpPr>
        <p:spPr>
          <a:xfrm>
            <a:off x="4300122" y="1391415"/>
            <a:ext cx="702951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শ্রেণিঃচতুর্থ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বিষয়ঃপ্রাথমিক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বিজ্ঞান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অধ্যায়:সাত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শিরোনামঃপ্রাকৃতিক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সম্পদ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পাঠ্যাংশঃ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পরিবেশে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প্রাকৃতিক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সম্পদের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পরিমিত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পৃষ্ঠা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নম্বরঃ৮৬ ও ৮৭</a:t>
            </a:r>
          </a:p>
          <a:p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সময়ঃ৪০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মিনিট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6C7CF8-12B6-32A7-2A41-E157118E5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2" y="1293467"/>
            <a:ext cx="3919671" cy="45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16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3FBED7-6518-B4E7-676A-A2A9E56CB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06058E-31FF-39DC-6DE0-BB4C7F7C961A}"/>
              </a:ext>
            </a:extLst>
          </p:cNvPr>
          <p:cNvSpPr txBox="1"/>
          <p:nvPr/>
        </p:nvSpPr>
        <p:spPr>
          <a:xfrm>
            <a:off x="4682981" y="367193"/>
            <a:ext cx="7728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F9A44-2368-D8CA-419F-739B6686A9F8}"/>
              </a:ext>
            </a:extLst>
          </p:cNvPr>
          <p:cNvSpPr txBox="1"/>
          <p:nvPr/>
        </p:nvSpPr>
        <p:spPr>
          <a:xfrm>
            <a:off x="1561701" y="1157768"/>
            <a:ext cx="90685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দৈনন্দিন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জীবনে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যেমনঃপানি,বিদ্যু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ৎ ,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গ্যাস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কীভাবে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রোধ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সম্পদের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পরিমিত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তালিকা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571500" indent="-571500">
              <a:buFontTx/>
              <a:buChar char="-"/>
            </a:pP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নিজের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পরিবার,বিদ্যালয়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সমাজে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প্রাকৃতিক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সম্পদের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রোধে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সচেতন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যত্নশীল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571500" indent="-571500">
              <a:buFontTx/>
              <a:buChar char="-"/>
            </a:pP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174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BAC5A-10F4-1CAD-D3A4-91F5A296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5D2944-7B7A-1A89-836D-0ADD7CA8521F}"/>
              </a:ext>
            </a:extLst>
          </p:cNvPr>
          <p:cNvSpPr txBox="1"/>
          <p:nvPr/>
        </p:nvSpPr>
        <p:spPr>
          <a:xfrm>
            <a:off x="2423282" y="209550"/>
            <a:ext cx="7728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ছবিতে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দেখতে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পাচ্ছি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বলব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40C9D6-1DBE-F2FB-B4FA-544F19C99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454" y="1023606"/>
            <a:ext cx="3732439" cy="2427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54B7EB-A721-958B-940C-A38E59A9D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766" y="912622"/>
            <a:ext cx="2570660" cy="2511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528D62-EA51-FE9F-E49A-E947C481C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998" y="4250923"/>
            <a:ext cx="3280330" cy="19259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23E907-F798-24BA-0BCC-19E390E57580}"/>
              </a:ext>
            </a:extLst>
          </p:cNvPr>
          <p:cNvSpPr txBox="1"/>
          <p:nvPr/>
        </p:nvSpPr>
        <p:spPr>
          <a:xfrm>
            <a:off x="1872149" y="3514097"/>
            <a:ext cx="194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পানির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23CF2A-51E0-0762-DA78-96F012FD5C77}"/>
              </a:ext>
            </a:extLst>
          </p:cNvPr>
          <p:cNvSpPr txBox="1"/>
          <p:nvPr/>
        </p:nvSpPr>
        <p:spPr>
          <a:xfrm>
            <a:off x="5734522" y="3451120"/>
            <a:ext cx="212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গ্যাসের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F36A67-BB3C-B48C-C5B4-31983F5A45CA}"/>
              </a:ext>
            </a:extLst>
          </p:cNvPr>
          <p:cNvSpPr txBox="1"/>
          <p:nvPr/>
        </p:nvSpPr>
        <p:spPr>
          <a:xfrm>
            <a:off x="2078108" y="6151149"/>
            <a:ext cx="2289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কাগজের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7CF7C6-4C16-E9CD-3181-5DEEFA5681E9}"/>
              </a:ext>
            </a:extLst>
          </p:cNvPr>
          <p:cNvSpPr txBox="1"/>
          <p:nvPr/>
        </p:nvSpPr>
        <p:spPr>
          <a:xfrm>
            <a:off x="6208013" y="6171021"/>
            <a:ext cx="2455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বিদ্যুতের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B1900F-8979-3A3B-F8A4-F1DF60B849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524" y="4062241"/>
            <a:ext cx="2762369" cy="208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9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76C1E-8277-F645-F65E-B4332794B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1BE04C-F0DB-4F4B-DE23-58D7B7E4D7CD}"/>
              </a:ext>
            </a:extLst>
          </p:cNvPr>
          <p:cNvSpPr txBox="1"/>
          <p:nvPr/>
        </p:nvSpPr>
        <p:spPr>
          <a:xfrm>
            <a:off x="4030368" y="214262"/>
            <a:ext cx="7728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শিরোনাম</a:t>
            </a:r>
            <a:endParaRPr lang="en-US" sz="7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98E13D-7287-ECCB-1EEC-13031EA53372}"/>
              </a:ext>
            </a:extLst>
          </p:cNvPr>
          <p:cNvSpPr txBox="1"/>
          <p:nvPr/>
        </p:nvSpPr>
        <p:spPr>
          <a:xfrm>
            <a:off x="1175658" y="2024428"/>
            <a:ext cx="96665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পরিবেশে</a:t>
            </a:r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প্রাকৃতিক</a:t>
            </a:r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সম্পদের</a:t>
            </a:r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dirty="0" err="1">
                <a:latin typeface="Nikosh" panose="02000000000000000000" pitchFamily="2" charset="0"/>
                <a:cs typeface="Nikosh" panose="02000000000000000000" pitchFamily="2" charset="0"/>
              </a:rPr>
              <a:t>পরিমিত</a:t>
            </a:r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endParaRPr lang="en-US" sz="9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48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2CEC2C-39EF-5390-525E-32A7E2BC3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7B7293-8939-5D6B-D890-84948E3B81FF}"/>
              </a:ext>
            </a:extLst>
          </p:cNvPr>
          <p:cNvSpPr txBox="1"/>
          <p:nvPr/>
        </p:nvSpPr>
        <p:spPr>
          <a:xfrm>
            <a:off x="623140" y="233058"/>
            <a:ext cx="9413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40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0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প্রশ্নের</a:t>
            </a:r>
            <a:r>
              <a:rPr lang="en-US" sz="40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sz="40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দেয়ার</a:t>
            </a:r>
            <a:r>
              <a:rPr lang="en-US" sz="40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চেষ্টা</a:t>
            </a:r>
            <a:r>
              <a:rPr lang="en-US" sz="40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40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A606CC-ABBD-900E-6E4E-10818475C2C7}"/>
              </a:ext>
            </a:extLst>
          </p:cNvPr>
          <p:cNvSpPr txBox="1"/>
          <p:nvPr/>
        </p:nvSpPr>
        <p:spPr>
          <a:xfrm>
            <a:off x="1370120" y="1461592"/>
            <a:ext cx="77288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১।সম্পদের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পরিমিত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485A5D-58C6-8067-4660-CE6DA7868A6D}"/>
              </a:ext>
            </a:extLst>
          </p:cNvPr>
          <p:cNvSpPr txBox="1"/>
          <p:nvPr/>
        </p:nvSpPr>
        <p:spPr>
          <a:xfrm>
            <a:off x="1257166" y="2920959"/>
            <a:ext cx="89671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সম্পদের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পরিমিত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অর্থ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এগুলোর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সাশ্রয়ী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নিশ্চিত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অপ্রয়োজনীয়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রোধ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করা।এর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উদ্দেশ্য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সম্পদের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রোধ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dirty="0">
                <a:solidFill>
                  <a:srgbClr val="7030A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036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BAC5A-10F4-1CAD-D3A4-91F5A296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54B7EB-A721-958B-940C-A38E59A9D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74" y="679051"/>
            <a:ext cx="2570660" cy="28623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05DDA1-742C-220E-BEF1-FF8CA0F53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2" y="3690023"/>
            <a:ext cx="2570659" cy="26128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505B08-2D43-53BC-0296-178A875ED939}"/>
              </a:ext>
            </a:extLst>
          </p:cNvPr>
          <p:cNvSpPr txBox="1"/>
          <p:nvPr/>
        </p:nvSpPr>
        <p:spPr>
          <a:xfrm>
            <a:off x="3574219" y="4076425"/>
            <a:ext cx="7728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প্রয়োজন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ছাড়া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লাইট,ফ্যান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বন্ধ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রাখতে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C72BEF-7B94-DB56-E586-50E30F93B785}"/>
              </a:ext>
            </a:extLst>
          </p:cNvPr>
          <p:cNvSpPr txBox="1"/>
          <p:nvPr/>
        </p:nvSpPr>
        <p:spPr>
          <a:xfrm>
            <a:off x="3317771" y="707253"/>
            <a:ext cx="82417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দাঁত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ব্রাশ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আমি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পানির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রোধ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ট্যাপটি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একটানা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খোলা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রাখব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না।আমি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প্রথমে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ব্রাশ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ভিজিয়ে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নিয়ে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ট্যাপ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বন্ধ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দেব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ব্রাশ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শেষ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হলে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মুখ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ধোয়ার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আবার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ট্যাপটি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খুলব।এভাবে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খুব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সহজেই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আমি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মূল্যবান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পানি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সম্পদ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সংরক্ষণ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পারি</a:t>
            </a:r>
            <a:r>
              <a:rPr lang="en-US" sz="3600" dirty="0">
                <a:highlight>
                  <a:srgbClr val="FFFF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15851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BAC5A-10F4-1CAD-D3A4-91F5A296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40C9D6-1DBE-F2FB-B4FA-544F19C99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07" y="1073761"/>
            <a:ext cx="3732439" cy="24275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528D62-EA51-FE9F-E49A-E947C481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07" y="3657600"/>
            <a:ext cx="3829313" cy="25464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E4F824-D182-C817-B77E-CDC427988365}"/>
              </a:ext>
            </a:extLst>
          </p:cNvPr>
          <p:cNvSpPr txBox="1"/>
          <p:nvPr/>
        </p:nvSpPr>
        <p:spPr>
          <a:xfrm>
            <a:off x="4942113" y="1344111"/>
            <a:ext cx="67273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গ্যাসের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অপচয়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রোধ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রান্না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শেষ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হওয়ার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সাথেই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গ্যাসের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চুলা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বন্ধ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দেওয়া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উচিত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F5AD52-A799-E6E4-E767-B00039784BAA}"/>
              </a:ext>
            </a:extLst>
          </p:cNvPr>
          <p:cNvSpPr txBox="1"/>
          <p:nvPr/>
        </p:nvSpPr>
        <p:spPr>
          <a:xfrm>
            <a:off x="4844142" y="4027715"/>
            <a:ext cx="67273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ব্যবহৃত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কাগজ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হতে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নতুন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কাগজ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319961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BE3B09-A99D-E574-1A7A-84386D3D8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93B41A-31B5-45D8-566B-0ED2761A9517}"/>
              </a:ext>
            </a:extLst>
          </p:cNvPr>
          <p:cNvSpPr txBox="1"/>
          <p:nvPr/>
        </p:nvSpPr>
        <p:spPr>
          <a:xfrm>
            <a:off x="4236135" y="355647"/>
            <a:ext cx="7728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6DDBA4-DB21-B9EE-1B06-26C05461079E}"/>
              </a:ext>
            </a:extLst>
          </p:cNvPr>
          <p:cNvSpPr txBox="1"/>
          <p:nvPr/>
        </p:nvSpPr>
        <p:spPr>
          <a:xfrm>
            <a:off x="452154" y="1322087"/>
            <a:ext cx="103199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৪টি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দলে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ভাগ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হবে।শিক্ষার্থীদের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নিজেদের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ধারণাগুলো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দলের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সবার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আলোচনা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ছকে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লিখবে।প্রত্যেক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দল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১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জন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উপস্থাপন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DFC2F9-3DFE-5023-C1A8-46604167B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293857"/>
              </p:ext>
            </p:extLst>
          </p:nvPr>
        </p:nvGraphicFramePr>
        <p:xfrm>
          <a:off x="1367971" y="3428999"/>
          <a:ext cx="8287656" cy="29500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8343">
                  <a:extLst>
                    <a:ext uri="{9D8B030D-6E8A-4147-A177-3AD203B41FA5}">
                      <a16:colId xmlns:a16="http://schemas.microsoft.com/office/drawing/2014/main" val="242680064"/>
                    </a:ext>
                  </a:extLst>
                </a:gridCol>
                <a:gridCol w="5399313">
                  <a:extLst>
                    <a:ext uri="{9D8B030D-6E8A-4147-A177-3AD203B41FA5}">
                      <a16:colId xmlns:a16="http://schemas.microsoft.com/office/drawing/2014/main" val="4238624363"/>
                    </a:ext>
                  </a:extLst>
                </a:gridCol>
              </a:tblGrid>
              <a:tr h="590006">
                <a:tc>
                  <a:txBody>
                    <a:bodyPr/>
                    <a:lstStyle/>
                    <a:p>
                      <a:r>
                        <a:rPr lang="en-US" dirty="0" err="1"/>
                        <a:t>প্রাকৃতিক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সম্পদ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পরিমিত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ব্যবহার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792478"/>
                  </a:ext>
                </a:extLst>
              </a:tr>
              <a:tr h="590006">
                <a:tc>
                  <a:txBody>
                    <a:bodyPr/>
                    <a:lstStyle/>
                    <a:p>
                      <a:r>
                        <a:rPr lang="en-US" dirty="0" err="1"/>
                        <a:t>পানি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151658"/>
                  </a:ext>
                </a:extLst>
              </a:tr>
              <a:tr h="590006">
                <a:tc>
                  <a:txBody>
                    <a:bodyPr/>
                    <a:lstStyle/>
                    <a:p>
                      <a:r>
                        <a:rPr lang="en-US" dirty="0" err="1"/>
                        <a:t>বিদ্যু</a:t>
                      </a:r>
                      <a:r>
                        <a:rPr lang="en-US" dirty="0"/>
                        <a:t>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43313"/>
                  </a:ext>
                </a:extLst>
              </a:tr>
              <a:tr h="590006">
                <a:tc>
                  <a:txBody>
                    <a:bodyPr/>
                    <a:lstStyle/>
                    <a:p>
                      <a:r>
                        <a:rPr lang="en-US" dirty="0" err="1"/>
                        <a:t>গ্যাস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93083"/>
                  </a:ext>
                </a:extLst>
              </a:tr>
              <a:tr h="590006">
                <a:tc>
                  <a:txBody>
                    <a:bodyPr/>
                    <a:lstStyle/>
                    <a:p>
                      <a:r>
                        <a:rPr lang="en-US" dirty="0" err="1"/>
                        <a:t>কাগজ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56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519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240D5-1099-002D-4A92-DA72A9630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F9F273-9554-E095-76A5-3E1000368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68" y="587829"/>
            <a:ext cx="11638371" cy="584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89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379A8-E4A7-65FC-BCB9-AEA4265D9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156183-6F23-EF75-81F4-F5C6C4DB96E6}"/>
              </a:ext>
            </a:extLst>
          </p:cNvPr>
          <p:cNvSpPr txBox="1"/>
          <p:nvPr/>
        </p:nvSpPr>
        <p:spPr>
          <a:xfrm>
            <a:off x="2555631" y="1441938"/>
            <a:ext cx="7080738" cy="3974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সবাইকে ধন্যবাদ</a:t>
            </a:r>
          </a:p>
        </p:txBody>
      </p:sp>
    </p:spTree>
    <p:extLst>
      <p:ext uri="{BB962C8B-B14F-4D97-AF65-F5344CB8AC3E}">
        <p14:creationId xmlns:p14="http://schemas.microsoft.com/office/powerpoint/2010/main" val="393627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277</Words>
  <Application>Microsoft Office PowerPoint</Application>
  <PresentationFormat>Widescreen</PresentationFormat>
  <Paragraphs>41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Nikosh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WPBX4125BLF092405117</dc:creator>
  <cp:lastModifiedBy>Pedp4 WPBX4125BLF092405117</cp:lastModifiedBy>
  <cp:revision>7</cp:revision>
  <dcterms:created xsi:type="dcterms:W3CDTF">2025-10-13T03:10:07Z</dcterms:created>
  <dcterms:modified xsi:type="dcterms:W3CDTF">2026-07-08T04:51:04Z</dcterms:modified>
</cp:coreProperties>
</file>