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33" r:id="rId2"/>
    <p:sldId id="321" r:id="rId3"/>
    <p:sldId id="334" r:id="rId4"/>
    <p:sldId id="262" r:id="rId5"/>
    <p:sldId id="341" r:id="rId6"/>
    <p:sldId id="345" r:id="rId7"/>
    <p:sldId id="342" r:id="rId8"/>
    <p:sldId id="343" r:id="rId9"/>
    <p:sldId id="346" r:id="rId10"/>
    <p:sldId id="347" r:id="rId11"/>
    <p:sldId id="349" r:id="rId12"/>
    <p:sldId id="348" r:id="rId13"/>
    <p:sldId id="336" r:id="rId14"/>
    <p:sldId id="340" r:id="rId15"/>
    <p:sldId id="335" r:id="rId16"/>
    <p:sldId id="337" r:id="rId17"/>
    <p:sldId id="338" r:id="rId18"/>
    <p:sldId id="32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3:11.1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423 0 24575,'-1'3'0,"1"-1"0,-1 0 0,0 1 0,0-1 0,0 0 0,0 0 0,0 0 0,0 0 0,-3 4 0,-1 2 0,-76 136 0,52-97 0,-9 18 0,23-36 0,-37 53 0,32-50 0,1 1 0,-24 56 0,25-49 0,-49 80 0,55-99 0,0-3-1365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3:11.1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430 0 24575,'0'4'0,"-1"-1"0,1 1 0,-1-1 0,0 0 0,0 1 0,-1-1 0,1 0 0,-1 0 0,1 0 0,-4 4 0,-21 27 0,0-5 0,14-17 0,0 1 0,1 0 0,1 0 0,0 1 0,1 1 0,-10 19 0,15-26 0,1-1 0,-2 0 0,1-1 0,-8 11 0,7-12 0,1 1 0,0-1 0,0 1 0,0 0 0,1 0 0,0 1 0,-3 7 0,0 11 0,2-11 0,1 1 0,-2-1 0,0 0 0,-1 0 0,0-1 0,-13 20 0,-88 135 0,95-150 0,4-2-273,1-1 0,0 1 0,1 0 0,-6 22 0,7-19-6553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3:11.1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760 143 24575,'0'0'0,"0"-1"0,0 0 0,-1 1 0,1-1 0,0 0 0,-1 1 0,1-1 0,0 1 0,-1-1 0,1 1 0,-1-1 0,1 1 0,-1-1 0,1 1 0,-1-1 0,0 1 0,1 0 0,-1-1 0,1 1 0,-1 0 0,0 0 0,1-1 0,-1 1 0,0 0 0,1 0 0,-1 0 0,-1 0 0,-22-3 0,21 3 0,-8-1 0,0 1 0,0 0 0,0 1 0,0 0 0,-19 5 0,23-4 0,0 0 0,0 0 0,1 1 0,0 0 0,-1 0 0,1 0 0,0 1 0,0 0 0,1 1 0,-6 4 0,4-2 0,-3 4 0,0-2 0,0 1 0,-22 13 0,18-13 0,-1 0 0,1 1 0,1 1 0,0 0 0,-11 14 0,-51 73 0,59-77 0,-16 18 0,-50 51 0,46-54 0,-76 71 0,127-121 0,-5 4 0,1 0 0,0 0 0,1 1 0,0 1 0,19-10 0,-21 12 0,0 0 0,0-1 0,-1 0 0,1 0 0,-1-1 0,14-14 0,5-4 0,-19 18 0,0 1 0,1 0 0,20-9 0,16-8 0,-12 2 0,-23 15 0,0 0 0,-1-1 0,1 0 0,-1 0 0,-1-2 0,1 1 0,-1-1 0,11-14 0,-6 0 0,-1-1 0,16-41 0,-19 41 0,-3 10 0,1 0 0,0 1 0,1 0 0,16-18 0,6-9 0,-30 40 0,-1-1 0,1 0 0,0 0 0,-1 0 0,1 1 0,-1-1 0,0 0 0,1 0 0,-1 0 0,0 0 0,1 0 0,-1 0 0,0 0 0,0 0 0,0 0 0,0 0 0,0 0 0,0 0 0,0-1 0,0 1 0,-1 1 0,1-1 0,0 1 0,-1-1 0,1 0 0,-1 1 0,1-1 0,-1 1 0,1-1 0,-1 1 0,1 0 0,-1-1 0,0 1 0,1-1 0,-1 1 0,0 0 0,1-1 0,-1 1 0,-1 0 0,-4-1 0,0 0 0,0 0 0,0 1 0,-11 0 0,15 0 0,-5 0 0,0 1 0,0 0 0,0 1 0,0-1 0,1 1 0,-1 0 0,0 1 0,-9 5 0,-3 3 0,-25 20 0,1 0 0,23-19 0,-17 12 0,1 0 0,-44 40 0,38-21 0,-38 51 0,49-57 0,18-20 0,1-1 0,0 2 0,2 0 0,0 0 0,0 1 0,-7 24 0,13-30 0,2-1 0,-1 1 0,2 0 0,0-1 0,0 1 0,2 16 0,-1-26 0,0-1 0,1 0 0,-1 0 0,1 1 0,-1-1 0,1 0 0,0 0 0,0 0 0,0 0 0,0 0 0,0 0 0,1 0 0,-1 0 0,0 0 0,1 0 0,-1-1 0,1 1 0,0 0 0,0-1 0,0 0 0,0 1 0,-1-1 0,2 0 0,-1 0 0,0 0 0,0 0 0,4 1 0,3-1 0,-1 1 0,0-1 0,0 0 0,0-1 0,0 0 0,15-2 0,-18 1 0,-1 0 0,1 0 0,0-1 0,-1 1 0,1-1 0,-1 0 0,0 0 0,0-1 0,1 1 0,-1-1 0,-1 0 0,1 0 0,0 0 0,-1 0 0,0-1 0,0 0 0,0 1 0,0-1 0,0 0 0,-1-1 0,0 1 0,3-6 0,0-1 0,-1-1 0,0 0 0,-1 0 0,0 0 0,-1 0 0,-1 0 0,1-20 0,5-67 0,-4 64 0,-2 35 0,-1-1 0,0 1 0,0 0 0,0-1 0,0 1 0,0-1 0,0 1 0,0 0 0,0-1 0,0 1 0,0 0 0,0-1 0,0 1 0,0 0 0,0-1 0,0 1 0,0 0 0,0-1 0,0 1 0,0 0 0,-1-1 0,1 1 0,0 0 0,0-1 0,0 1 0,-1 0 0,1 0 0,0-1 0,0 1 0,-1 0 0,1-1 0,-1 2 0,0-1 0,1 0 0,-1 1 0,1-1 0,-1 0 0,0 1 0,1-1 0,-1 1 0,1-1 0,-1 1 0,1-1 0,-1 1 0,1-1 0,-1 1 0,1 0 0,-1 0 0,-1 3 0,-1 0 0,1 1 0,0-1 0,0 1 0,1-1 0,-1 1 0,1 0 0,0-1 0,0 1 0,1 0 0,-1 0 0,1 0 0,1 8 0,-1-10 0,1 1 0,-1-1 0,1 0 0,0 1 0,0-1 0,0 0 0,0 0 0,1 0 0,-1 0 0,1 0 0,0 0 0,0 0 0,0 0 0,0-1 0,0 1 0,1-1 0,-1 1 0,1-1 0,0 0 0,4 3 0,-6-5 0,1 1 0,-1 0 0,1-1 0,-1 1 0,1-1 0,0 0 0,-1 1 0,1-1 0,-1 0 0,1 0 0,0 0 0,-1 0 0,1 0 0,0-1 0,-1 1 0,1 0 0,-1-1 0,1 1 0,-1-1 0,1 1 0,-1-1 0,1 0 0,-1 0 0,0 0 0,1 0 0,-1 0 0,0 0 0,0 0 0,1 0 0,0-2 0,4-4 0,0-1 0,0 0 0,-1 0 0,4-8 0,-6 10 0,42-85 0,-29 56 0,1 1 0,24-35 0,-21 39 0,27-58 0,-42 78 0,1 1 0,8-10 0,9-19 0,-13 17 0,-4 7 0,1 1 0,1-1 0,12-17 0,-17 28 0,0-1 0,0 1 0,0 0 0,0 0 0,1 0 0,-1 0 0,1 1 0,0-1 0,0 1 0,0 0 0,0 0 0,0 0 0,1 1 0,-1-1 0,9-1 0,-8 3 0,0-1 0,-1 1 0,1 0 0,0 1 0,0-1 0,0 1 0,0 0 0,-1 0 0,1 0 0,0 0 0,-1 1 0,1 0 0,-1 0 0,0 0 0,1 1 0,-1-1 0,0 1 0,-1 0 0,1 0 0,6 7 0,-5-4 0,0 0 0,-1 0 0,0 0 0,0 0 0,-1 1 0,1 0 0,-1 0 0,-1 0 0,1 0 0,-1 0 0,-1 0 0,3 15 0,-3-14 0,-1 1 0,0 0 0,0-1 0,0 1 0,-3 13 0,2-19 0,0 0 0,0 0 0,-1 0 0,1 0 0,0 0 0,-1 0 0,0 0 0,0 0 0,0-1 0,0 1 0,0-1 0,0 1 0,-1-1 0,1 0 0,-1 0 0,0 0 0,-4 2 0,-30 12 0,29-13 0,0 0 0,0 1 0,1 0 0,-10 6 0,-132 106-1365,131-101-5461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3:45.53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764 1 24575,'1'1'0,"0"1"0,0 0 0,0 0 0,0-1 0,0 1 0,0 0 0,0 0 0,-1 0 0,1 0 0,-1 0 0,1 0 0,-1 0 0,0 0 0,0 0 0,0 0 0,0 0 0,0 0 0,0 0 0,-1 3 0,0 1 0,-1 0 0,1 0 0,-1 0 0,-6 12 0,3-9 0,0-1 0,-1 1 0,0-1 0,0 0 0,-1 0 0,0-1 0,-10 9 0,-63 42 0,9-8 0,68-47 0,-19 15 0,-1-1 0,0 0 0,-27 13 0,19-15 0,1 2 0,1 0 0,0 2 0,-26 24 0,13-10 0,25-20 0,-20 19 0,-120 127-1365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3:45.53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574 1 24575,'-5'5'0,"-143"155"0,115-115 0,23-30 0,-1-1 0,0 1 0,-22 19 0,8-10 0,-39 48 0,13-13 0,25-33 0,-1-1 0,-43 31 0,58-47-341,2 0 0,-1 1-1,-15 20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4:53.6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409 0 24575,'-4'5'0,"0"0"0,1 0 0,0 0 0,0 1 0,0-1 0,1 1 0,0 0 0,0-1 0,0 1 0,1 0 0,-1 7 0,-7 20 0,-6 0 0,-1 0 0,-1-2 0,-23 31 0,28-43 0,6-10 0,1-1 0,-2 0 0,1 0 0,-1 0 0,0-1 0,-1 0 0,0 0 0,-14 9 0,11-9 0,1 0 0,0 1 0,1 0 0,0 0 0,0 1 0,1 0 0,-10 15 0,6-6 0,1 0 0,0 1 0,-10 29 0,16-37-273,0 0 0,-1 0 0,0 0 0,-11 14 0,2-8-6553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8T14:54:53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448 1 24575,'0'7'0,"0"-1"0,0 1 0,-1 0 0,0 0 0,-1-1 0,1 1 0,-1-1 0,0 1 0,-1-1 0,0 0 0,0 1 0,0-1 0,-1-1 0,1 1 0,-1-1 0,-8 9 0,-29 33 0,23-28 0,0 2 0,1 0 0,1 2 0,-17 31 0,18-21 0,4-10 0,-1 0 0,0-1 0,-29 39 0,28-44 0,-16 29 0,17-26 0,-15 18 0,10-16 0,0 1 0,-15 28 0,20-30-1365,2-4-5461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jkerfact.com/2022/02/sun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utlookbangla.com/2023/08/04/%E0%A6%AD%E0%A6%BF%E0%A6%9F%E0%A6%BE%E0%A6%AE%E0%A6%BF%E0%A6%A8-%E0%A6%A1%E0%A6%BF-%E0%A6%8F%E0%A6%B0-%E0%A6%98%E0%A6%BE%E0%A6%9F%E0%A6%A4%E0%A6%BF-%E0%A6%AF%E0%A7%87%E0%A6%AD%E0%A6%BE%E0%A6%AC/" TargetMode="Externa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2.png"/><Relationship Id="rId7" Type="http://schemas.openxmlformats.org/officeDocument/2006/relationships/image" Target="../media/image39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800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5" Type="http://schemas.openxmlformats.org/officeDocument/2006/relationships/customXml" Target="../ink/ink5.xml"/><Relationship Id="rId4" Type="http://schemas.openxmlformats.org/officeDocument/2006/relationships/image" Target="../media/image4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1.png"/><Relationship Id="rId4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349659" y="3119470"/>
            <a:ext cx="2964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bn-IN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শিরোনামঃ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রেফ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চিনি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১3,</a:t>
            </a:r>
          </a:p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পাঠ-৩,</a:t>
            </a:r>
          </a:p>
          <a:p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219" t="18382" r="33561" b="4879"/>
          <a:stretch/>
        </p:blipFill>
        <p:spPr>
          <a:xfrm>
            <a:off x="6728156" y="2473139"/>
            <a:ext cx="2379874" cy="3007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03222"/>
            <a:ext cx="10440000" cy="720000"/>
            <a:chOff x="618509" y="2242900"/>
            <a:chExt cx="10647046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461096"/>
              <a:ext cx="8077927" cy="4819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শব্দে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ব্যবহৃত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যুক্তবর্ণের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ধ্বনি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বলতে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যুক্তবর্ণ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যোগে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গঠিত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166148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যুক্তবর্ণ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শনাক্ত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04581" y="5011700"/>
            <a:ext cx="10440000" cy="720000"/>
            <a:chOff x="618509" y="5381588"/>
            <a:chExt cx="10517919" cy="939600"/>
          </a:xfrm>
        </p:grpSpPr>
        <p:sp>
          <p:nvSpPr>
            <p:cNvPr id="54" name="Rectangle 53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প্রমিত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উচ্চারণে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সাবলীলভাবে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যুক্তবর্ণ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সম্বলিত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সহযোগে</a:t>
              </a: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গঠিত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পড়ে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বুঝতে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Oval 6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8" name="Rounded Rectangle 5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343624"/>
            <a:ext cx="10440000" cy="720000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7460" y="3559121"/>
              <a:ext cx="6295465" cy="486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যুক্তবর্ণ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যোগে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গঠিত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বা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ভেঙ্গে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ধ্বনি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বলতে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37F7D03-6BF8-727A-7FFE-27ADD60429A8}"/>
              </a:ext>
            </a:extLst>
          </p:cNvPr>
          <p:cNvSpPr txBox="1"/>
          <p:nvPr/>
        </p:nvSpPr>
        <p:spPr>
          <a:xfrm>
            <a:off x="1202574" y="4514232"/>
            <a:ext cx="52858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-ছবিতে কী দেখা যাচ্ছে?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DA6B7E18-61A2-A69A-766E-3E49AD60E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b="7865"/>
          <a:stretch/>
        </p:blipFill>
        <p:spPr>
          <a:xfrm>
            <a:off x="1128972" y="1287489"/>
            <a:ext cx="4412846" cy="3226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C61DB2A8-D7F8-7661-DCFF-D6DB97747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rcRect/>
          <a:stretch/>
        </p:blipFill>
        <p:spPr>
          <a:xfrm>
            <a:off x="5620458" y="1287489"/>
            <a:ext cx="4587571" cy="322674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A6B51B9-F074-BD95-5A2A-A9DD6B37BD1F}"/>
              </a:ext>
            </a:extLst>
          </p:cNvPr>
          <p:cNvSpPr txBox="1"/>
          <p:nvPr/>
        </p:nvSpPr>
        <p:spPr>
          <a:xfrm>
            <a:off x="1274619" y="469707"/>
            <a:ext cx="9543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-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F02A32C-C9B4-8ABE-756F-F0712D8D11B4}"/>
              </a:ext>
            </a:extLst>
          </p:cNvPr>
          <p:cNvSpPr txBox="1"/>
          <p:nvPr/>
        </p:nvSpPr>
        <p:spPr>
          <a:xfrm>
            <a:off x="6567055" y="4514231"/>
            <a:ext cx="2565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7D0D196-AE2E-36C5-8E58-EAD28507B0F3}"/>
              </a:ext>
            </a:extLst>
          </p:cNvPr>
          <p:cNvSpPr txBox="1"/>
          <p:nvPr/>
        </p:nvSpPr>
        <p:spPr>
          <a:xfrm>
            <a:off x="1202574" y="5185789"/>
            <a:ext cx="523596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সূর্য দেখে কী মনে হচ্ছে?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C350717-ED6B-6FAB-E75C-00A1C5F0319C}"/>
              </a:ext>
            </a:extLst>
          </p:cNvPr>
          <p:cNvSpPr txBox="1"/>
          <p:nvPr/>
        </p:nvSpPr>
        <p:spPr>
          <a:xfrm>
            <a:off x="6567055" y="5185790"/>
            <a:ext cx="4422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7CA6657-A3B0-308A-AA1E-78B10066420B}"/>
              </a:ext>
            </a:extLst>
          </p:cNvPr>
          <p:cNvSpPr txBox="1"/>
          <p:nvPr/>
        </p:nvSpPr>
        <p:spPr>
          <a:xfrm>
            <a:off x="881269" y="686665"/>
            <a:ext cx="10906539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</a:t>
            </a:r>
            <a:r>
              <a:rPr lang="en-US" sz="6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শ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ব্দের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টান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এর নাম কী?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ও দলে আলোচনা করে প্রশ্নের উত্তর 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-এর উপর এই যে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(  )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টানটি এর নাম </a:t>
            </a:r>
            <a:r>
              <a:rPr lang="as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="" xmlns:a16="http://schemas.microsoft.com/office/drawing/2014/main" id="{9DEB9852-7DBF-8167-C5F8-E1F8BB1517BB}"/>
                  </a:ext>
                </a:extLst>
              </p14:cNvPr>
              <p14:cNvContentPartPr/>
              <p14:nvPr/>
            </p14:nvContentPartPr>
            <p14:xfrm>
              <a:off x="7961072" y="1678701"/>
              <a:ext cx="152280" cy="271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DEB9852-7DBF-8167-C5F8-E1F8BB1517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3114" y="1660701"/>
                <a:ext cx="187836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="" xmlns:a16="http://schemas.microsoft.com/office/drawing/2014/main" id="{B8F3AFAA-5F20-7F1A-0667-8A25C747EEE1}"/>
                  </a:ext>
                </a:extLst>
              </p14:cNvPr>
              <p14:cNvContentPartPr/>
              <p14:nvPr/>
            </p14:nvContentPartPr>
            <p14:xfrm>
              <a:off x="3868265" y="2964436"/>
              <a:ext cx="154800" cy="275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8F3AFAA-5F20-7F1A-0667-8A25C747EE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50625" y="2946436"/>
                <a:ext cx="19044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="" xmlns:a16="http://schemas.microsoft.com/office/drawing/2014/main" id="{5C48DA8C-2276-59B3-87E6-2EDA0A74E3C2}"/>
                  </a:ext>
                </a:extLst>
              </p14:cNvPr>
              <p14:cNvContentPartPr/>
              <p14:nvPr/>
            </p14:nvContentPartPr>
            <p14:xfrm>
              <a:off x="5104944" y="4653436"/>
              <a:ext cx="297360" cy="291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C48DA8C-2276-59B3-87E6-2EDA0A74E3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86944" y="4635436"/>
                <a:ext cx="333000" cy="32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5820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3" y="392602"/>
            <a:ext cx="7532911" cy="6099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C8C2CC8-586E-439D-B01B-E60E5C7D0658}"/>
              </a:ext>
            </a:extLst>
          </p:cNvPr>
          <p:cNvSpPr txBox="1"/>
          <p:nvPr/>
        </p:nvSpPr>
        <p:spPr>
          <a:xfrm rot="154787">
            <a:off x="4574898" y="2234338"/>
            <a:ext cx="57342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C8C2CC8-586E-439D-B01B-E60E5C7D0658}"/>
              </a:ext>
            </a:extLst>
          </p:cNvPr>
          <p:cNvSpPr txBox="1"/>
          <p:nvPr/>
        </p:nvSpPr>
        <p:spPr>
          <a:xfrm rot="154787">
            <a:off x="5473656" y="3361500"/>
            <a:ext cx="32683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C8C2CC8-586E-439D-B01B-E60E5C7D0658}"/>
              </a:ext>
            </a:extLst>
          </p:cNvPr>
          <p:cNvSpPr txBox="1"/>
          <p:nvPr/>
        </p:nvSpPr>
        <p:spPr>
          <a:xfrm rot="154787">
            <a:off x="5891036" y="4184902"/>
            <a:ext cx="1648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83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330EB3E-F707-3309-2DB3-3F01C8064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r="1188"/>
          <a:stretch/>
        </p:blipFill>
        <p:spPr>
          <a:xfrm>
            <a:off x="6284993" y="680833"/>
            <a:ext cx="3877000" cy="5183386"/>
          </a:xfrm>
          <a:prstGeom prst="round2DiagRect">
            <a:avLst>
              <a:gd name="adj1" fmla="val 16254"/>
              <a:gd name="adj2" fmla="val 431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E0F7900C-CDB5-5411-910A-4E9A5C97C0CD}"/>
              </a:ext>
            </a:extLst>
          </p:cNvPr>
          <p:cNvGrpSpPr/>
          <p:nvPr/>
        </p:nvGrpSpPr>
        <p:grpSpPr>
          <a:xfrm>
            <a:off x="821636" y="1119238"/>
            <a:ext cx="5207806" cy="4049980"/>
            <a:chOff x="1755915" y="933708"/>
            <a:chExt cx="5207806" cy="3629282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6442583-F8EC-A478-F2B0-25F60B75021E}"/>
                </a:ext>
              </a:extLst>
            </p:cNvPr>
            <p:cNvSpPr txBox="1"/>
            <p:nvPr/>
          </p:nvSpPr>
          <p:spPr>
            <a:xfrm>
              <a:off x="1755915" y="933708"/>
              <a:ext cx="5207806" cy="579192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</p:spPr>
          <p:txBody>
            <a:bodyPr wrap="square">
              <a:spAutoFit/>
            </a:bodyPr>
            <a:lstStyle/>
            <a:p>
              <a:pPr algn="ctr"/>
              <a:r>
                <a:rPr lang="as-IN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আজ আমরা</a:t>
              </a:r>
              <a:endParaRPr lang="en-GB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6C1C821-3274-F0C4-B7A6-BAAECE8149EF}"/>
                </a:ext>
              </a:extLst>
            </p:cNvPr>
            <p:cNvSpPr txBox="1"/>
            <p:nvPr/>
          </p:nvSpPr>
          <p:spPr>
            <a:xfrm>
              <a:off x="2087220" y="1444090"/>
              <a:ext cx="4754068" cy="3118900"/>
            </a:xfrm>
            <a:prstGeom prst="pentagon">
              <a:avLst/>
            </a:prstGeom>
            <a:gradFill flip="none" rotWithShape="1">
              <a:gsLst>
                <a:gs pos="25246">
                  <a:srgbClr val="928666"/>
                </a:gs>
                <a:gs pos="86000">
                  <a:schemeClr val="bg1">
                    <a:lumMod val="75000"/>
                  </a:schemeClr>
                </a:gs>
                <a:gs pos="100000">
                  <a:srgbClr val="FFFF00"/>
                </a:gs>
              </a:gsLst>
              <a:path path="circle">
                <a:fillToRect l="100000" b="100000"/>
              </a:path>
              <a:tileRect t="-100000" r="-100000"/>
            </a:gradFill>
            <a:scene3d>
              <a:camera prst="isometricOffAxis2Left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/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“  </a:t>
              </a:r>
              <a:r>
                <a:rPr lang="en-GB" sz="6000" b="1" u="sng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GB" sz="6000" b="1" u="sng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রেফ</a:t>
              </a:r>
              <a:r>
                <a:rPr lang="en-GB" sz="6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” </a:t>
              </a:r>
              <a:r>
                <a:rPr lang="en-GB" sz="48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‘</a:t>
              </a:r>
              <a:r>
                <a:rPr lang="en-US" sz="4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সূর্য</a:t>
              </a:r>
              <a:r>
                <a:rPr lang="en-US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উঠে</a:t>
              </a:r>
              <a:r>
                <a:rPr lang="en-US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’ </a:t>
              </a:r>
              <a:r>
                <a:rPr lang="en-US" sz="48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as-IN" sz="4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ক্যটি পড়ব।</a:t>
              </a:r>
              <a:endParaRPr lang="en-GB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endParaRPr lang="en-US" sz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0FAE7F2-CE0F-733D-EBE6-F83A874E9B37}"/>
              </a:ext>
            </a:extLst>
          </p:cNvPr>
          <p:cNvGrpSpPr/>
          <p:nvPr/>
        </p:nvGrpSpPr>
        <p:grpSpPr>
          <a:xfrm>
            <a:off x="2806265" y="2504596"/>
            <a:ext cx="279000" cy="257760"/>
            <a:chOff x="2806265" y="2504596"/>
            <a:chExt cx="27900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1" name="Ink 20">
                  <a:extLst>
                    <a:ext uri="{FF2B5EF4-FFF2-40B4-BE49-F238E27FC236}">
                      <a16:creationId xmlns="" xmlns:a16="http://schemas.microsoft.com/office/drawing/2014/main" id="{3B45B880-262F-1DA1-4342-3F9AC36D53B3}"/>
                    </a:ext>
                  </a:extLst>
                </p14:cNvPr>
                <p14:cNvContentPartPr/>
                <p14:nvPr/>
              </p14:nvContentPartPr>
              <p14:xfrm>
                <a:off x="2806265" y="2504596"/>
                <a:ext cx="279000" cy="251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B45B880-262F-1DA1-4342-3F9AC36D53B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770625" y="2468956"/>
                  <a:ext cx="35064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2" name="Ink 21">
                  <a:extLst>
                    <a:ext uri="{FF2B5EF4-FFF2-40B4-BE49-F238E27FC236}">
                      <a16:creationId xmlns="" xmlns:a16="http://schemas.microsoft.com/office/drawing/2014/main" id="{DE6CC06C-491A-8D21-648D-1BF7C6203F5D}"/>
                    </a:ext>
                  </a:extLst>
                </p14:cNvPr>
                <p14:cNvContentPartPr/>
                <p14:nvPr/>
              </p14:nvContentPartPr>
              <p14:xfrm>
                <a:off x="2846585" y="2543116"/>
                <a:ext cx="206640" cy="219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6CC06C-491A-8D21-648D-1BF7C6203F5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10945" y="2507476"/>
                  <a:ext cx="278280" cy="290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70239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847F6DA-EF2B-EFF8-CD47-6D520723EF38}"/>
              </a:ext>
            </a:extLst>
          </p:cNvPr>
          <p:cNvSpPr txBox="1"/>
          <p:nvPr/>
        </p:nvSpPr>
        <p:spPr>
          <a:xfrm>
            <a:off x="1125773" y="1120652"/>
            <a:ext cx="427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1DA1A2A-9E17-CB3A-3A24-23D6BBA7B6C5}"/>
              </a:ext>
            </a:extLst>
          </p:cNvPr>
          <p:cNvSpPr txBox="1"/>
          <p:nvPr/>
        </p:nvSpPr>
        <p:spPr>
          <a:xfrm>
            <a:off x="1125773" y="2246244"/>
            <a:ext cx="2909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</a:t>
            </a:r>
            <a:r>
              <a:rPr lang="en-US" sz="9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9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3B89306-9D2F-1666-EA5B-ACAFB29995AE}"/>
              </a:ext>
            </a:extLst>
          </p:cNvPr>
          <p:cNvSpPr txBox="1"/>
          <p:nvPr/>
        </p:nvSpPr>
        <p:spPr>
          <a:xfrm>
            <a:off x="3469180" y="2243941"/>
            <a:ext cx="2676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ধৈ</a:t>
            </a:r>
            <a:r>
              <a:rPr lang="en-US" sz="9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CA9A940-BAB8-2662-AA6D-AC698BB8613B}"/>
              </a:ext>
            </a:extLst>
          </p:cNvPr>
          <p:cNvSpPr txBox="1"/>
          <p:nvPr/>
        </p:nvSpPr>
        <p:spPr>
          <a:xfrm>
            <a:off x="801756" y="4516905"/>
            <a:ext cx="108471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ধৈর্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আশ্চর্য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  )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চিহ্নটি আছে এর নাম 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41C2543-2372-CBD6-8152-5FB366560A8E}"/>
              </a:ext>
            </a:extLst>
          </p:cNvPr>
          <p:cNvSpPr txBox="1"/>
          <p:nvPr/>
        </p:nvSpPr>
        <p:spPr>
          <a:xfrm>
            <a:off x="801756" y="5217905"/>
            <a:ext cx="10689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(     ) 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FB90079-1DC5-B84C-B419-F82548768599}"/>
              </a:ext>
            </a:extLst>
          </p:cNvPr>
          <p:cNvSpPr txBox="1"/>
          <p:nvPr/>
        </p:nvSpPr>
        <p:spPr>
          <a:xfrm>
            <a:off x="5999504" y="2238399"/>
            <a:ext cx="2676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9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8143F250-E384-228B-0BEB-F0D3E7A45F54}"/>
              </a:ext>
            </a:extLst>
          </p:cNvPr>
          <p:cNvSpPr txBox="1"/>
          <p:nvPr/>
        </p:nvSpPr>
        <p:spPr>
          <a:xfrm>
            <a:off x="8310745" y="2328128"/>
            <a:ext cx="28338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আশ্চ</a:t>
            </a:r>
            <a:r>
              <a:rPr lang="en-US" sz="9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="" xmlns:a16="http://schemas.microsoft.com/office/drawing/2014/main" id="{C2060F59-4E45-CF1B-24BE-ACE76CAD338D}"/>
                  </a:ext>
                </a:extLst>
              </p14:cNvPr>
              <p14:cNvContentPartPr/>
              <p14:nvPr/>
            </p14:nvContentPartPr>
            <p14:xfrm>
              <a:off x="6441993" y="4509060"/>
              <a:ext cx="147240" cy="227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2060F59-4E45-CF1B-24BE-ACE76CAD33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24037" y="4491060"/>
                <a:ext cx="182793" cy="26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Ink 27">
                <a:extLst>
                  <a:ext uri="{FF2B5EF4-FFF2-40B4-BE49-F238E27FC236}">
                    <a16:creationId xmlns="" xmlns:a16="http://schemas.microsoft.com/office/drawing/2014/main" id="{190107B1-4116-6CFB-2080-D2BE9D82960F}"/>
                  </a:ext>
                </a:extLst>
              </p14:cNvPr>
              <p14:cNvContentPartPr/>
              <p14:nvPr/>
            </p14:nvContentPartPr>
            <p14:xfrm>
              <a:off x="2424023" y="5217905"/>
              <a:ext cx="161640" cy="258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90107B1-4116-6CFB-2080-D2BE9D8296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5983" y="5199880"/>
                <a:ext cx="197360" cy="2945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9593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24104B5-E1F7-A1A4-6A20-8E679ADB466B}"/>
              </a:ext>
            </a:extLst>
          </p:cNvPr>
          <p:cNvSpPr txBox="1"/>
          <p:nvPr/>
        </p:nvSpPr>
        <p:spPr>
          <a:xfrm>
            <a:off x="4585252" y="583096"/>
            <a:ext cx="3935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77F5CC5-9D76-F249-9AEC-8F4BB4BD782D}"/>
              </a:ext>
            </a:extLst>
          </p:cNvPr>
          <p:cNvSpPr txBox="1"/>
          <p:nvPr/>
        </p:nvSpPr>
        <p:spPr>
          <a:xfrm>
            <a:off x="1643269" y="1683027"/>
            <a:ext cx="1364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র্চ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19C6ED2-7A93-F0B5-F8F3-D34E6DE76B46}"/>
              </a:ext>
            </a:extLst>
          </p:cNvPr>
          <p:cNvSpPr txBox="1"/>
          <p:nvPr/>
        </p:nvSpPr>
        <p:spPr>
          <a:xfrm>
            <a:off x="5340625" y="1683027"/>
            <a:ext cx="1520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র্ণ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EC4C2C6-F3C0-78FD-5E01-622C4B49ECD7}"/>
              </a:ext>
            </a:extLst>
          </p:cNvPr>
          <p:cNvSpPr txBox="1"/>
          <p:nvPr/>
        </p:nvSpPr>
        <p:spPr>
          <a:xfrm>
            <a:off x="9037982" y="1683027"/>
            <a:ext cx="13450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28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BDA40AA-BEA6-33F4-C644-A8D945BEDDD2}"/>
              </a:ext>
            </a:extLst>
          </p:cNvPr>
          <p:cNvSpPr txBox="1"/>
          <p:nvPr/>
        </p:nvSpPr>
        <p:spPr>
          <a:xfrm>
            <a:off x="936568" y="788584"/>
            <a:ext cx="6472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</a:t>
            </a:r>
            <a:r>
              <a:rPr lang="en-US" sz="4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4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4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66F7F3A-096C-71FD-D563-C6D0D3796BFB}"/>
              </a:ext>
            </a:extLst>
          </p:cNvPr>
          <p:cNvSpPr txBox="1"/>
          <p:nvPr/>
        </p:nvSpPr>
        <p:spPr>
          <a:xfrm>
            <a:off x="1125773" y="2246244"/>
            <a:ext cx="22104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Arrow: Striped Right 3">
            <a:extLst>
              <a:ext uri="{FF2B5EF4-FFF2-40B4-BE49-F238E27FC236}">
                <a16:creationId xmlns="" xmlns:a16="http://schemas.microsoft.com/office/drawing/2014/main" id="{7B7F997E-1835-35AA-6C9A-3898BDF989FF}"/>
              </a:ext>
            </a:extLst>
          </p:cNvPr>
          <p:cNvSpPr/>
          <p:nvPr/>
        </p:nvSpPr>
        <p:spPr>
          <a:xfrm>
            <a:off x="3169920" y="2963964"/>
            <a:ext cx="975360" cy="646331"/>
          </a:xfrm>
          <a:prstGeom prst="stripedRightArrow">
            <a:avLst>
              <a:gd name="adj1" fmla="val 51715"/>
              <a:gd name="adj2" fmla="val 9372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D1DF631-C1DB-D06E-E63E-DD797DE659CA}"/>
              </a:ext>
            </a:extLst>
          </p:cNvPr>
          <p:cNvSpPr txBox="1"/>
          <p:nvPr/>
        </p:nvSpPr>
        <p:spPr>
          <a:xfrm>
            <a:off x="4146065" y="2246243"/>
            <a:ext cx="1192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Equals 5">
            <a:extLst>
              <a:ext uri="{FF2B5EF4-FFF2-40B4-BE49-F238E27FC236}">
                <a16:creationId xmlns="" xmlns:a16="http://schemas.microsoft.com/office/drawing/2014/main" id="{3ED58A34-0CAA-3A0E-2039-F0CB2341304D}"/>
              </a:ext>
            </a:extLst>
          </p:cNvPr>
          <p:cNvSpPr/>
          <p:nvPr/>
        </p:nvSpPr>
        <p:spPr>
          <a:xfrm>
            <a:off x="5380322" y="2963963"/>
            <a:ext cx="975360" cy="646331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8CBAF07-558C-A5DB-884A-97D3F0B475CC}"/>
              </a:ext>
            </a:extLst>
          </p:cNvPr>
          <p:cNvSpPr txBox="1"/>
          <p:nvPr/>
        </p:nvSpPr>
        <p:spPr>
          <a:xfrm>
            <a:off x="6501337" y="2179134"/>
            <a:ext cx="1192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C59E855-93A5-8E73-6B7E-8296BED8DF46}"/>
              </a:ext>
            </a:extLst>
          </p:cNvPr>
          <p:cNvSpPr txBox="1"/>
          <p:nvPr/>
        </p:nvSpPr>
        <p:spPr>
          <a:xfrm>
            <a:off x="8593373" y="2179134"/>
            <a:ext cx="1192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</a:p>
        </p:txBody>
      </p:sp>
      <p:sp>
        <p:nvSpPr>
          <p:cNvPr id="23" name="Plus Sign 12">
            <a:extLst>
              <a:ext uri="{FF2B5EF4-FFF2-40B4-BE49-F238E27FC236}">
                <a16:creationId xmlns="" xmlns:a16="http://schemas.microsoft.com/office/drawing/2014/main" id="{7F8B2843-C5C2-D3D9-2B9C-70093050032C}"/>
              </a:ext>
            </a:extLst>
          </p:cNvPr>
          <p:cNvSpPr/>
          <p:nvPr/>
        </p:nvSpPr>
        <p:spPr>
          <a:xfrm>
            <a:off x="7662347" y="2827158"/>
            <a:ext cx="847899" cy="81464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88A49D11-919C-EEF6-1356-FF61ECEAD2F7}"/>
              </a:ext>
            </a:extLst>
          </p:cNvPr>
          <p:cNvSpPr txBox="1"/>
          <p:nvPr/>
        </p:nvSpPr>
        <p:spPr>
          <a:xfrm>
            <a:off x="2023547" y="2246243"/>
            <a:ext cx="1192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endParaRPr lang="en-US" sz="13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43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0.17318 -0.002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5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CB320E7-ED81-2330-E9E8-E8FC2AEBFE14}"/>
              </a:ext>
            </a:extLst>
          </p:cNvPr>
          <p:cNvSpPr txBox="1"/>
          <p:nvPr/>
        </p:nvSpPr>
        <p:spPr>
          <a:xfrm>
            <a:off x="3053543" y="671283"/>
            <a:ext cx="536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004CD2C-2DF5-0899-DD55-F2C204F5A7BA}"/>
              </a:ext>
            </a:extLst>
          </p:cNvPr>
          <p:cNvSpPr txBox="1"/>
          <p:nvPr/>
        </p:nvSpPr>
        <p:spPr>
          <a:xfrm>
            <a:off x="1351723" y="1470527"/>
            <a:ext cx="2590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C8F6DE4-8948-5136-2FB6-F518D719763F}"/>
              </a:ext>
            </a:extLst>
          </p:cNvPr>
          <p:cNvSpPr txBox="1"/>
          <p:nvPr/>
        </p:nvSpPr>
        <p:spPr>
          <a:xfrm>
            <a:off x="4328760" y="1470527"/>
            <a:ext cx="42255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</a:t>
            </a:r>
            <a:r>
              <a:rPr lang="en-US" alt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র্থ্য</a:t>
            </a:r>
            <a:r>
              <a:rPr lang="en-US" alt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alt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BB87CD7-D753-1D40-A34A-45F9D5F8C4E7}"/>
              </a:ext>
            </a:extLst>
          </p:cNvPr>
          <p:cNvSpPr txBox="1"/>
          <p:nvPr/>
        </p:nvSpPr>
        <p:spPr>
          <a:xfrm>
            <a:off x="8622407" y="1562828"/>
            <a:ext cx="29537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alt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altLang="en-US" sz="13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র্ণ</a:t>
            </a:r>
            <a:r>
              <a:rPr lang="en-US" alt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alt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466FB1-132E-98CB-2E62-CD010599230C}"/>
              </a:ext>
            </a:extLst>
          </p:cNvPr>
          <p:cNvSpPr txBox="1"/>
          <p:nvPr/>
        </p:nvSpPr>
        <p:spPr>
          <a:xfrm>
            <a:off x="1274736" y="3452191"/>
            <a:ext cx="28609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A9D88B2-0562-31B2-CCDA-137CBD3188BD}"/>
              </a:ext>
            </a:extLst>
          </p:cNvPr>
          <p:cNvSpPr txBox="1"/>
          <p:nvPr/>
        </p:nvSpPr>
        <p:spPr>
          <a:xfrm>
            <a:off x="4611817" y="3439835"/>
            <a:ext cx="28609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</a:t>
            </a:r>
            <a:r>
              <a:rPr lang="en-US" sz="13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3B4AC3D-F331-BBB6-7A26-FE5BF8B530DB}"/>
              </a:ext>
            </a:extLst>
          </p:cNvPr>
          <p:cNvSpPr txBox="1"/>
          <p:nvPr/>
        </p:nvSpPr>
        <p:spPr>
          <a:xfrm>
            <a:off x="7497296" y="3439835"/>
            <a:ext cx="31448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13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র্যা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6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2B8721-61C0-6C50-D715-595AE1888FC1}"/>
              </a:ext>
            </a:extLst>
          </p:cNvPr>
          <p:cNvSpPr txBox="1"/>
          <p:nvPr/>
        </p:nvSpPr>
        <p:spPr>
          <a:xfrm>
            <a:off x="884132" y="752681"/>
            <a:ext cx="10310339" cy="5078313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3500000" scaled="1"/>
          </a:gradFill>
        </p:spPr>
        <p:txBody>
          <a:bodyPr wrap="square">
            <a:spAutoFit/>
          </a:bodyPr>
          <a:lstStyle/>
          <a:p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/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বাক্যগুলো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endParaRPr lang="en-US" sz="3600" b="1" u="sng" dirty="0">
              <a:solidFill>
                <a:srgbClr val="1F1F1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মর্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</a:t>
            </a:r>
            <a:r>
              <a:rPr lang="en-US" sz="54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54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  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1600200" lvl="2" indent="-685800">
              <a:buFont typeface="Wingdings" panose="05000000000000000000" pitchFamily="2" charset="2"/>
              <a:buChar char="q"/>
            </a:pP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ধৈর্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-   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ধৈর্য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52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5B8401A-573E-B780-8215-51BBB0DFC0FC}"/>
              </a:ext>
            </a:extLst>
          </p:cNvPr>
          <p:cNvSpPr txBox="1"/>
          <p:nvPr/>
        </p:nvSpPr>
        <p:spPr>
          <a:xfrm>
            <a:off x="1363649" y="1819011"/>
            <a:ext cx="9834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গঠন করব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যেমন-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58FC37E-C2D6-0A4B-0E1D-1D32B496B74F}"/>
              </a:ext>
            </a:extLst>
          </p:cNvPr>
          <p:cNvSpPr txBox="1"/>
          <p:nvPr/>
        </p:nvSpPr>
        <p:spPr>
          <a:xfrm>
            <a:off x="6851754" y="3919134"/>
            <a:ext cx="16549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24A8958-92A7-B748-EF74-03DD53A5BB83}"/>
              </a:ext>
            </a:extLst>
          </p:cNvPr>
          <p:cNvSpPr txBox="1"/>
          <p:nvPr/>
        </p:nvSpPr>
        <p:spPr>
          <a:xfrm>
            <a:off x="2878979" y="2659656"/>
            <a:ext cx="1196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DAE2B0E0-51A3-E33A-192D-075CCAA46227}"/>
              </a:ext>
            </a:extLst>
          </p:cNvPr>
          <p:cNvSpPr txBox="1"/>
          <p:nvPr/>
        </p:nvSpPr>
        <p:spPr>
          <a:xfrm>
            <a:off x="5919496" y="2647366"/>
            <a:ext cx="1548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4FC9C94-36F5-1CAE-2D8B-C9A079D56B5F}"/>
              </a:ext>
            </a:extLst>
          </p:cNvPr>
          <p:cNvSpPr txBox="1"/>
          <p:nvPr/>
        </p:nvSpPr>
        <p:spPr>
          <a:xfrm>
            <a:off x="2906679" y="3828963"/>
            <a:ext cx="147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র্কি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6000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078E570-5098-7087-2DF1-D51D9FC6C5CF}"/>
              </a:ext>
            </a:extLst>
          </p:cNvPr>
          <p:cNvSpPr txBox="1"/>
          <p:nvPr/>
        </p:nvSpPr>
        <p:spPr>
          <a:xfrm>
            <a:off x="4100777" y="2659656"/>
            <a:ext cx="15483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বর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897D5F2-35F2-92AA-8D2D-1DA5FE7C59F3}"/>
              </a:ext>
            </a:extLst>
          </p:cNvPr>
          <p:cNvSpPr txBox="1"/>
          <p:nvPr/>
        </p:nvSpPr>
        <p:spPr>
          <a:xfrm>
            <a:off x="1290512" y="3824680"/>
            <a:ext cx="147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9F7D4A28-B3F4-4B8D-447A-87A946439CF0}"/>
              </a:ext>
            </a:extLst>
          </p:cNvPr>
          <p:cNvSpPr txBox="1"/>
          <p:nvPr/>
        </p:nvSpPr>
        <p:spPr>
          <a:xfrm>
            <a:off x="4522846" y="3884827"/>
            <a:ext cx="1839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2F5CC40-A449-70E2-4014-C6846189BAC6}"/>
              </a:ext>
            </a:extLst>
          </p:cNvPr>
          <p:cNvSpPr txBox="1"/>
          <p:nvPr/>
        </p:nvSpPr>
        <p:spPr>
          <a:xfrm>
            <a:off x="1363648" y="2647366"/>
            <a:ext cx="17254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3928E9A6-5354-6D6D-95AE-C16090721CA7}"/>
              </a:ext>
            </a:extLst>
          </p:cNvPr>
          <p:cNvSpPr txBox="1"/>
          <p:nvPr/>
        </p:nvSpPr>
        <p:spPr>
          <a:xfrm>
            <a:off x="1363648" y="5050757"/>
            <a:ext cx="7739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শেষ হলে এক এক করে দলীয় কাজ পড়ে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শুনা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অন্য দলগুলো মন দিয়ে শুনবে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খাতায় তুলে নি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প্রতি দল কমপক্ষে একটি বাক্য বল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AD5BD9A-E112-38A5-6B32-80B101BB5868}"/>
              </a:ext>
            </a:extLst>
          </p:cNvPr>
          <p:cNvSpPr txBox="1"/>
          <p:nvPr/>
        </p:nvSpPr>
        <p:spPr>
          <a:xfrm>
            <a:off x="7414058" y="2683566"/>
            <a:ext cx="147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4C44D019-204C-F7C1-5112-A2941D03CF44}"/>
              </a:ext>
            </a:extLst>
          </p:cNvPr>
          <p:cNvSpPr txBox="1"/>
          <p:nvPr/>
        </p:nvSpPr>
        <p:spPr>
          <a:xfrm>
            <a:off x="9102918" y="2690193"/>
            <a:ext cx="14030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1E9EE293-DFBA-E4D4-6024-F654CAA988D7}"/>
              </a:ext>
            </a:extLst>
          </p:cNvPr>
          <p:cNvSpPr txBox="1"/>
          <p:nvPr/>
        </p:nvSpPr>
        <p:spPr>
          <a:xfrm>
            <a:off x="8742835" y="3917453"/>
            <a:ext cx="17631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</a:t>
            </a:r>
            <a:r>
              <a:rPr kumimoji="0" lang="en-US" altLang="en-US" sz="6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FF62038-80DA-D9FA-5001-391D0B9A5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677" y="2729302"/>
            <a:ext cx="69573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altLang="en-US" sz="72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</a:t>
            </a:r>
            <a:r>
              <a:rPr lang="en-US" alt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থী</a:t>
            </a:r>
            <a:r>
              <a:rPr lang="en-US" alt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68E1FD7-8902-E178-50DE-271F7C511395}"/>
              </a:ext>
            </a:extLst>
          </p:cNvPr>
          <p:cNvSpPr txBox="1"/>
          <p:nvPr/>
        </p:nvSpPr>
        <p:spPr>
          <a:xfrm>
            <a:off x="2078182" y="2133600"/>
            <a:ext cx="7553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C744AA0-8489-1203-E89C-7D4D4611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5" y="3953768"/>
            <a:ext cx="107475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857250" lvl="0" indent="-8572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</a:t>
            </a:r>
            <a:r>
              <a:rPr lang="en-US" altLang="en-US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ধর্ম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ন্যয়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  <a:p>
            <a:pPr marL="857250" lvl="0" indent="-8572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থী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শ্রেণির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alt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0DB3691-22DC-48C6-CC33-55E89D81AFCC}"/>
              </a:ext>
            </a:extLst>
          </p:cNvPr>
          <p:cNvSpPr txBox="1"/>
          <p:nvPr/>
        </p:nvSpPr>
        <p:spPr>
          <a:xfrm>
            <a:off x="1689652" y="1938636"/>
            <a:ext cx="856753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800" b="1" u="sng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800" b="1" i="0" u="sng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endParaRPr lang="en-US" sz="24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মাঠ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0" i="0" dirty="0">
              <a:solidFill>
                <a:srgbClr val="1F1F1F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</a:t>
            </a:r>
            <a:r>
              <a:rPr lang="en-US" sz="4800" b="0" i="0" dirty="0" err="1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0" i="0" dirty="0">
                <a:solidFill>
                  <a:srgbClr val="1F1F1F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চর্চা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বারে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চর্চা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dirty="0">
                <a:solidFill>
                  <a:srgbClr val="1F1F1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557E3CB-F615-4665-4BA9-5E6D3791BE4A}"/>
              </a:ext>
            </a:extLst>
          </p:cNvPr>
          <p:cNvSpPr txBox="1"/>
          <p:nvPr/>
        </p:nvSpPr>
        <p:spPr>
          <a:xfrm>
            <a:off x="1152939" y="2279374"/>
            <a:ext cx="98794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ধার্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4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পার্থিব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033CEEE-AC23-78B3-6D3C-7BD8D1EA533B}"/>
              </a:ext>
            </a:extLst>
          </p:cNvPr>
          <p:cNvSpPr txBox="1"/>
          <p:nvPr/>
        </p:nvSpPr>
        <p:spPr>
          <a:xfrm>
            <a:off x="695739" y="2312504"/>
            <a:ext cx="10628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বাক্যটি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।)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5397</TotalTime>
  <Words>418</Words>
  <Application>Microsoft Office PowerPoint</Application>
  <PresentationFormat>Widescreen</PresentationFormat>
  <Paragraphs>106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418</cp:revision>
  <dcterms:created xsi:type="dcterms:W3CDTF">2021-07-26T10:09:43Z</dcterms:created>
  <dcterms:modified xsi:type="dcterms:W3CDTF">2026-07-08T15:08:00Z</dcterms:modified>
</cp:coreProperties>
</file>