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5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6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7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8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9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0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  <p:sldMasterId id="2147483696" r:id="rId3"/>
    <p:sldMasterId id="2147483714" r:id="rId4"/>
    <p:sldMasterId id="2147483732" r:id="rId5"/>
    <p:sldMasterId id="2147483749" r:id="rId6"/>
    <p:sldMasterId id="2147483767" r:id="rId7"/>
    <p:sldMasterId id="2147483784" r:id="rId8"/>
    <p:sldMasterId id="2147483802" r:id="rId9"/>
    <p:sldMasterId id="2147483819" r:id="rId10"/>
  </p:sldMasterIdLst>
  <p:sldIdLst>
    <p:sldId id="276" r:id="rId11"/>
    <p:sldId id="272" r:id="rId12"/>
    <p:sldId id="302" r:id="rId13"/>
    <p:sldId id="289" r:id="rId14"/>
    <p:sldId id="305" r:id="rId15"/>
    <p:sldId id="312" r:id="rId16"/>
    <p:sldId id="311" r:id="rId17"/>
    <p:sldId id="310" r:id="rId18"/>
    <p:sldId id="309" r:id="rId19"/>
    <p:sldId id="306" r:id="rId20"/>
    <p:sldId id="308" r:id="rId21"/>
    <p:sldId id="307" r:id="rId22"/>
    <p:sldId id="313" r:id="rId23"/>
    <p:sldId id="290" r:id="rId24"/>
    <p:sldId id="314" r:id="rId25"/>
    <p:sldId id="291" r:id="rId26"/>
    <p:sldId id="316" r:id="rId27"/>
    <p:sldId id="303" r:id="rId28"/>
    <p:sldId id="293" r:id="rId29"/>
    <p:sldId id="315" r:id="rId30"/>
    <p:sldId id="294" r:id="rId31"/>
    <p:sldId id="295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7" autoAdjust="0"/>
    <p:restoredTop sz="94660"/>
  </p:normalViewPr>
  <p:slideViewPr>
    <p:cSldViewPr snapToGrid="0">
      <p:cViewPr varScale="1">
        <p:scale>
          <a:sx n="71" d="100"/>
          <a:sy n="71" d="100"/>
        </p:scale>
        <p:origin x="1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1448DC-2890-484E-BC68-CF9945D76D5E}" type="doc">
      <dgm:prSet loTypeId="urn:microsoft.com/office/officeart/2005/8/layout/lProcess3#1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20D78AE4-EA35-4E14-A1D2-F96B6592AEC4}">
      <dgm:prSet/>
      <dgm:spPr/>
      <dgm:t>
        <a:bodyPr/>
        <a:lstStyle/>
        <a:p>
          <a:r>
            <a:rPr lang="en-US" dirty="0"/>
            <a:t>Teacher read text with proper              pronounciation two times      </a:t>
          </a:r>
        </a:p>
      </dgm:t>
    </dgm:pt>
    <dgm:pt modelId="{C956B1F3-3E3F-4CBB-8754-BCE408A89880}" type="parTrans" cxnId="{90B4102C-8B10-4B28-84D5-36E9F4183BD1}">
      <dgm:prSet/>
      <dgm:spPr/>
      <dgm:t>
        <a:bodyPr/>
        <a:lstStyle/>
        <a:p>
          <a:endParaRPr lang="en-US"/>
        </a:p>
      </dgm:t>
    </dgm:pt>
    <dgm:pt modelId="{82A51569-B87D-46F7-AF6F-C6EDCD903315}" type="sibTrans" cxnId="{90B4102C-8B10-4B28-84D5-36E9F4183BD1}">
      <dgm:prSet/>
      <dgm:spPr/>
      <dgm:t>
        <a:bodyPr/>
        <a:lstStyle/>
        <a:p>
          <a:endParaRPr lang="en-US"/>
        </a:p>
      </dgm:t>
    </dgm:pt>
    <dgm:pt modelId="{9C5AC681-36B8-40D9-BBB9-7772D5A37D9A}" type="pres">
      <dgm:prSet presAssocID="{B21448DC-2890-484E-BC68-CF9945D76D5E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42C26AB5-FFAD-46EF-980F-D592D3790831}" type="pres">
      <dgm:prSet presAssocID="{20D78AE4-EA35-4E14-A1D2-F96B6592AEC4}" presName="horFlow" presStyleCnt="0"/>
      <dgm:spPr/>
    </dgm:pt>
    <dgm:pt modelId="{EBD94110-5F84-4169-B040-A1E3DFCAC417}" type="pres">
      <dgm:prSet presAssocID="{20D78AE4-EA35-4E14-A1D2-F96B6592AEC4}" presName="bigChev" presStyleLbl="node1" presStyleIdx="0" presStyleCnt="1" custScaleX="409032" custLinFactNeighborX="41153" custLinFactNeighborY="-45075"/>
      <dgm:spPr/>
    </dgm:pt>
  </dgm:ptLst>
  <dgm:cxnLst>
    <dgm:cxn modelId="{2A535D1D-EE96-489D-AD89-192F5AA49D99}" type="presOf" srcId="{20D78AE4-EA35-4E14-A1D2-F96B6592AEC4}" destId="{EBD94110-5F84-4169-B040-A1E3DFCAC417}" srcOrd="0" destOrd="0" presId="urn:microsoft.com/office/officeart/2005/8/layout/lProcess3#1"/>
    <dgm:cxn modelId="{90B4102C-8B10-4B28-84D5-36E9F4183BD1}" srcId="{B21448DC-2890-484E-BC68-CF9945D76D5E}" destId="{20D78AE4-EA35-4E14-A1D2-F96B6592AEC4}" srcOrd="0" destOrd="0" parTransId="{C956B1F3-3E3F-4CBB-8754-BCE408A89880}" sibTransId="{82A51569-B87D-46F7-AF6F-C6EDCD903315}"/>
    <dgm:cxn modelId="{0ED54B5F-EDBC-4E1A-A645-75C1B76F182D}" type="presOf" srcId="{B21448DC-2890-484E-BC68-CF9945D76D5E}" destId="{9C5AC681-36B8-40D9-BBB9-7772D5A37D9A}" srcOrd="0" destOrd="0" presId="urn:microsoft.com/office/officeart/2005/8/layout/lProcess3#1"/>
    <dgm:cxn modelId="{369D5224-0C35-4626-967D-A83D06D4EB52}" type="presParOf" srcId="{9C5AC681-36B8-40D9-BBB9-7772D5A37D9A}" destId="{42C26AB5-FFAD-46EF-980F-D592D3790831}" srcOrd="0" destOrd="0" presId="urn:microsoft.com/office/officeart/2005/8/layout/lProcess3#1"/>
    <dgm:cxn modelId="{B6D3DE33-AC1E-4E05-A0FB-44486CFAAE4C}" type="presParOf" srcId="{42C26AB5-FFAD-46EF-980F-D592D3790831}" destId="{EBD94110-5F84-4169-B040-A1E3DFCAC417}" srcOrd="0" destOrd="0" presId="urn:microsoft.com/office/officeart/2005/8/layout/lProcess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1448DC-2890-484E-BC68-CF9945D76D5E}" type="doc">
      <dgm:prSet loTypeId="urn:microsoft.com/office/officeart/2005/8/layout/lProcess3#1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20D78AE4-EA35-4E14-A1D2-F96B6592AEC4}">
      <dgm:prSet/>
      <dgm:spPr/>
      <dgm:t>
        <a:bodyPr/>
        <a:lstStyle/>
        <a:p>
          <a:r>
            <a:rPr lang="en-US" dirty="0"/>
            <a:t>Teacher read text with proper              pronounciation two times      </a:t>
          </a:r>
        </a:p>
      </dgm:t>
    </dgm:pt>
    <dgm:pt modelId="{C956B1F3-3E3F-4CBB-8754-BCE408A89880}" type="parTrans" cxnId="{90B4102C-8B10-4B28-84D5-36E9F4183BD1}">
      <dgm:prSet/>
      <dgm:spPr/>
      <dgm:t>
        <a:bodyPr/>
        <a:lstStyle/>
        <a:p>
          <a:endParaRPr lang="en-US"/>
        </a:p>
      </dgm:t>
    </dgm:pt>
    <dgm:pt modelId="{82A51569-B87D-46F7-AF6F-C6EDCD903315}" type="sibTrans" cxnId="{90B4102C-8B10-4B28-84D5-36E9F4183BD1}">
      <dgm:prSet/>
      <dgm:spPr/>
      <dgm:t>
        <a:bodyPr/>
        <a:lstStyle/>
        <a:p>
          <a:endParaRPr lang="en-US"/>
        </a:p>
      </dgm:t>
    </dgm:pt>
    <dgm:pt modelId="{9C5AC681-36B8-40D9-BBB9-7772D5A37D9A}" type="pres">
      <dgm:prSet presAssocID="{B21448DC-2890-484E-BC68-CF9945D76D5E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42C26AB5-FFAD-46EF-980F-D592D3790831}" type="pres">
      <dgm:prSet presAssocID="{20D78AE4-EA35-4E14-A1D2-F96B6592AEC4}" presName="horFlow" presStyleCnt="0"/>
      <dgm:spPr/>
    </dgm:pt>
    <dgm:pt modelId="{EBD94110-5F84-4169-B040-A1E3DFCAC417}" type="pres">
      <dgm:prSet presAssocID="{20D78AE4-EA35-4E14-A1D2-F96B6592AEC4}" presName="bigChev" presStyleLbl="node1" presStyleIdx="0" presStyleCnt="1" custScaleX="409032" custLinFactNeighborX="41153" custLinFactNeighborY="-45075"/>
      <dgm:spPr/>
    </dgm:pt>
  </dgm:ptLst>
  <dgm:cxnLst>
    <dgm:cxn modelId="{2A535D1D-EE96-489D-AD89-192F5AA49D99}" type="presOf" srcId="{20D78AE4-EA35-4E14-A1D2-F96B6592AEC4}" destId="{EBD94110-5F84-4169-B040-A1E3DFCAC417}" srcOrd="0" destOrd="0" presId="urn:microsoft.com/office/officeart/2005/8/layout/lProcess3#1"/>
    <dgm:cxn modelId="{90B4102C-8B10-4B28-84D5-36E9F4183BD1}" srcId="{B21448DC-2890-484E-BC68-CF9945D76D5E}" destId="{20D78AE4-EA35-4E14-A1D2-F96B6592AEC4}" srcOrd="0" destOrd="0" parTransId="{C956B1F3-3E3F-4CBB-8754-BCE408A89880}" sibTransId="{82A51569-B87D-46F7-AF6F-C6EDCD903315}"/>
    <dgm:cxn modelId="{0ED54B5F-EDBC-4E1A-A645-75C1B76F182D}" type="presOf" srcId="{B21448DC-2890-484E-BC68-CF9945D76D5E}" destId="{9C5AC681-36B8-40D9-BBB9-7772D5A37D9A}" srcOrd="0" destOrd="0" presId="urn:microsoft.com/office/officeart/2005/8/layout/lProcess3#1"/>
    <dgm:cxn modelId="{369D5224-0C35-4626-967D-A83D06D4EB52}" type="presParOf" srcId="{9C5AC681-36B8-40D9-BBB9-7772D5A37D9A}" destId="{42C26AB5-FFAD-46EF-980F-D592D3790831}" srcOrd="0" destOrd="0" presId="urn:microsoft.com/office/officeart/2005/8/layout/lProcess3#1"/>
    <dgm:cxn modelId="{B6D3DE33-AC1E-4E05-A0FB-44486CFAAE4C}" type="presParOf" srcId="{42C26AB5-FFAD-46EF-980F-D592D3790831}" destId="{EBD94110-5F84-4169-B040-A1E3DFCAC417}" srcOrd="0" destOrd="0" presId="urn:microsoft.com/office/officeart/2005/8/layout/lProcess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D94110-5F84-4169-B040-A1E3DFCAC417}">
      <dsp:nvSpPr>
        <dsp:cNvPr id="0" name=""/>
        <dsp:cNvSpPr/>
      </dsp:nvSpPr>
      <dsp:spPr>
        <a:xfrm>
          <a:off x="4314" y="0"/>
          <a:ext cx="11112864" cy="108674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70" tIns="26035" rIns="0" bIns="2603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Teacher read text with proper              pronounciation two times      </a:t>
          </a:r>
        </a:p>
      </dsp:txBody>
      <dsp:txXfrm>
        <a:off x="547688" y="0"/>
        <a:ext cx="10026117" cy="10867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D94110-5F84-4169-B040-A1E3DFCAC417}">
      <dsp:nvSpPr>
        <dsp:cNvPr id="0" name=""/>
        <dsp:cNvSpPr/>
      </dsp:nvSpPr>
      <dsp:spPr>
        <a:xfrm>
          <a:off x="4314" y="0"/>
          <a:ext cx="11112864" cy="108674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70" tIns="26035" rIns="0" bIns="2603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Teacher read text with proper              pronounciation two times      </a:t>
          </a:r>
        </a:p>
      </dsp:txBody>
      <dsp:txXfrm>
        <a:off x="547688" y="0"/>
        <a:ext cx="10026117" cy="10867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#1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nodeVertAlign" val="t"/>
          <dgm:param type="vertAlign" val="mid"/>
          <dgm:param type="nodeHorzAlign" val="l"/>
          <dgm:param type="fallback" val="2D"/>
        </dgm:alg>
      </dgm:if>
      <dgm:else name="Name3">
        <dgm:alg type="lin">
          <dgm:param type="linDir" val="fromT"/>
          <dgm:param type="nodeVertAlign" val="t"/>
          <dgm:param type="vertAlign" val="mid"/>
          <dgm:param type="nodeHorzAlign" val="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VertAlign" val="mid"/>
              <dgm:param type="nodeHorzAlign" val="l"/>
              <dgm:param type="fallback" val="2D"/>
            </dgm:alg>
          </dgm:if>
          <dgm:else name="Name7">
            <dgm:alg type="lin">
              <dgm:param type="linDir" val="fromR"/>
              <dgm:param type="nodeVertAlign" val="mid"/>
              <dgm:param type="nodeHorzAlign" val="r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#1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nodeVertAlign" val="t"/>
          <dgm:param type="vertAlign" val="mid"/>
          <dgm:param type="nodeHorzAlign" val="l"/>
          <dgm:param type="fallback" val="2D"/>
        </dgm:alg>
      </dgm:if>
      <dgm:else name="Name3">
        <dgm:alg type="lin">
          <dgm:param type="linDir" val="fromT"/>
          <dgm:param type="nodeVertAlign" val="t"/>
          <dgm:param type="vertAlign" val="mid"/>
          <dgm:param type="nodeHorzAlign" val="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VertAlign" val="mid"/>
              <dgm:param type="nodeHorzAlign" val="l"/>
              <dgm:param type="fallback" val="2D"/>
            </dgm:alg>
          </dgm:if>
          <dgm:else name="Name7">
            <dgm:alg type="lin">
              <dgm:param type="linDir" val="fromR"/>
              <dgm:param type="nodeVertAlign" val="mid"/>
              <dgm:param type="nodeHorzAlign" val="r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9238FC5-33F0-442B-BF56-8F758A1E76BC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3555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909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3232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22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3627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5557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992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0609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41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230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836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4380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2695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71017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686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7094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12140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70F4A40-10D6-42F2-A3E5-9C93374147EA}" type="datetimeFigureOut">
              <a:rPr lang="en-SG" smtClean="0"/>
              <a:t>7/7/2026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10683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7/7/2026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739542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7/7/2026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17221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7/7/2026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631960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7/7/2026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8533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7/7/2026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43973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7/7/2026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414605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7/7/2026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4715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7/7/2026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337541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7/7/2026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491282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7/7/2026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99177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7/7/2026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95812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7/7/2026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956482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7/7/2026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3841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7/7/2026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60864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7/7/2026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88107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7/7/2026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26153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2945C8-89AE-41F1-98D0-E500CCD7EFE9}" type="datetimeFigureOut">
              <a:rPr kumimoji="0" lang="en-US" sz="54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7/7/2026</a:t>
            </a:fld>
            <a:endParaRPr kumimoji="0" lang="en-US" sz="54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54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8D7D22-F941-4271-BF02-905C6ED3B449}" type="slidenum">
              <a:rPr kumimoji="0" lang="en-US" sz="2400" b="0" i="0" u="none" strike="noStrike" kern="1200" cap="all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‹#›</a:t>
            </a:fld>
            <a:endParaRPr kumimoji="0" lang="en-US" sz="2400" b="0" i="0" u="none" strike="noStrike" kern="1200" cap="all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824713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2945C8-89AE-41F1-98D0-E500CCD7EFE9}" type="datetimeFigureOut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7/7/2026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8D7D22-F941-4271-BF02-905C6ED3B449}" type="slidenum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‹#›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87839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2945C8-89AE-41F1-98D0-E500CCD7EFE9}" type="datetimeFigureOut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7/7/2026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8D7D22-F941-4271-BF02-905C6ED3B449}" type="slidenum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‹#›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21828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2945C8-89AE-41F1-98D0-E500CCD7EFE9}" type="datetimeFigureOut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7/7/2026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8D7D22-F941-4271-BF02-905C6ED3B449}" type="slidenum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‹#›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61856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2945C8-89AE-41F1-98D0-E500CCD7EFE9}" type="datetimeFigureOut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7/7/2026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8D7D22-F941-4271-BF02-905C6ED3B449}" type="slidenum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‹#›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9789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2945C8-89AE-41F1-98D0-E500CCD7EFE9}" type="datetimeFigureOut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7/7/2026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8D7D22-F941-4271-BF02-905C6ED3B449}" type="slidenum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‹#›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99840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2945C8-89AE-41F1-98D0-E500CCD7EFE9}" type="datetimeFigureOut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7/7/2026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8D7D22-F941-4271-BF02-905C6ED3B449}" type="slidenum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‹#›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79188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2945C8-89AE-41F1-98D0-E500CCD7EFE9}" type="datetimeFigureOut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7/7/2026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8D7D22-F941-4271-BF02-905C6ED3B449}" type="slidenum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‹#›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26874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2945C8-89AE-41F1-98D0-E500CCD7EFE9}" type="datetimeFigureOut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7/7/2026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8D7D22-F941-4271-BF02-905C6ED3B449}" type="slidenum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‹#›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72550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2945C8-89AE-41F1-98D0-E500CCD7EFE9}" type="datetimeFigureOut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7/7/2026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8D7D22-F941-4271-BF02-905C6ED3B449}" type="slidenum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‹#›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69705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2945C8-89AE-41F1-98D0-E500CCD7EFE9}" type="datetimeFigureOut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7/7/2026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8D7D22-F941-4271-BF02-905C6ED3B449}" type="slidenum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‹#›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561909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2945C8-89AE-41F1-98D0-E500CCD7EFE9}" type="datetimeFigureOut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7/7/2026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8D7D22-F941-4271-BF02-905C6ED3B449}" type="slidenum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‹#›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80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80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911558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2945C8-89AE-41F1-98D0-E500CCD7EFE9}" type="datetimeFigureOut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7/7/2026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8D7D22-F941-4271-BF02-905C6ED3B449}" type="slidenum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‹#›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12621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2945C8-89AE-41F1-98D0-E500CCD7EFE9}" type="datetimeFigureOut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7/7/2026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8D7D22-F941-4271-BF02-905C6ED3B449}" type="slidenum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‹#›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70704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2945C8-89AE-41F1-98D0-E500CCD7EFE9}" type="datetimeFigureOut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7/7/2026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8D7D22-F941-4271-BF02-905C6ED3B449}" type="slidenum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‹#›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75449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2945C8-89AE-41F1-98D0-E500CCD7EFE9}" type="datetimeFigureOut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7/7/2026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8D7D22-F941-4271-BF02-905C6ED3B449}" type="slidenum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‹#›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98044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2945C8-89AE-41F1-98D0-E500CCD7EFE9}" type="datetimeFigureOut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7/7/2026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8D7D22-F941-4271-BF02-905C6ED3B449}" type="slidenum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‹#›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3508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728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8086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190465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8862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91490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50894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4357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73002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28920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68258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94407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92041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47246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830640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325305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99280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707129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53295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2700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65384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59828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2537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2527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17970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8299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46462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27472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535761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43299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580572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38059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51954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0724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B7FAC7-0045-43C2-A89F-F75468E23879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7/7/2026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9D2A32-4BC3-4732-A7A1-B59C35F5638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2871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B7FAC7-0045-43C2-A89F-F75468E23879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7/7/2026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9D2A32-4BC3-4732-A7A1-B59C35F5638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068445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B7FAC7-0045-43C2-A89F-F75468E23879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7/7/2026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9D2A32-4BC3-4732-A7A1-B59C35F5638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330716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B7FAC7-0045-43C2-A89F-F75468E23879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7/7/2026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9D2A32-4BC3-4732-A7A1-B59C35F5638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310535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B7FAC7-0045-43C2-A89F-F75468E23879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7/7/2026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9D2A32-4BC3-4732-A7A1-B59C35F5638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5724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B7FAC7-0045-43C2-A89F-F75468E23879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7/7/2026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9D2A32-4BC3-4732-A7A1-B59C35F5638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828705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B7FAC7-0045-43C2-A89F-F75468E23879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7/7/2026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9D2A32-4BC3-4732-A7A1-B59C35F5638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234795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B7FAC7-0045-43C2-A89F-F75468E23879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7/7/2026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9D2A32-4BC3-4732-A7A1-B59C35F5638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236049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B7FAC7-0045-43C2-A89F-F75468E23879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7/7/2026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9D2A32-4BC3-4732-A7A1-B59C35F5638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722697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B7FAC7-0045-43C2-A89F-F75468E23879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7/7/2026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9D2A32-4BC3-4732-A7A1-B59C35F5638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422659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B7FAC7-0045-43C2-A89F-F75468E23879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7/7/2026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9D2A32-4BC3-4732-A7A1-B59C35F5638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233003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B7FAC7-0045-43C2-A89F-F75468E23879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7/7/2026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9D2A32-4BC3-4732-A7A1-B59C35F5638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80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80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430011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B7FAC7-0045-43C2-A89F-F75468E23879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7/7/2026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9D2A32-4BC3-4732-A7A1-B59C35F5638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255153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B7FAC7-0045-43C2-A89F-F75468E23879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7/7/2026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9D2A32-4BC3-4732-A7A1-B59C35F5638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19253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B7FAC7-0045-43C2-A89F-F75468E23879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7/7/2026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9D2A32-4BC3-4732-A7A1-B59C35F5638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676634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B7FAC7-0045-43C2-A89F-F75468E23879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7/7/2026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9D2A32-4BC3-4732-A7A1-B59C35F5638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108912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B7FAC7-0045-43C2-A89F-F75468E23879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7/7/2026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9D2A32-4BC3-4732-A7A1-B59C35F5638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333181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203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76692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09519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80408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99527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74913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33877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94797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89229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07331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8334944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24733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40651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01743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17275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49671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20564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48065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58104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77961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39131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61814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5297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4459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3120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97098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37719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8743549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26415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12894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96915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37917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9781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69549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09494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39936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50051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61364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02067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88731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5993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1780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51482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228111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6797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0515336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48407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81231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60555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903612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05613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99483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65514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86242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75762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03870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01085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35080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01387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25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19" Type="http://schemas.openxmlformats.org/officeDocument/2006/relationships/image" Target="../media/image9.jpeg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4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27.xml"/><Relationship Id="rId19" Type="http://schemas.openxmlformats.org/officeDocument/2006/relationships/image" Target="../media/image13.png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9238FC5-33F0-442B-BF56-8F758A1E76BC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330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70F4A40-10D6-42F2-A3E5-9C93374147EA}" type="datetimeFigureOut">
              <a:rPr lang="en-SG" smtClean="0"/>
              <a:t>7/7/2026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82802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2945C8-89AE-41F1-98D0-E500CCD7EFE9}" type="datetimeFigureOut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7/7/2026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8D7D22-F941-4271-BF02-905C6ED3B449}" type="slidenum">
              <a:rPr kumimoji="0" lang="en-US" sz="3200" b="0" i="0" u="none" strike="noStrike" kern="1200" cap="all" spc="0" normalizeH="0" baseline="0" noProof="0" smtClean="0">
                <a:ln>
                  <a:noFill/>
                </a:ln>
                <a:solidFill>
                  <a:srgbClr val="B80E0F">
                    <a:lumMod val="50000"/>
                  </a:srgbClr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‹#›</a:t>
            </a:fld>
            <a:endParaRPr kumimoji="0" lang="en-US" sz="3200" b="0" i="0" u="none" strike="noStrike" kern="1200" cap="all" spc="0" normalizeH="0" baseline="0" noProof="0">
              <a:ln>
                <a:noFill/>
              </a:ln>
              <a:solidFill>
                <a:srgbClr val="B80E0F">
                  <a:lumMod val="50000"/>
                </a:srgbClr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0843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241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418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2945C8-89AE-41F1-98D0-E500CCD7EFE9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7/7/2026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8D7D22-F941-4271-BF02-905C6ED3B449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5551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  <p:sldLayoutId id="214748376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50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9116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  <p:sldLayoutId id="214748380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2949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5C969D8-98F9-43E3-B729-F4ACF42FD06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BCBCAA4-7FED-4EAD-8608-A84B20030B4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105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17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705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93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81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8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84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87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8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microsoft.com/office/2007/relationships/hdphoto" Target="../media/hdphoto2.wdp"/><Relationship Id="rId7" Type="http://schemas.openxmlformats.org/officeDocument/2006/relationships/image" Target="../media/image23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Relationship Id="rId6" Type="http://schemas.openxmlformats.org/officeDocument/2006/relationships/hyperlink" Target="mailto:rajibduttaat@gmail.com" TargetMode="External"/><Relationship Id="rId5" Type="http://schemas.microsoft.com/office/2007/relationships/hdphoto" Target="../media/hdphoto3.wdp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4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0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0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0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0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0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0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0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0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7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8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0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1134"/>
            <a:ext cx="12192000" cy="6869134"/>
            <a:chOff x="0" y="1"/>
            <a:chExt cx="13004800" cy="732707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3004800" cy="7315198"/>
            </a:xfrm>
            <a:prstGeom prst="rect">
              <a:avLst/>
            </a:prstGeom>
          </p:spPr>
        </p:pic>
        <p:pic>
          <p:nvPicPr>
            <p:cNvPr id="20" name="Picture 3" descr="F:\New folder (2)\Animated gif\img8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46357" y="2956358"/>
              <a:ext cx="3275254" cy="1823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3" descr="F:\New folder (2)\Animated gif\img8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599014" y="4907746"/>
              <a:ext cx="3275254" cy="1823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3" descr="F:\New folder (2)\Animated gif\img8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23228" y="4229982"/>
              <a:ext cx="3275254" cy="1823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3" descr="F:\New folder (2)\Animated gif\img8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961387" y="2621645"/>
              <a:ext cx="3275254" cy="1823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16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3038"/>
            <a:stretch>
              <a:fillRect/>
            </a:stretch>
          </p:blipFill>
          <p:spPr>
            <a:xfrm>
              <a:off x="0" y="2489237"/>
              <a:ext cx="13004800" cy="483783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63" t="-483" r="14804" b="5772"/>
            <a:stretch>
              <a:fillRect/>
            </a:stretch>
          </p:blipFill>
          <p:spPr>
            <a:xfrm>
              <a:off x="0" y="1985675"/>
              <a:ext cx="13004800" cy="5329524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0" y="341114"/>
            <a:ext cx="12192595" cy="1830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625" b="1" i="0" u="none" strike="noStrike" kern="1200" cap="none" spc="0" normalizeH="0" baseline="0" noProof="0" dirty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WELCOME TO ALL IN TODAY’S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75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ENGLISH  LESSON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/>
          <p:cNvSpPr txBox="1"/>
          <p:nvPr/>
        </p:nvSpPr>
        <p:spPr>
          <a:xfrm>
            <a:off x="5330360" y="708961"/>
            <a:ext cx="3398158" cy="645160"/>
          </a:xfrm>
          <a:prstGeom prst="rect">
            <a:avLst/>
          </a:prstGeom>
          <a:solidFill>
            <a:srgbClr val="C00000"/>
          </a:solidFill>
          <a:ln w="38100">
            <a:solidFill>
              <a:srgbClr val="00FF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Times New Roman" panose="02020603050405020304" pitchFamily="18" charset="0"/>
              </a:rPr>
              <a:t>Presented By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61340" y="708961"/>
            <a:ext cx="4195445" cy="3612515"/>
            <a:chOff x="462057" y="1060730"/>
            <a:chExt cx="4954760" cy="3752889"/>
          </a:xfrm>
        </p:grpSpPr>
        <p:sp>
          <p:nvSpPr>
            <p:cNvPr id="7" name="Rounded Rectangle 6"/>
            <p:cNvSpPr/>
            <p:nvPr/>
          </p:nvSpPr>
          <p:spPr>
            <a:xfrm rot="18910976">
              <a:off x="462057" y="2899463"/>
              <a:ext cx="4736961" cy="344830"/>
            </a:xfrm>
            <a:prstGeom prst="roundRect">
              <a:avLst>
                <a:gd name="adj" fmla="val 50000"/>
              </a:avLst>
            </a:prstGeom>
            <a:gradFill>
              <a:gsLst>
                <a:gs pos="57000">
                  <a:srgbClr val="CC0099"/>
                </a:gs>
                <a:gs pos="75000">
                  <a:schemeClr val="accent6">
                    <a:lumMod val="89000"/>
                  </a:schemeClr>
                </a:gs>
                <a:gs pos="100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t="100000" r="100000"/>
              </a:path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 rot="18910976" flipV="1">
              <a:off x="757557" y="3157481"/>
              <a:ext cx="4659260" cy="30243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36000">
                  <a:srgbClr val="00B0F0"/>
                </a:gs>
                <a:gs pos="68000">
                  <a:schemeClr val="accent6">
                    <a:lumMod val="89000"/>
                  </a:schemeClr>
                </a:gs>
                <a:gs pos="100000">
                  <a:schemeClr val="accent6">
                    <a:lumMod val="75000"/>
                  </a:schemeClr>
                </a:gs>
                <a:gs pos="70000">
                  <a:schemeClr val="accent6">
                    <a:lumMod val="70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209" b="100000" l="0" r="100000">
                          <a14:foregroundMark x1="27841" y1="20856" x2="31250" y2="197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3225">
              <a:off x="651479" y="1060730"/>
              <a:ext cx="3954923" cy="375288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1153" y="1334796"/>
              <a:ext cx="1021371" cy="1021371"/>
            </a:xfrm>
            <a:prstGeom prst="rect">
              <a:avLst/>
            </a:prstGeom>
          </p:spPr>
        </p:pic>
      </p:grpSp>
      <p:sp>
        <p:nvSpPr>
          <p:cNvPr id="18" name="TextBox 17"/>
          <p:cNvSpPr txBox="1"/>
          <p:nvPr/>
        </p:nvSpPr>
        <p:spPr>
          <a:xfrm>
            <a:off x="2427605" y="1536700"/>
            <a:ext cx="9203055" cy="378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5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Rajib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Dutta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Assistant teacher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Bh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ingrol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Govt.Primary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School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Anowara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Chottogram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Email: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6"/>
              </a:rPr>
              <a:t>rajibduttaat@gmail.com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856" y="1546334"/>
            <a:ext cx="2217404" cy="21971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/>
          <a:srcRect t="70640"/>
          <a:stretch>
            <a:fillRect/>
          </a:stretch>
        </p:blipFill>
        <p:spPr>
          <a:xfrm>
            <a:off x="607060" y="5321300"/>
            <a:ext cx="10934700" cy="933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902" y="60592"/>
            <a:ext cx="11552096" cy="1448665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US" sz="4800" b="1" u="sng" dirty="0">
                <a:solidFill>
                  <a:schemeClr val="accent1">
                    <a:lumMod val="75000"/>
                  </a:schemeClr>
                </a:solidFill>
                <a:latin typeface="Rockwell Extra Bold" panose="02060903040505020403" pitchFamily="18" charset="0"/>
                <a:cs typeface="NikoshBAN" panose="02000000000000000000" pitchFamily="2" charset="0"/>
              </a:rPr>
              <a:t>Introduction of the lesson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49902" y="1509257"/>
            <a:ext cx="11552096" cy="4898170"/>
          </a:xfrm>
          <a:solidFill>
            <a:schemeClr val="accent1">
              <a:lumMod val="20000"/>
              <a:lumOff val="80000"/>
            </a:schemeClr>
          </a:solidFill>
        </p:spPr>
        <p:txBody>
          <a:bodyPr numCol="1">
            <a:normAutofit fontScale="77500" lnSpcReduction="20000"/>
          </a:bodyPr>
          <a:lstStyle/>
          <a:p>
            <a:pPr marL="0" indent="0">
              <a:buNone/>
            </a:pPr>
            <a:endParaRPr lang="en-US" sz="36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</a:t>
            </a:r>
            <a:r>
              <a:rPr lang="en-US" sz="43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Class : FIVE</a:t>
            </a:r>
          </a:p>
          <a:p>
            <a:pPr marL="0" indent="0">
              <a:buNone/>
            </a:pPr>
            <a:r>
              <a:rPr lang="en-US" sz="43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Subject : English </a:t>
            </a:r>
          </a:p>
          <a:p>
            <a:pPr marL="0" indent="0">
              <a:buNone/>
            </a:pPr>
            <a:r>
              <a:rPr lang="en-US" sz="43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Unit : </a:t>
            </a:r>
            <a:r>
              <a:rPr lang="en-US" sz="4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bn-IN" sz="4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43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43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Lesson : </a:t>
            </a:r>
            <a:r>
              <a:rPr lang="en-US" sz="4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43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US" sz="43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Lesson Title : </a:t>
            </a:r>
            <a:r>
              <a:rPr lang="bn-IN" sz="43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3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Quality time </a:t>
            </a:r>
            <a:r>
              <a:rPr lang="en-US" sz="43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togather</a:t>
            </a:r>
            <a:endParaRPr lang="en-US" sz="43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43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TIME :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09E422-C9A6-D063-80BC-9407CDAA2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0" y="1674357"/>
            <a:ext cx="2552700" cy="31897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87975" y="129889"/>
            <a:ext cx="4239849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Todays lesson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837775"/>
            <a:ext cx="47516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Saikat’s Family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5A4815-B92F-6929-F863-C7866A2EF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24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7D988A-0971-0B49-E376-3433826A485D}"/>
              </a:ext>
            </a:extLst>
          </p:cNvPr>
          <p:cNvSpPr txBox="1"/>
          <p:nvPr/>
        </p:nvSpPr>
        <p:spPr>
          <a:xfrm>
            <a:off x="1638300" y="6062871"/>
            <a:ext cx="8915400" cy="101566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Quality Time </a:t>
            </a:r>
            <a:r>
              <a:rPr lang="en-US" sz="60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Togather</a:t>
            </a:r>
            <a:endParaRPr lang="en-US" sz="60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6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8742" y="187848"/>
            <a:ext cx="9407470" cy="110799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Twins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085377"/>
            <a:ext cx="12192000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Two children born at the same time to the same mother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0D811F-3CD0-2FB3-FB09-6ABFE18E5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127" y="1362611"/>
            <a:ext cx="7378700" cy="447133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DE06772F-62FA-CEEB-D56D-BF03524AD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FEBA6A-9DBC-99B6-7FD4-BC51672D969B}"/>
              </a:ext>
            </a:extLst>
          </p:cNvPr>
          <p:cNvSpPr txBox="1"/>
          <p:nvPr/>
        </p:nvSpPr>
        <p:spPr>
          <a:xfrm>
            <a:off x="308742" y="100739"/>
            <a:ext cx="9407470" cy="110799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</a:t>
            </a:r>
            <a:r>
              <a:rPr lang="en-US" sz="6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Badminton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92F530-147D-B5B8-C2BE-129A7DF80E06}"/>
              </a:ext>
            </a:extLst>
          </p:cNvPr>
          <p:cNvSpPr txBox="1"/>
          <p:nvPr/>
        </p:nvSpPr>
        <p:spPr>
          <a:xfrm>
            <a:off x="308742" y="5900711"/>
            <a:ext cx="11540358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kind of game played with rackets and shuttle.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AD6F79-E043-D3A5-F42D-C9B12888A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0" y="1319869"/>
            <a:ext cx="8102600" cy="446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184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3BCCB17B-D4CE-2973-9702-FD1B901A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277B5E2-E9F1-5FC7-A885-2D7660650F14}"/>
              </a:ext>
            </a:extLst>
          </p:cNvPr>
          <p:cNvSpPr txBox="1"/>
          <p:nvPr/>
        </p:nvSpPr>
        <p:spPr>
          <a:xfrm>
            <a:off x="308742" y="100739"/>
            <a:ext cx="9407470" cy="110799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</a:t>
            </a:r>
            <a:r>
              <a:rPr lang="en-US" sz="6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Parents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71CB89-8C91-F089-9201-1B318B4CBECB}"/>
              </a:ext>
            </a:extLst>
          </p:cNvPr>
          <p:cNvSpPr txBox="1"/>
          <p:nvPr/>
        </p:nvSpPr>
        <p:spPr>
          <a:xfrm>
            <a:off x="308742" y="5900711"/>
            <a:ext cx="7761093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Father and Mother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C11BE1-6108-1996-4141-355C653977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1319869"/>
            <a:ext cx="7899400" cy="443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7061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51495786-89FB-7F82-270B-F127125B8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DDB0DE-1E06-A766-0D53-5A05DA2D25B3}"/>
              </a:ext>
            </a:extLst>
          </p:cNvPr>
          <p:cNvSpPr txBox="1"/>
          <p:nvPr/>
        </p:nvSpPr>
        <p:spPr>
          <a:xfrm>
            <a:off x="308742" y="5020136"/>
            <a:ext cx="3189093" cy="769441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E46BB4-1B1E-FD37-48B3-E2FDBF34D84B}"/>
              </a:ext>
            </a:extLst>
          </p:cNvPr>
          <p:cNvSpPr txBox="1"/>
          <p:nvPr/>
        </p:nvSpPr>
        <p:spPr>
          <a:xfrm>
            <a:off x="308742" y="100739"/>
            <a:ext cx="9407470" cy="110799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</a:t>
            </a:r>
            <a:r>
              <a:rPr lang="en-US" sz="6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 Time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20000"/>
                  <a:lumOff val="8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9742F4-21F7-F053-9D43-3B7D8A435702}"/>
              </a:ext>
            </a:extLst>
          </p:cNvPr>
          <p:cNvSpPr txBox="1"/>
          <p:nvPr/>
        </p:nvSpPr>
        <p:spPr>
          <a:xfrm>
            <a:off x="308742" y="5900711"/>
            <a:ext cx="11222858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Leisure time, when you do not have any 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95FCA7-A815-9A64-B21D-23B5D83FF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42" y="1319869"/>
            <a:ext cx="9407470" cy="446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0753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F65EF09B-7884-A629-3006-B822239AA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E4E0E4-8FD0-07A9-DF11-F1CCDE59DE71}"/>
              </a:ext>
            </a:extLst>
          </p:cNvPr>
          <p:cNvSpPr txBox="1"/>
          <p:nvPr/>
        </p:nvSpPr>
        <p:spPr>
          <a:xfrm>
            <a:off x="308742" y="5020136"/>
            <a:ext cx="3336158" cy="76944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Feeling good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A3ECDD-8C7F-5817-ABED-FE9F8C658542}"/>
              </a:ext>
            </a:extLst>
          </p:cNvPr>
          <p:cNvSpPr txBox="1"/>
          <p:nvPr/>
        </p:nvSpPr>
        <p:spPr>
          <a:xfrm>
            <a:off x="308742" y="100739"/>
            <a:ext cx="9407470" cy="1107996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</a:t>
            </a:r>
            <a:r>
              <a:rPr lang="en-US" sz="6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Happiness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AAE7A2-18E9-3651-BDAC-ED4EF45C8E13}"/>
              </a:ext>
            </a:extLst>
          </p:cNvPr>
          <p:cNvSpPr txBox="1"/>
          <p:nvPr/>
        </p:nvSpPr>
        <p:spPr>
          <a:xfrm>
            <a:off x="308742" y="5900711"/>
            <a:ext cx="9101958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Good feelings of mental and physical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FB79C7-4B7C-E11B-2DF8-D87B6886B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362" y="1319868"/>
            <a:ext cx="7577138" cy="358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1802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12FE568B-3476-0C16-CC21-9A81E5B17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3AE3BC6-88EE-1FA1-ADA1-3750E0B60672}"/>
              </a:ext>
            </a:extLst>
          </p:cNvPr>
          <p:cNvSpPr txBox="1"/>
          <p:nvPr/>
        </p:nvSpPr>
        <p:spPr>
          <a:xfrm>
            <a:off x="346842" y="100739"/>
            <a:ext cx="9407470" cy="1107996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</a:t>
            </a:r>
            <a:r>
              <a:rPr lang="en-US" sz="6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Relative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9A6465-4E97-1843-E0AD-485E7A1C8ED2}"/>
              </a:ext>
            </a:extLst>
          </p:cNvPr>
          <p:cNvSpPr txBox="1"/>
          <p:nvPr/>
        </p:nvSpPr>
        <p:spPr>
          <a:xfrm>
            <a:off x="95250" y="6049375"/>
            <a:ext cx="120015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Relation connected by blood, marriage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or adoption.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6B088B-82E3-FCAB-CFC2-8E8F9E96D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27" y="1319869"/>
            <a:ext cx="8318500" cy="462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3936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028F47BE-06E3-507E-33B3-635343C33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B634FE-F1E6-5C2F-F397-F1D7C30DB3F4}"/>
              </a:ext>
            </a:extLst>
          </p:cNvPr>
          <p:cNvSpPr txBox="1"/>
          <p:nvPr/>
        </p:nvSpPr>
        <p:spPr>
          <a:xfrm>
            <a:off x="308742" y="5020136"/>
            <a:ext cx="3189093" cy="769441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FEA2AC-3EBB-12B7-4D9A-35D1F8FCA27B}"/>
              </a:ext>
            </a:extLst>
          </p:cNvPr>
          <p:cNvSpPr txBox="1"/>
          <p:nvPr/>
        </p:nvSpPr>
        <p:spPr>
          <a:xfrm>
            <a:off x="308742" y="100739"/>
            <a:ext cx="9407470" cy="110799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</a:t>
            </a:r>
            <a:r>
              <a:rPr lang="en-US" sz="6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Surprised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2FD5DD-039D-617F-8745-D58B67BA41C8}"/>
              </a:ext>
            </a:extLst>
          </p:cNvPr>
          <p:cNvSpPr txBox="1"/>
          <p:nvPr/>
        </p:nvSpPr>
        <p:spPr>
          <a:xfrm>
            <a:off x="308742" y="5900711"/>
            <a:ext cx="9407470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Suddenly an unexpected event happen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A0CDCD-0FCF-9CEC-91CF-4F3BEC6DE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053" y="1306522"/>
            <a:ext cx="4860159" cy="44830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9997B8-D02E-4075-A410-7DEBD54607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42" y="1306521"/>
            <a:ext cx="4547311" cy="44608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E6185DC-6261-8009-0787-76C81C16D3B5}"/>
              </a:ext>
            </a:extLst>
          </p:cNvPr>
          <p:cNvSpPr txBox="1"/>
          <p:nvPr/>
        </p:nvSpPr>
        <p:spPr>
          <a:xfrm>
            <a:off x="6997700" y="148550"/>
            <a:ext cx="2146300" cy="101566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Verb</a:t>
            </a:r>
          </a:p>
        </p:txBody>
      </p:sp>
    </p:spTree>
    <p:extLst>
      <p:ext uri="{BB962C8B-B14F-4D97-AF65-F5344CB8AC3E}">
        <p14:creationId xmlns:p14="http://schemas.microsoft.com/office/powerpoint/2010/main" val="32769765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318E7F03-8BA1-1A68-11B1-3F1BC7E32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716380B-407A-3469-0825-65A2224FB188}"/>
              </a:ext>
            </a:extLst>
          </p:cNvPr>
          <p:cNvSpPr txBox="1"/>
          <p:nvPr/>
        </p:nvSpPr>
        <p:spPr>
          <a:xfrm>
            <a:off x="308742" y="5020136"/>
            <a:ext cx="3189093" cy="769441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EA3EDC-F186-3ACE-5B21-88BF10392C2C}"/>
              </a:ext>
            </a:extLst>
          </p:cNvPr>
          <p:cNvSpPr txBox="1"/>
          <p:nvPr/>
        </p:nvSpPr>
        <p:spPr>
          <a:xfrm>
            <a:off x="308742" y="100739"/>
            <a:ext cx="9407470" cy="110799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</a:t>
            </a:r>
            <a:r>
              <a:rPr lang="en-US" sz="6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Tablet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82D467-7D11-19C9-C119-D2E5FAA833F3}"/>
              </a:ext>
            </a:extLst>
          </p:cNvPr>
          <p:cNvSpPr txBox="1"/>
          <p:nvPr/>
        </p:nvSpPr>
        <p:spPr>
          <a:xfrm>
            <a:off x="0" y="5900711"/>
            <a:ext cx="121920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device like smartphone or laptop with  touchscreen display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BAFCF-B7F9-D47A-9660-E2B1060025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148" y="1319870"/>
            <a:ext cx="8098658" cy="44697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7A8B111-CF07-A228-14D9-689526D6B5F3}"/>
              </a:ext>
            </a:extLst>
          </p:cNvPr>
          <p:cNvSpPr txBox="1"/>
          <p:nvPr/>
        </p:nvSpPr>
        <p:spPr>
          <a:xfrm>
            <a:off x="6337300" y="146905"/>
            <a:ext cx="2349500" cy="101566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Noun</a:t>
            </a:r>
          </a:p>
        </p:txBody>
      </p:sp>
    </p:spTree>
    <p:extLst>
      <p:ext uri="{BB962C8B-B14F-4D97-AF65-F5344CB8AC3E}">
        <p14:creationId xmlns:p14="http://schemas.microsoft.com/office/powerpoint/2010/main" val="26682357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B5F47CA8-DDE3-D713-F2E7-DF80AED2D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689B38-761C-D493-481E-1183B40C2B45}"/>
              </a:ext>
            </a:extLst>
          </p:cNvPr>
          <p:cNvSpPr txBox="1"/>
          <p:nvPr/>
        </p:nvSpPr>
        <p:spPr>
          <a:xfrm>
            <a:off x="308742" y="100739"/>
            <a:ext cx="9546458" cy="110799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6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Arrive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13995F-26C4-E0CB-A34D-AA75D5E98801}"/>
              </a:ext>
            </a:extLst>
          </p:cNvPr>
          <p:cNvSpPr txBox="1"/>
          <p:nvPr/>
        </p:nvSpPr>
        <p:spPr>
          <a:xfrm>
            <a:off x="308742" y="5900711"/>
            <a:ext cx="9546458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Come to a place at the end of a journey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2B6D82-5DFA-077B-AEC4-B74765F23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009" y="1319869"/>
            <a:ext cx="7400158" cy="44697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9638B3-4EC1-9C63-C5C5-0C490F341432}"/>
              </a:ext>
            </a:extLst>
          </p:cNvPr>
          <p:cNvSpPr txBox="1"/>
          <p:nvPr/>
        </p:nvSpPr>
        <p:spPr>
          <a:xfrm>
            <a:off x="6770490" y="146905"/>
            <a:ext cx="2132209" cy="101566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Verb</a:t>
            </a:r>
          </a:p>
        </p:txBody>
      </p:sp>
    </p:spTree>
    <p:extLst>
      <p:ext uri="{BB962C8B-B14F-4D97-AF65-F5344CB8AC3E}">
        <p14:creationId xmlns:p14="http://schemas.microsoft.com/office/powerpoint/2010/main" val="14826418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978058359"/>
              </p:ext>
            </p:extLst>
          </p:nvPr>
        </p:nvGraphicFramePr>
        <p:xfrm>
          <a:off x="270243" y="-12700"/>
          <a:ext cx="11117179" cy="1968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7E7676E7-040B-8CD1-5A8F-65F0C25303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4899"/>
            <a:ext cx="12191998" cy="57531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9F29A-9D45-CE2D-F09F-E62A762BA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EB15FB7-D221-B67A-917A-AD2E6F3CC2D8}"/>
              </a:ext>
            </a:extLst>
          </p:cNvPr>
          <p:cNvGraphicFramePr/>
          <p:nvPr/>
        </p:nvGraphicFramePr>
        <p:xfrm>
          <a:off x="270243" y="-12700"/>
          <a:ext cx="11117179" cy="1968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6813ABF2-89AA-B8DC-3076-E728F5C8D9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43" y="1193800"/>
            <a:ext cx="11651514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73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401" y="123525"/>
            <a:ext cx="10009959" cy="187743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Students activities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1.Students will read the text with pair  proper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pronounciation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2Students read the text  alone with proper pronounciation.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3.Advanced students help to weaker students.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1" y="2164080"/>
            <a:ext cx="10009959" cy="4556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7B98B-E73C-8D06-4FFB-2A28899D9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59D572-1427-8106-FC63-5B6D1A62DCAF}"/>
              </a:ext>
            </a:extLst>
          </p:cNvPr>
          <p:cNvSpPr txBox="1"/>
          <p:nvPr/>
        </p:nvSpPr>
        <p:spPr>
          <a:xfrm>
            <a:off x="109401" y="123525"/>
            <a:ext cx="10009959" cy="95410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Students activities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read the text proper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pronounciation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missing words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65FA05-0341-75F5-4CD7-9E0E71EAE274}"/>
              </a:ext>
            </a:extLst>
          </p:cNvPr>
          <p:cNvSpPr txBox="1"/>
          <p:nvPr/>
        </p:nvSpPr>
        <p:spPr>
          <a:xfrm>
            <a:off x="198301" y="1511300"/>
            <a:ext cx="11523799" cy="50167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One day, a special box ----------. It was from their close</a:t>
            </a:r>
          </a:p>
          <a:p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----------, Mr. Rakib, who lived in ---------. There was a black </a:t>
            </a:r>
          </a:p>
          <a:p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---------- inside the box. When they turned it on, the screen showed many ----------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colours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“Wow!” They were both </a:t>
            </a:r>
          </a:p>
          <a:p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----------------. </a:t>
            </a:r>
          </a:p>
          <a:p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At first, the tablet was so much ------. They played --------- games after finishing their ----------. And soon, the tablet became more ------------ than playing outside. ‘Naima! Masuk!’ their friend Rana ------------ from the gate. “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Let”s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-------------!”</a:t>
            </a:r>
          </a:p>
        </p:txBody>
      </p:sp>
    </p:spTree>
    <p:extLst>
      <p:ext uri="{BB962C8B-B14F-4D97-AF65-F5344CB8AC3E}">
        <p14:creationId xmlns:p14="http://schemas.microsoft.com/office/powerpoint/2010/main" val="228663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" y="2252692"/>
            <a:ext cx="1081659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Match the words with their meaning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540" y="3171319"/>
            <a:ext cx="10816590" cy="28623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 </a:t>
            </a:r>
            <a:r>
              <a:rPr lang="en-US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Twins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                   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a device with touchscreen display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         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 </a:t>
            </a:r>
            <a:r>
              <a:rPr lang="en-US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Surprise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             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realation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by blood   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3.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Parents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              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two children born in the same time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4. Tablet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                    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happenbing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unexpected event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5. </a:t>
            </a:r>
            <a:r>
              <a:rPr lang="en-US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Relatives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            father and mother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760" y="12680"/>
            <a:ext cx="5364480" cy="2014240"/>
          </a:xfrm>
          <a:prstGeom prst="rect">
            <a:avLst/>
          </a:prstGeom>
        </p:spPr>
      </p:pic>
      <p:cxnSp>
        <p:nvCxnSpPr>
          <p:cNvPr id="16" name="Straight Arrow Connector 15"/>
          <p:cNvCxnSpPr>
            <a:cxnSpLocks/>
          </p:cNvCxnSpPr>
          <p:nvPr/>
        </p:nvCxnSpPr>
        <p:spPr>
          <a:xfrm>
            <a:off x="2087880" y="3476558"/>
            <a:ext cx="2156460" cy="10739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cxnSpLocks/>
          </p:cNvCxnSpPr>
          <p:nvPr/>
        </p:nvCxnSpPr>
        <p:spPr>
          <a:xfrm>
            <a:off x="2651760" y="4191000"/>
            <a:ext cx="1592580" cy="8867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cxnSpLocks/>
          </p:cNvCxnSpPr>
          <p:nvPr/>
        </p:nvCxnSpPr>
        <p:spPr>
          <a:xfrm>
            <a:off x="2087880" y="4630847"/>
            <a:ext cx="2156460" cy="104605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cxnSpLocks/>
          </p:cNvCxnSpPr>
          <p:nvPr/>
        </p:nvCxnSpPr>
        <p:spPr>
          <a:xfrm flipV="1">
            <a:off x="1905000" y="3594100"/>
            <a:ext cx="2468880" cy="14836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cxnSpLocks/>
          </p:cNvCxnSpPr>
          <p:nvPr/>
        </p:nvCxnSpPr>
        <p:spPr>
          <a:xfrm flipV="1">
            <a:off x="2895600" y="4053703"/>
            <a:ext cx="1478280" cy="15153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00995" y="1628507"/>
            <a:ext cx="8491005" cy="4216539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tencil" panose="040409050D0802020404" pitchFamily="82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class did Naima and Masuk read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4000" b="1" noProof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did Masuk love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did Mr. Rakib live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4.How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did they spend their free time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did they play video games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870"/>
            <a:ext cx="3700995" cy="58322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479667-5131-36E3-17F3-A1EA15818096}"/>
              </a:ext>
            </a:extLst>
          </p:cNvPr>
          <p:cNvSpPr txBox="1"/>
          <p:nvPr/>
        </p:nvSpPr>
        <p:spPr>
          <a:xfrm>
            <a:off x="4193647" y="599381"/>
            <a:ext cx="7505700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tencil" panose="040409050D0802020404" pitchFamily="82" charset="0"/>
                <a:ea typeface="+mn-ea"/>
                <a:cs typeface="Times New Roman" panose="02020603050405020304" pitchFamily="18" charset="0"/>
              </a:rPr>
              <a:t>Answers the following questions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98973"/>
            <a:ext cx="12191999" cy="5878532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1.What class did Naima and Masuk read?</a:t>
            </a:r>
          </a:p>
          <a:p>
            <a:pPr lvl="0" defTabSz="457200">
              <a:defRPr/>
            </a:pP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Ans: Naima and Masuk were in class Five.</a:t>
            </a:r>
          </a:p>
          <a:p>
            <a:pPr lvl="0" defTabSz="457200">
              <a:defRPr/>
            </a:pPr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2.What did Masuk love?</a:t>
            </a:r>
          </a:p>
          <a:p>
            <a:pPr lvl="0" defTabSz="457200">
              <a:defRPr/>
            </a:pP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Ans: Masuk loved to play football.</a:t>
            </a:r>
            <a:endParaRPr lang="en-US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457200">
              <a:defRPr/>
            </a:pP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3.Where did Mr. Rakib live?</a:t>
            </a:r>
          </a:p>
          <a:p>
            <a:pPr lvl="0" defTabSz="457200">
              <a:defRPr/>
            </a:pP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Ans: Mr. Rakib lived in Italy.</a:t>
            </a:r>
            <a:endParaRPr lang="en-US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457200">
              <a:defRPr/>
            </a:pPr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4.How did they spend their free time?</a:t>
            </a:r>
          </a:p>
          <a:p>
            <a:pPr lvl="0" defTabSz="457200">
              <a:defRPr/>
            </a:pP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Ans: They often played with their parents in their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freetime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457200">
              <a:defRPr/>
            </a:pP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5.When did they play video games?</a:t>
            </a:r>
          </a:p>
          <a:p>
            <a:pPr lvl="0" defTabSz="457200">
              <a:defRPr/>
            </a:pP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Ans: They played video games after finishing their study.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7700" y="663341"/>
            <a:ext cx="10919460" cy="1323439"/>
          </a:xfrm>
          <a:prstGeom prst="rect">
            <a:avLst/>
          </a:prstGeom>
          <a:solidFill>
            <a:srgbClr val="C000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Home work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Write five sentences about Naima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and Masuk.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1986780"/>
            <a:ext cx="10919460" cy="4231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48000" y="2367171"/>
            <a:ext cx="6096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11480" y="-274320"/>
            <a:ext cx="7254562" cy="19014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520</Words>
  <Application>Microsoft Office PowerPoint</Application>
  <PresentationFormat>Widescreen</PresentationFormat>
  <Paragraphs>79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22</vt:i4>
      </vt:variant>
    </vt:vector>
  </HeadingPairs>
  <TitlesOfParts>
    <vt:vector size="45" baseType="lpstr">
      <vt:lpstr>Algerian</vt:lpstr>
      <vt:lpstr>Arial</vt:lpstr>
      <vt:lpstr>Calibri</vt:lpstr>
      <vt:lpstr>Calibri Light</vt:lpstr>
      <vt:lpstr>Garamond</vt:lpstr>
      <vt:lpstr>Impact</vt:lpstr>
      <vt:lpstr>NikoshBAN</vt:lpstr>
      <vt:lpstr>Rockwell Extra Bold</vt:lpstr>
      <vt:lpstr>Stencil</vt:lpstr>
      <vt:lpstr>Times New Roman</vt:lpstr>
      <vt:lpstr>Trebuchet MS</vt:lpstr>
      <vt:lpstr>Tw Cen MT</vt:lpstr>
      <vt:lpstr>Wingdings 3</vt:lpstr>
      <vt:lpstr>2_Organic</vt:lpstr>
      <vt:lpstr>Organic</vt:lpstr>
      <vt:lpstr>2_Main Event</vt:lpstr>
      <vt:lpstr>1_Organic</vt:lpstr>
      <vt:lpstr>Facet</vt:lpstr>
      <vt:lpstr>1_Droplet</vt:lpstr>
      <vt:lpstr>2_Facet</vt:lpstr>
      <vt:lpstr>1_Berlin</vt:lpstr>
      <vt:lpstr>1_Facet</vt:lpstr>
      <vt:lpstr>Retrospect</vt:lpstr>
      <vt:lpstr>PowerPoint Presentation</vt:lpstr>
      <vt:lpstr>PowerPoint Presentation</vt:lpstr>
      <vt:lpstr>Introduction of the lesson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43</cp:revision>
  <dcterms:created xsi:type="dcterms:W3CDTF">2026-07-06T03:12:36Z</dcterms:created>
  <dcterms:modified xsi:type="dcterms:W3CDTF">2026-07-07T06:12:23Z</dcterms:modified>
</cp:coreProperties>
</file>