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53" autoAdjust="0"/>
    <p:restoredTop sz="92332" autoAdjust="0"/>
  </p:normalViewPr>
  <p:slideViewPr>
    <p:cSldViewPr>
      <p:cViewPr varScale="1">
        <p:scale>
          <a:sx n="76" d="100"/>
          <a:sy n="76" d="100"/>
        </p:scale>
        <p:origin x="-97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75FC3-CA4B-4F34-A2E7-00F7096DF0EB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FDEF9-0A15-4CA8-A8F0-C1A1232B3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9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FDEF9-0A15-4CA8-A8F0-C1A1232B3D6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8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0999"/>
            <a:ext cx="6089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96662"/>
            <a:ext cx="7010400" cy="433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8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324916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133600"/>
            <a:ext cx="518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শাহানাজ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আক্তার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r>
              <a:rPr lang="en-US" sz="2800" b="1" dirty="0" err="1" smtClean="0">
                <a:solidFill>
                  <a:srgbClr val="00B050"/>
                </a:solidFill>
              </a:rPr>
              <a:t>সহকারি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শিক্ষক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r>
              <a:rPr lang="en-US" sz="2800" b="1" dirty="0" err="1" smtClean="0">
                <a:solidFill>
                  <a:srgbClr val="00B050"/>
                </a:solidFill>
              </a:rPr>
              <a:t>পুরানপাড়া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সরকারি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প্রাথমিক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বিদ্যালয়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r>
              <a:rPr lang="en-US" sz="2800" b="1" dirty="0" err="1" smtClean="0">
                <a:solidFill>
                  <a:srgbClr val="00B050"/>
                </a:solidFill>
              </a:rPr>
              <a:t>রাঙামাটি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পার্বত্য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জেলা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</a:rPr>
              <a:t>সদর,রাঙ্গামাটি</a:t>
            </a:r>
            <a:r>
              <a:rPr lang="en-US" sz="2800" b="1" dirty="0" smtClean="0">
                <a:solidFill>
                  <a:srgbClr val="00B050"/>
                </a:solidFill>
              </a:rPr>
              <a:t>।</a:t>
            </a:r>
            <a:endParaRPr lang="en-US" sz="2800" b="1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600200"/>
            <a:ext cx="3124200" cy="405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72070"/>
            <a:ext cx="449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28800"/>
            <a:ext cx="2795744" cy="3604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800" y="2209800"/>
            <a:ext cx="3048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accent6"/>
                </a:solidFill>
              </a:rPr>
              <a:t>বিষয়ঃবাংলা</a:t>
            </a:r>
            <a:endParaRPr lang="en-US" sz="2800" dirty="0" smtClean="0">
              <a:solidFill>
                <a:schemeClr val="accent6"/>
              </a:solidFill>
            </a:endParaRPr>
          </a:p>
          <a:p>
            <a:r>
              <a:rPr lang="en-US" sz="2800" dirty="0" err="1" smtClean="0">
                <a:solidFill>
                  <a:schemeClr val="accent6"/>
                </a:solidFill>
              </a:rPr>
              <a:t>শ্রেণিঃপ্রথম</a:t>
            </a:r>
            <a:endParaRPr lang="en-US" sz="2800" dirty="0" smtClean="0">
              <a:solidFill>
                <a:schemeClr val="accent6"/>
              </a:solidFill>
            </a:endParaRPr>
          </a:p>
          <a:p>
            <a:r>
              <a:rPr lang="en-US" sz="2800" dirty="0" smtClean="0">
                <a:solidFill>
                  <a:schemeClr val="accent6"/>
                </a:solidFill>
              </a:rPr>
              <a:t>পাঠঃ৬</a:t>
            </a:r>
          </a:p>
          <a:p>
            <a:r>
              <a:rPr lang="en-US" sz="2800" dirty="0" err="1" smtClean="0">
                <a:solidFill>
                  <a:schemeClr val="accent6"/>
                </a:solidFill>
              </a:rPr>
              <a:t>আমরা</a:t>
            </a:r>
            <a:r>
              <a:rPr lang="en-US" sz="2800" dirty="0" smtClean="0">
                <a:solidFill>
                  <a:schemeClr val="accent6"/>
                </a:solidFill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</a:rPr>
              <a:t>কী</a:t>
            </a:r>
            <a:r>
              <a:rPr lang="en-US" sz="2800" dirty="0" smtClean="0">
                <a:solidFill>
                  <a:schemeClr val="accent6"/>
                </a:solidFill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</a:rPr>
              <a:t>কী</a:t>
            </a:r>
            <a:r>
              <a:rPr lang="en-US" sz="2800" dirty="0" smtClean="0">
                <a:solidFill>
                  <a:schemeClr val="accent6"/>
                </a:solidFill>
              </a:rPr>
              <a:t> </a:t>
            </a:r>
            <a:r>
              <a:rPr lang="en-US" sz="2800" dirty="0" err="1" smtClean="0">
                <a:solidFill>
                  <a:schemeClr val="accent6"/>
                </a:solidFill>
              </a:rPr>
              <a:t>করি</a:t>
            </a:r>
            <a:endParaRPr lang="en-US" sz="2800" dirty="0" smtClean="0">
              <a:solidFill>
                <a:schemeClr val="accent6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3608"/>
            <a:ext cx="3501817" cy="45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9144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271386"/>
            <a:ext cx="7086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২.১.১-সহজ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শুনে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৩.১.১-চিত্র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সম্মিলিত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শুনে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8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479321"/>
            <a:ext cx="4426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3605893" cy="2019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03" y="1752600"/>
            <a:ext cx="3141133" cy="2019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36" y="4038600"/>
            <a:ext cx="3124200" cy="23401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418" y="4446694"/>
            <a:ext cx="2843982" cy="213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1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81000"/>
            <a:ext cx="51651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দিই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1981200"/>
            <a:ext cx="762000" cy="685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0" y="3015334"/>
            <a:ext cx="87788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" y="3962400"/>
            <a:ext cx="87788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" y="4767263"/>
            <a:ext cx="877887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70471" y="3820197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চুল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আঁচড়াও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70471" y="3074263"/>
            <a:ext cx="4372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মেঝেছ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9876" y="2133600"/>
            <a:ext cx="5982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ঘুম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উঠেছ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70471" y="4571345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খাই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590" y="3015772"/>
            <a:ext cx="705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85589" y="3942735"/>
            <a:ext cx="705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52678" y="4735779"/>
            <a:ext cx="705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5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4105276" cy="20526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0" y="1752600"/>
            <a:ext cx="3517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962400"/>
            <a:ext cx="5793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হাঁত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ধোই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1942" y="4960545"/>
            <a:ext cx="5793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1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900488" cy="2921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8200" y="1794593"/>
            <a:ext cx="2772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804" y="3733800"/>
            <a:ext cx="5913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মাজি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9385" y="4503241"/>
            <a:ext cx="59131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রাতে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ঘুমানোর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8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6800" y="228600"/>
            <a:ext cx="6858000" cy="11430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পারছো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02289"/>
            <a:ext cx="3987500" cy="2986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02289"/>
            <a:ext cx="3677265" cy="3006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5900" y="5009553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তোমরা</a:t>
            </a:r>
            <a:r>
              <a:rPr lang="en-US" sz="2000" dirty="0" smtClean="0"/>
              <a:t> </a:t>
            </a:r>
            <a:r>
              <a:rPr lang="en-US" sz="2000" dirty="0" err="1" smtClean="0"/>
              <a:t>কখন</a:t>
            </a:r>
            <a:r>
              <a:rPr lang="en-US" sz="2000" dirty="0" smtClean="0"/>
              <a:t> </a:t>
            </a:r>
            <a:r>
              <a:rPr lang="en-US" sz="2000" dirty="0" err="1" smtClean="0"/>
              <a:t>কখন</a:t>
            </a:r>
            <a:r>
              <a:rPr lang="en-US" sz="2000" dirty="0" smtClean="0"/>
              <a:t> </a:t>
            </a:r>
            <a:r>
              <a:rPr lang="en-US" sz="2000" dirty="0" err="1" smtClean="0"/>
              <a:t>চুল</a:t>
            </a:r>
            <a:r>
              <a:rPr lang="en-US" sz="2000" dirty="0" smtClean="0"/>
              <a:t> </a:t>
            </a:r>
            <a:r>
              <a:rPr lang="en-US" sz="2000" dirty="0" err="1" smtClean="0"/>
              <a:t>আচঁড়াও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643040" y="5638799"/>
            <a:ext cx="5738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অবশ্যই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আঁচড়ানো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6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66800"/>
            <a:ext cx="7099509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4584" y="255544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কক্ষ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গুছিয়ে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4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651" y="1371600"/>
            <a:ext cx="4236804" cy="281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7151" y="4572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0" y="1397696"/>
            <a:ext cx="3880010" cy="29075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581302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নাস্তা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খাই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0903" y="4581302"/>
            <a:ext cx="3597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দুপুরে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রাতে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ভাত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খাই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5093" y="152400"/>
            <a:ext cx="8991600" cy="1143000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নজরে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4478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88512" y="12954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0036" y="1664732"/>
            <a:ext cx="453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ঘুম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উঠি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3940" y="2361673"/>
            <a:ext cx="530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খাওয়ার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দাঁত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মাজি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1915" y="3048000"/>
            <a:ext cx="453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আচঁড়ায়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786" y="3657600"/>
            <a:ext cx="5455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নিজে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গুছিয়ে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8679" y="4343400"/>
            <a:ext cx="4532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নিয়মিত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70247" y="1702181"/>
            <a:ext cx="533400" cy="509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1NikoshBAN"/>
                <a:cs typeface="NikoshBAN" pitchFamily="2" charset="0"/>
              </a:rPr>
              <a:t>১</a:t>
            </a:r>
            <a:endParaRPr lang="en-US" sz="2400" b="1" dirty="0">
              <a:solidFill>
                <a:schemeClr val="tx1"/>
              </a:solidFill>
              <a:latin typeface="1NikoshBAN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49893" y="2418583"/>
            <a:ext cx="526093" cy="509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1NikoshBAN"/>
                <a:cs typeface="NikoshBAN" pitchFamily="2" charset="0"/>
              </a:rPr>
              <a:t>২</a:t>
            </a:r>
          </a:p>
        </p:txBody>
      </p:sp>
      <p:sp>
        <p:nvSpPr>
          <p:cNvPr id="15" name="Oval 14"/>
          <p:cNvSpPr/>
          <p:nvPr/>
        </p:nvSpPr>
        <p:spPr>
          <a:xfrm>
            <a:off x="399789" y="3682704"/>
            <a:ext cx="533400" cy="509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1NikoshBAN"/>
                <a:cs typeface="NikoshBAN" pitchFamily="2" charset="0"/>
              </a:rPr>
              <a:t>১</a:t>
            </a:r>
            <a:r>
              <a:rPr lang="en-US" sz="2400" b="1" dirty="0" smtClean="0">
                <a:solidFill>
                  <a:schemeClr val="tx1"/>
                </a:solidFill>
                <a:latin typeface="1NikoshBAN"/>
                <a:cs typeface="NikoshBAN" pitchFamily="2" charset="0"/>
              </a:rPr>
              <a:t>৪</a:t>
            </a:r>
            <a:endParaRPr lang="en-US" sz="2400" b="1" dirty="0">
              <a:solidFill>
                <a:schemeClr val="tx1"/>
              </a:solidFill>
              <a:latin typeface="1NikoshBAN"/>
              <a:cs typeface="NikoshBAN" pitchFamily="2" charset="0"/>
            </a:endParaRPr>
          </a:p>
          <a:p>
            <a:pPr algn="ctr"/>
            <a:endParaRPr lang="en-US" sz="2400" b="1" dirty="0">
              <a:latin typeface="1NikoshBAN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55112" y="3089547"/>
            <a:ext cx="533400" cy="509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1NikoshBAN"/>
                <a:cs typeface="NikoshBAN" pitchFamily="2" charset="0"/>
              </a:rPr>
              <a:t>৩</a:t>
            </a:r>
          </a:p>
        </p:txBody>
      </p:sp>
      <p:sp>
        <p:nvSpPr>
          <p:cNvPr id="17" name="Oval 16"/>
          <p:cNvSpPr/>
          <p:nvPr/>
        </p:nvSpPr>
        <p:spPr>
          <a:xfrm>
            <a:off x="449893" y="4357156"/>
            <a:ext cx="533400" cy="509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1NikoshBAN"/>
                <a:cs typeface="NikoshBAN" pitchFamily="2" charset="0"/>
              </a:rPr>
              <a:t>৫</a:t>
            </a:r>
          </a:p>
        </p:txBody>
      </p:sp>
    </p:spTree>
    <p:extLst>
      <p:ext uri="{BB962C8B-B14F-4D97-AF65-F5344CB8AC3E}">
        <p14:creationId xmlns:p14="http://schemas.microsoft.com/office/powerpoint/2010/main" val="404196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619077"/>
            <a:ext cx="3238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1072019" y="1524000"/>
            <a:ext cx="6477000" cy="1600200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প্রতিদিনের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011115"/>
              </p:ext>
            </p:extLst>
          </p:nvPr>
        </p:nvGraphicFramePr>
        <p:xfrm>
          <a:off x="1262519" y="3276600"/>
          <a:ext cx="6096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481"/>
                <a:gridCol w="50725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ক্রমিক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নং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</a:t>
                      </a:r>
                      <a:r>
                        <a:rPr lang="en-US" dirty="0" err="1" smtClean="0"/>
                        <a:t>কি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কি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কাজ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করেছি</a:t>
                      </a:r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৫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68471"/>
            <a:ext cx="7154121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5830" y="565666"/>
            <a:ext cx="33484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6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234</Words>
  <Application>Microsoft Office PowerPoint</Application>
  <PresentationFormat>On-screen Show (4:3)</PresentationFormat>
  <Paragraphs>60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নিচের ছবিতে কি দেখতে পারছো?</vt:lpstr>
      <vt:lpstr>PowerPoint Presentation</vt:lpstr>
      <vt:lpstr>PowerPoint Presentation</vt:lpstr>
      <vt:lpstr>আমরা প্রতিদিন যে কাজগুলো করি তা এক নজরে দেখি।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ShahanajAkter</dc:creator>
  <cp:lastModifiedBy>ShahanajAkter</cp:lastModifiedBy>
  <cp:revision>30</cp:revision>
  <dcterms:created xsi:type="dcterms:W3CDTF">2006-08-16T00:00:00Z</dcterms:created>
  <dcterms:modified xsi:type="dcterms:W3CDTF">2026-07-02T14:31:51Z</dcterms:modified>
</cp:coreProperties>
</file>