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D53F3-3E04-4CDE-80E9-4DBF66827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10CEA-05F1-46CA-BF90-E8479D535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2FD33-1FD6-4C1C-B82B-5A5617B61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32E7C-7879-4A1E-AD00-0C1897D82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D898B-8FE6-4FAF-A9B1-7EBFD253C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53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DCBC1-BA3B-44CD-BA78-6941F4D79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6C9C9-257A-423D-81A6-E36FE4BCB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F2B27-9F84-4D89-913D-E6E2F109C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5F670-E8AD-45F4-A4EB-A095D6DE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9FD60-87CD-41C0-9C5C-BF330B2D9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5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ED091-855B-4D5C-B21A-FCA9B529B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C2788-9549-4C1B-861B-31CC8CD4C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942C6-B50E-4CF6-A526-7FDA6B989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986E3-0D20-4C2E-919C-D86EA0EDC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EF25B-3A8F-4EDB-8235-A9DEBB819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6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FBC10-CFE9-4745-B51D-7F513B5E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C2558-96E9-4943-932A-8914F3E00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2FA8EF-ECF5-499B-93D1-239F87E77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9E078-EC5D-4D02-8FDB-309CED613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C9F95-BCE3-45A9-B448-F2376FF6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8A12EF-8C2A-4BBD-B05D-6A2290638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3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C02B1-8003-43A9-B6CA-B9FE12EF4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50AC5-01FB-4DFE-9338-D29C367E9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603097-AF17-41F3-BF54-27F7EFADB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7118D2-711B-4FD7-ABC9-092F5A008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28DA3-DC67-4372-B467-BE35016AF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D5E76-E06B-4DF9-8D82-66A9AF42A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7A7432-2105-452E-A152-8FE786B8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BB479D-D940-49C6-BF5F-6BC8326DD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4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646DC-D592-40F1-AE0D-1D6AF106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EB6C4D-E895-4DD1-8AC8-D7E97ED30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7F8BF6-9C97-42B4-9B3E-4EDAC02C9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B3782-9D5C-4D43-9D58-10B67AF7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6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774865-A1C5-4053-8326-2B4D235E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E50D25-8596-477E-B89F-8D50CEA5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70144-066A-4C81-A920-AAFF5D59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2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9706B-C956-490C-AA7E-CB71E64E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671B2-E54A-47AD-881E-D6CE72B51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745B5-679A-4D53-81D1-4A5F2E964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A9E47-868F-48C4-81BA-6307A452F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735E2-19DB-422E-9FDB-49DB8197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9793B-DD4B-43E9-A31E-D00095DCF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1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D5A60-F02A-4486-8912-A8B31E442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2464E0-D31B-409E-87EA-BFEC0C78C9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E7C17-AFDB-498D-8819-7DFACC4D4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1AD23-CE87-427D-AD5A-1CC5DDDD4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8932A-5B3C-46F4-9B82-FD3FFEB4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A62E2-77FE-48FC-BCA9-70FFBBA11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1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1356A-8873-49AC-8B0A-F70EA278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67E6CB-9CBF-4F95-817D-B6FB4D899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0FB20-4527-4678-BAEC-A5E251470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022AF-8C3F-4523-AA7B-E3B4E353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10B68-AC1E-4400-9AED-08E1EAA0C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8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1FE3B2-F29A-448E-846F-C3E6F5E530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5B869A-FE82-454F-9DDE-11210CF86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39656-1479-4DA5-8B00-1A6743152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5B91E-BB5B-4A88-B4D9-A63D650B9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BB456-C8B9-4F7E-81C3-67E66909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0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02DECD-18D9-47A8-9CB7-BC8EB851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66C14-0D4E-41F3-BDE4-3EB056FFD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EA275-8DF7-47FD-A6D8-4058DAF1E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4344F-13F3-4622-9C4D-F6AE0828D5B1}" type="datetimeFigureOut">
              <a:rPr lang="en-US" smtClean="0"/>
              <a:t>Tue,7 Jul,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8E950-83A7-47FD-8C3C-4C20B2B3C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99DF-A282-47A0-9460-91569F134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C5FD1-259D-49E9-9351-ED15E6793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53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C7FF5B-0E9F-4DB2-999D-12AA9B3E2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2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5A806D-B1A0-4116-971E-9E1D96B64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9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E52D3D-079F-4FE2-AEE1-535074D7D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15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322505-D563-4A60-AD0D-0ED5A6541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58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168DDA-D5A5-4EF9-A4D0-2E67CC262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39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1A2A78-5A6A-468B-BBE9-BC8FF55B3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76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F91F06-1F5E-4047-AF89-53F8E51A2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14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FD95E0-433C-4324-88A1-B20F7C8AA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56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82A8F6-4EAC-476B-8C7B-16EA6105B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58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9D2CFB-8AD2-4E92-8AD0-2D9E81434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923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CABF0A-CDCD-40DC-A123-AB7B8BB46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73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C8C846-F905-4CD0-9348-9F38380D9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84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757FE3-E398-4DDE-92BD-8FE2DA96A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08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8213E5-3AA3-4713-854B-72A7D44AA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3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Juwel</dc:creator>
  <cp:lastModifiedBy>Juwel</cp:lastModifiedBy>
  <cp:revision>2</cp:revision>
  <dcterms:created xsi:type="dcterms:W3CDTF">2026-07-06T18:10:04Z</dcterms:created>
  <dcterms:modified xsi:type="dcterms:W3CDTF">2026-07-06T18:21:35Z</dcterms:modified>
</cp:coreProperties>
</file>