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6" r:id="rId2"/>
    <p:sldId id="256" r:id="rId3"/>
    <p:sldId id="257" r:id="rId4"/>
    <p:sldId id="266" r:id="rId5"/>
    <p:sldId id="258" r:id="rId6"/>
    <p:sldId id="268" r:id="rId7"/>
    <p:sldId id="259" r:id="rId8"/>
    <p:sldId id="260" r:id="rId9"/>
    <p:sldId id="277" r:id="rId10"/>
    <p:sldId id="278" r:id="rId11"/>
    <p:sldId id="267" r:id="rId12"/>
    <p:sldId id="279" r:id="rId13"/>
    <p:sldId id="270" r:id="rId14"/>
    <p:sldId id="271" r:id="rId15"/>
    <p:sldId id="263" r:id="rId16"/>
    <p:sldId id="2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D9C08-66C3-4D0E-9177-1266F925288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655A9-7DE9-41C0-BAAA-19B22DF84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74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655A9-7DE9-41C0-BAAA-19B22DF842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4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0CE9-1895-E523-321F-967B09D89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F10796-9883-EC9C-7EB1-4532CB290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FD3F4-9818-5FDA-E7F1-022DF88E1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2E88E-D229-BC77-7E8C-09395C5F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C3996-71A6-1737-2D6F-B977C271D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8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0F7-7468-AFA1-D5ED-7D2306CA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72E1C-6CB2-612B-3D98-1E05884BE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13DC3-B21A-CD69-3800-B5A28BF13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066B5-4628-410B-6947-2F0118F3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688FB-E740-B5E3-BEB9-10ED05BA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3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E058-6AA8-2DDB-FA4E-DC7596873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1A105-4825-9D18-FE6B-0135B24BC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286B7-1A0C-BC41-BA1B-3536251FA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C4032-51C2-D0DF-7403-8B2479E4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9150-A853-B634-1E59-0B3ECAB7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4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ABBE-A79C-8F0F-3A46-30C0C4E5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68E7C-CAAA-1C52-D819-2E96EDB4D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4C255B-8EC9-5B45-3CDE-C434548C0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1EB7E-EB99-907E-E222-F8528B389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A2A1D-AF61-9927-F5EA-D90E8C25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8DBD50-2651-0CF9-62C0-6C179DC5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7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943B-F702-87DD-0888-2F25C5FB9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A380F-6EC9-BFCD-87BC-ABAED5963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8A599-7BA9-89E8-E9B4-9D722B015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239D-A637-B85D-AADA-60F706A6C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5556A2-466B-4D6B-878B-134D7C6FB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F1D69-724B-799B-FBCA-2960D3C31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BB10A-C30C-C8D1-1AA9-C68F4FAC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E2E618-BEEE-4271-F651-2386B37D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5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B6DF8-BD73-2244-D5ED-EC5387CF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05A178-7FAF-349B-AA06-506CA5F81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AB86B-4CCA-CC0F-60CF-B251A856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BC130-8175-8940-25C7-10CD9250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5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03A5B0-2653-3D61-C923-D2B85A2F8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62986-7A12-7EC4-0398-303B0694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17859-AF66-FFC5-EAD6-12DF9D2EC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3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2EE9-5756-61D5-6D80-4F56C95C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55F2B-8FEB-FE6D-D599-15597843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75640-397A-8AE8-160E-EC124159A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B68DC5-A9DA-F12C-5054-778780B6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CC0B1-3DF6-BE47-D036-0A1F1070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3F428-8FE3-728B-F1A2-409906D9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2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07E5C-0159-8238-8061-03F7D47C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D8EF4-0ABA-F400-2DF1-597538CA1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4208E-99E0-40B6-9A2E-ABB64C04C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AE8749-2A2D-2A9C-A816-9D50D0946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7C5D9-AE8C-B500-60D2-C7BC694B7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020A9-DF99-32F1-D6A0-7780AF2F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2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FC08-C31E-954A-C020-0CC91704C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225C5-C817-7504-EAD4-E44A6014D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6A1DE-15CB-7D0C-931F-B061D3DC0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AA51-B3F2-DB89-4B39-8FDFF9AF5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74FF8-3AE0-9C40-0E5A-208C21EB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06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BEB963-C9A0-7E8A-129E-710C01CCC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56571-56AC-3921-B609-382265FA8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071B9-E3C5-0F78-3D59-3A2E5C31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DA903-72AB-8A69-4985-DF01EAAF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14F9B-3DCE-F40F-A52E-D0CE07DB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B261-15FC-4420-B028-1C6400C53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26C7E-63F8-5553-403F-A3DD4D0EC0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E8EC13-D4BC-473E-BAC7-B6111CF5B374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8F40-0FAE-C01C-9B0E-466C5B384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Tahmina </a:t>
            </a:r>
            <a:r>
              <a:rPr lang="en-US" dirty="0" err="1"/>
              <a:t>TuhinUhgp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0F616-F179-C51E-DD99-F85F5CF4E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0361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ikoshBAN" panose="02000000000000000000" pitchFamily="2" charset="0"/>
          <a:ea typeface="+mj-ea"/>
          <a:cs typeface="NikoshBAN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72822-3775-0099-0A4A-3FE87C09C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17A07F-065C-28B9-F248-DE1C831DEF35}"/>
              </a:ext>
            </a:extLst>
          </p:cNvPr>
          <p:cNvSpPr txBox="1"/>
          <p:nvPr/>
        </p:nvSpPr>
        <p:spPr>
          <a:xfrm>
            <a:off x="2164137" y="2716923"/>
            <a:ext cx="72453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79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3D2C9E-446A-EABD-0BBF-AC6022CD352F}"/>
              </a:ext>
            </a:extLst>
          </p:cNvPr>
          <p:cNvSpPr txBox="1"/>
          <p:nvPr/>
        </p:nvSpPr>
        <p:spPr>
          <a:xfrm>
            <a:off x="4344817" y="1473289"/>
            <a:ext cx="3613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DB3BF7-FD65-258A-63AE-C00411CB258B}"/>
              </a:ext>
            </a:extLst>
          </p:cNvPr>
          <p:cNvSpPr txBox="1"/>
          <p:nvPr/>
        </p:nvSpPr>
        <p:spPr>
          <a:xfrm>
            <a:off x="795396" y="3827207"/>
            <a:ext cx="40793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উচাইল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কুলাউড়া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।,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মৌলভীবাজার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F9F55B-5679-6139-0D0C-EBD1CAB0042D}"/>
              </a:ext>
            </a:extLst>
          </p:cNvPr>
          <p:cNvSpPr txBox="1"/>
          <p:nvPr/>
        </p:nvSpPr>
        <p:spPr>
          <a:xfrm>
            <a:off x="6420440" y="3121473"/>
            <a:ext cx="50986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শ্রেণিঃ১ম 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বিষয়ঃপ্রাঃগণিত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অধায়ঃ৭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পাঠঃযোগের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১১-২০)</a:t>
            </a: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পাঠঃ২</a:t>
            </a: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পৃষ্ঠাঃ৫৯-60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1FBA69-3867-C3A2-0978-837049C34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93" y="942975"/>
            <a:ext cx="2533650" cy="24860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ACEDA3-5AA7-2C85-AEDA-E8E870096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246" y="732004"/>
            <a:ext cx="2692202" cy="26243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BCEBF-81BB-EEA0-8221-1B0956EF8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064" y="2871970"/>
            <a:ext cx="3170195" cy="421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46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8AE04C-6EEA-AB5B-35FA-30DE11BF7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2" y="534748"/>
            <a:ext cx="10053323" cy="57885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9C7046-31CD-1D0E-BFFB-4FA84E83BA38}"/>
              </a:ext>
            </a:extLst>
          </p:cNvPr>
          <p:cNvSpPr txBox="1"/>
          <p:nvPr/>
        </p:nvSpPr>
        <p:spPr>
          <a:xfrm>
            <a:off x="3934770" y="1015484"/>
            <a:ext cx="6114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3BF65E-F80E-9295-6E60-E5E112490605}"/>
              </a:ext>
            </a:extLst>
          </p:cNvPr>
          <p:cNvSpPr txBox="1"/>
          <p:nvPr/>
        </p:nvSpPr>
        <p:spPr>
          <a:xfrm>
            <a:off x="2968490" y="2657028"/>
            <a:ext cx="88386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অনুর্ধ্ব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২০)।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অনুর্ধ্ব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২০)</a:t>
            </a:r>
          </a:p>
        </p:txBody>
      </p:sp>
    </p:spTree>
    <p:extLst>
      <p:ext uri="{BB962C8B-B14F-4D97-AF65-F5344CB8AC3E}">
        <p14:creationId xmlns:p14="http://schemas.microsoft.com/office/powerpoint/2010/main" val="276788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9D5D16-DF96-0467-A56C-B9D40F2EE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53" y="1238357"/>
            <a:ext cx="9844028" cy="38221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D002FF-679F-B34B-12E3-3EAE3C52A5A9}"/>
              </a:ext>
            </a:extLst>
          </p:cNvPr>
          <p:cNvSpPr txBox="1"/>
          <p:nvPr/>
        </p:nvSpPr>
        <p:spPr>
          <a:xfrm>
            <a:off x="3064429" y="296015"/>
            <a:ext cx="549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পুর্বজ্ঞান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5610E-78E8-E513-E8FC-38AF008C29DE}"/>
              </a:ext>
            </a:extLst>
          </p:cNvPr>
          <p:cNvSpPr txBox="1"/>
          <p:nvPr/>
        </p:nvSpPr>
        <p:spPr>
          <a:xfrm>
            <a:off x="2421714" y="1238357"/>
            <a:ext cx="5970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গতক্লাস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গুলোতে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3CED02-6F78-00DB-8732-BC88EDAD9C90}"/>
              </a:ext>
            </a:extLst>
          </p:cNvPr>
          <p:cNvSpPr txBox="1"/>
          <p:nvPr/>
        </p:nvSpPr>
        <p:spPr>
          <a:xfrm>
            <a:off x="2800328" y="5060501"/>
            <a:ext cx="7260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বস্তু,উপকরণ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টেনে,গোল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203666-4A37-5BAF-131F-F03B4DC89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040" y="4822723"/>
            <a:ext cx="1743288" cy="17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8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B5AAA1-AB4C-710F-2B59-163E0BAD6B82}"/>
              </a:ext>
            </a:extLst>
          </p:cNvPr>
          <p:cNvSpPr txBox="1"/>
          <p:nvPr/>
        </p:nvSpPr>
        <p:spPr>
          <a:xfrm>
            <a:off x="3992417" y="1271909"/>
            <a:ext cx="4207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E0453-6D21-B935-6B82-BB612F542604}"/>
              </a:ext>
            </a:extLst>
          </p:cNvPr>
          <p:cNvSpPr txBox="1"/>
          <p:nvPr/>
        </p:nvSpPr>
        <p:spPr>
          <a:xfrm>
            <a:off x="3992417" y="2120082"/>
            <a:ext cx="4207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(১১-২০)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1134B-E132-D7A9-66B9-982B0E937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13006" y="2636683"/>
            <a:ext cx="3165987" cy="422131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F7BBE1C1-82B5-72B1-429A-DE6344BEEAF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6997003"/>
                  </p:ext>
                </p:extLst>
              </p:nvPr>
            </p:nvGraphicFramePr>
            <p:xfrm>
              <a:off x="-2836077" y="2092427"/>
              <a:ext cx="3048000" cy="1714500"/>
            </p:xfrm>
            <a:graphic>
              <a:graphicData uri="http://schemas.microsoft.com/office/powerpoint/2016/slidezoom">
                <pslz:sldZm>
                  <pslz:sldZmObj sldId="258" cId="1312732608">
                    <pslz:zmPr id="{D0E26BDA-A4C8-431A-B227-B72E8740EBE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Slide Zoom 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F7BBE1C1-82B5-72B1-429A-DE6344BEEAF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836077" y="2092427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273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DF94E7-6A74-0C40-9B0C-75812FF11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229" y="1396494"/>
            <a:ext cx="3854119" cy="5038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E1D41A-8E71-4AE3-2F0C-A5BA6C48F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94" y="1338431"/>
            <a:ext cx="3854119" cy="51545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607907-0FFA-28CB-AE34-3BA333CD89F1}"/>
              </a:ext>
            </a:extLst>
          </p:cNvPr>
          <p:cNvSpPr txBox="1"/>
          <p:nvPr/>
        </p:nvSpPr>
        <p:spPr>
          <a:xfrm>
            <a:off x="2960549" y="138102"/>
            <a:ext cx="4767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৫৯ ও ৬০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81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2A356F-9ADF-FD39-7B01-2D686DB80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93" y="1"/>
            <a:ext cx="8003011" cy="28181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83006C3-DB6E-1817-AE48-CE8A44111B08}"/>
              </a:ext>
            </a:extLst>
          </p:cNvPr>
          <p:cNvSpPr txBox="1"/>
          <p:nvPr/>
        </p:nvSpPr>
        <p:spPr>
          <a:xfrm>
            <a:off x="2925974" y="122506"/>
            <a:ext cx="554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৫৯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D87403-26A2-D9E1-A036-D75C64FCFBBA}"/>
              </a:ext>
            </a:extLst>
          </p:cNvPr>
          <p:cNvSpPr txBox="1"/>
          <p:nvPr/>
        </p:nvSpPr>
        <p:spPr>
          <a:xfrm>
            <a:off x="3112636" y="1080267"/>
            <a:ext cx="4841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D4E823-401F-C997-381A-F68784BBD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5104" y="2684359"/>
            <a:ext cx="3389674" cy="37454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18AE0E-BAF9-BD9E-AEB7-BE474718B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44204" y="3309698"/>
            <a:ext cx="2557196" cy="28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492884-6332-A4A0-C86E-D882A91FAC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1207532" y="4498258"/>
            <a:ext cx="918021" cy="8849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ED1360-A5FC-4F05-4A73-C3B2FE69A8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1787881" y="4147085"/>
            <a:ext cx="918021" cy="8849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B01CC8-16A5-BE21-BF2E-3AE9321BA2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568232" y="4650658"/>
            <a:ext cx="918021" cy="8849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1E36B8-10DD-0F73-096A-8D404E1638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2444659" y="5213353"/>
            <a:ext cx="918021" cy="8849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702F7D-8488-DD99-0B00-96F0132C29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2749073" y="3544528"/>
            <a:ext cx="918021" cy="8849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51C0C9-F9B7-470C-4C5F-62F58BB168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10117256" y="4026308"/>
            <a:ext cx="918022" cy="8849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97D6F7-AA4F-F972-D233-9E5BF7FA05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9761621" y="4786421"/>
            <a:ext cx="918021" cy="8849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3F97FC-7DB8-E1B4-B18D-C1E4103F55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9344079" y="3765756"/>
            <a:ext cx="918021" cy="8849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0F1BEE2-8DD9-C0F7-BB13-6392465A70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8621842" y="4343970"/>
            <a:ext cx="918021" cy="8849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53E1CB-E81E-D481-B9FF-2D37F993F9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947249" y="3328660"/>
            <a:ext cx="918021" cy="8849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17CA99E-200B-D8BF-4B93-F76E9849EF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2121932" y="4793006"/>
            <a:ext cx="918021" cy="8849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541A16-2CF4-E586-0EF5-9D03442455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2598982" y="4544741"/>
            <a:ext cx="918021" cy="8849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38FF9F8-0061-9E15-FBB7-B8BF648690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395" t="12407" r="12288" b="10172"/>
          <a:stretch>
            <a:fillRect/>
          </a:stretch>
        </p:blipFill>
        <p:spPr>
          <a:xfrm>
            <a:off x="1906197" y="3161511"/>
            <a:ext cx="918021" cy="88490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830DBCA-EFAE-A98E-9B76-A8DC16F1B048}"/>
              </a:ext>
            </a:extLst>
          </p:cNvPr>
          <p:cNvSpPr txBox="1"/>
          <p:nvPr/>
        </p:nvSpPr>
        <p:spPr>
          <a:xfrm>
            <a:off x="3968039" y="2581175"/>
            <a:ext cx="43126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6E9777-7610-4B02-1712-30775731C2B5}"/>
              </a:ext>
            </a:extLst>
          </p:cNvPr>
          <p:cNvSpPr txBox="1"/>
          <p:nvPr/>
        </p:nvSpPr>
        <p:spPr>
          <a:xfrm>
            <a:off x="4865410" y="4890187"/>
            <a:ext cx="2795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51683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8183730-3902-8758-5B01-F828EBAC2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34" y="1395720"/>
            <a:ext cx="3907882" cy="28662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0C9D53-5AEA-9F03-207C-A638760DBFBA}"/>
              </a:ext>
            </a:extLst>
          </p:cNvPr>
          <p:cNvSpPr txBox="1"/>
          <p:nvPr/>
        </p:nvSpPr>
        <p:spPr>
          <a:xfrm>
            <a:off x="2193634" y="1238863"/>
            <a:ext cx="2289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A5DC67-A748-13BC-40E9-5FCE11EA61AC}"/>
              </a:ext>
            </a:extLst>
          </p:cNvPr>
          <p:cNvSpPr txBox="1"/>
          <p:nvPr/>
        </p:nvSpPr>
        <p:spPr>
          <a:xfrm>
            <a:off x="4772663" y="1238863"/>
            <a:ext cx="4339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৯+৪=১৩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786594-450A-047B-E87A-F27BCB6E3927}"/>
              </a:ext>
            </a:extLst>
          </p:cNvPr>
          <p:cNvSpPr txBox="1"/>
          <p:nvPr/>
        </p:nvSpPr>
        <p:spPr>
          <a:xfrm>
            <a:off x="1848065" y="1954750"/>
            <a:ext cx="7133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আছে।কীভাবে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হবে,চিন্তা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FAB2AA-E289-6D04-49C1-6E6F8799E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0" t="59883" r="25236" b="25795"/>
          <a:stretch>
            <a:fillRect/>
          </a:stretch>
        </p:blipFill>
        <p:spPr>
          <a:xfrm>
            <a:off x="1021362" y="3568036"/>
            <a:ext cx="8515039" cy="259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16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05E990-B7BD-95FF-C7E1-1A5A7B4F2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627794" y="1860073"/>
            <a:ext cx="744630" cy="744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A76FEB-9B02-1527-EC25-8DACD646A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2374807" y="1954426"/>
            <a:ext cx="744630" cy="7446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D0866D-47AB-7839-D39D-803CB8A44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1223313" y="1898209"/>
            <a:ext cx="744630" cy="744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4E9DE6-F440-6229-D054-30AC642AB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2978813" y="1926318"/>
            <a:ext cx="744630" cy="744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2E99EC-D4F9-B4A6-9BBE-282FE1738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5399308" y="1941726"/>
            <a:ext cx="744630" cy="7446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4E19BF-D08B-84A7-A745-FDD3C48C8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1804860" y="1934890"/>
            <a:ext cx="744630" cy="7446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7C0FFC-18C7-A5CC-9EA7-2D6372F13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4121821" y="1870105"/>
            <a:ext cx="744630" cy="7446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DC89B7-7CAC-6EED-2E71-500FB84AE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3510395" y="1898211"/>
            <a:ext cx="744630" cy="7446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BC51D9-69ED-596C-D0BC-0D06232A9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8801727" y="1887971"/>
            <a:ext cx="744630" cy="7446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978316-B5E6-4842-5D7C-972C5A52B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4742645" y="1898209"/>
            <a:ext cx="744630" cy="7446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178BBB-1A53-6DD4-736C-04230689D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9480420" y="1887970"/>
            <a:ext cx="744630" cy="7446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00AB30-56CD-4ABE-0A12-52695D720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10112257" y="1836415"/>
            <a:ext cx="748633" cy="7486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A46BCC-BBDD-76E0-F858-0FF8C3E96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24186" flipV="1">
            <a:off x="10707296" y="1926316"/>
            <a:ext cx="744630" cy="744630"/>
          </a:xfrm>
          <a:prstGeom prst="rect">
            <a:avLst/>
          </a:prstGeom>
        </p:spPr>
      </p:pic>
      <p:sp>
        <p:nvSpPr>
          <p:cNvPr id="22" name="Arrow: Left 21">
            <a:extLst>
              <a:ext uri="{FF2B5EF4-FFF2-40B4-BE49-F238E27FC236}">
                <a16:creationId xmlns:a16="http://schemas.microsoft.com/office/drawing/2014/main" id="{50707420-4D67-60F9-175C-3D8BE587AAB6}"/>
              </a:ext>
            </a:extLst>
          </p:cNvPr>
          <p:cNvSpPr/>
          <p:nvPr/>
        </p:nvSpPr>
        <p:spPr>
          <a:xfrm>
            <a:off x="7775857" y="1979888"/>
            <a:ext cx="923372" cy="46168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063304A-CBA2-CD04-D0C8-B67C119F91C0}"/>
              </a:ext>
            </a:extLst>
          </p:cNvPr>
          <p:cNvSpPr/>
          <p:nvPr/>
        </p:nvSpPr>
        <p:spPr>
          <a:xfrm>
            <a:off x="6253911" y="2001545"/>
            <a:ext cx="890589" cy="4616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5FF5D-97FE-0645-F20B-44DE67D47863}"/>
              </a:ext>
            </a:extLst>
          </p:cNvPr>
          <p:cNvSpPr txBox="1"/>
          <p:nvPr/>
        </p:nvSpPr>
        <p:spPr>
          <a:xfrm>
            <a:off x="2551879" y="3928511"/>
            <a:ext cx="6839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বদলে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ব্লক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করো।কীভাবে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৯+৪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096266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9ED516-CE77-EBB0-0E5F-314B6CB749D8}"/>
              </a:ext>
            </a:extLst>
          </p:cNvPr>
          <p:cNvSpPr/>
          <p:nvPr/>
        </p:nvSpPr>
        <p:spPr>
          <a:xfrm>
            <a:off x="2914653" y="168950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E1BBFC-26AD-1C92-3D8F-B077C90B3E23}"/>
              </a:ext>
            </a:extLst>
          </p:cNvPr>
          <p:cNvSpPr/>
          <p:nvPr/>
        </p:nvSpPr>
        <p:spPr>
          <a:xfrm>
            <a:off x="2214109" y="168950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20A941-9EC0-0C5D-9C49-3EAAFA2246CE}"/>
              </a:ext>
            </a:extLst>
          </p:cNvPr>
          <p:cNvSpPr/>
          <p:nvPr/>
        </p:nvSpPr>
        <p:spPr>
          <a:xfrm>
            <a:off x="5014134" y="168950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180061-35BE-4FF8-24D6-C94D740EDB7E}"/>
              </a:ext>
            </a:extLst>
          </p:cNvPr>
          <p:cNvSpPr/>
          <p:nvPr/>
        </p:nvSpPr>
        <p:spPr>
          <a:xfrm>
            <a:off x="2564381" y="168950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BF9B0B-04DE-A1B6-4101-50CAD6652FE9}"/>
              </a:ext>
            </a:extLst>
          </p:cNvPr>
          <p:cNvSpPr/>
          <p:nvPr/>
        </p:nvSpPr>
        <p:spPr>
          <a:xfrm>
            <a:off x="3263986" y="168950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42FBEE-A56C-1269-273C-4304C778D1B4}"/>
              </a:ext>
            </a:extLst>
          </p:cNvPr>
          <p:cNvSpPr/>
          <p:nvPr/>
        </p:nvSpPr>
        <p:spPr>
          <a:xfrm>
            <a:off x="3618886" y="169403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8C1C04-41A3-8C02-F125-93CD33D096B0}"/>
              </a:ext>
            </a:extLst>
          </p:cNvPr>
          <p:cNvSpPr/>
          <p:nvPr/>
        </p:nvSpPr>
        <p:spPr>
          <a:xfrm>
            <a:off x="3973786" y="1703073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A25EFE-EAF5-EA1B-12EC-FCBD6FAC5CF3}"/>
              </a:ext>
            </a:extLst>
          </p:cNvPr>
          <p:cNvSpPr/>
          <p:nvPr/>
        </p:nvSpPr>
        <p:spPr>
          <a:xfrm>
            <a:off x="4309585" y="1703073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9611FD-89C8-155C-DB24-148DEADED2CD}"/>
              </a:ext>
            </a:extLst>
          </p:cNvPr>
          <p:cNvSpPr/>
          <p:nvPr/>
        </p:nvSpPr>
        <p:spPr>
          <a:xfrm>
            <a:off x="4668763" y="1694642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118C78-8C53-C258-CED7-513E02F05745}"/>
              </a:ext>
            </a:extLst>
          </p:cNvPr>
          <p:cNvSpPr/>
          <p:nvPr/>
        </p:nvSpPr>
        <p:spPr>
          <a:xfrm>
            <a:off x="6807911" y="1637071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D1757C-1D9A-A759-BE61-107AED056321}"/>
              </a:ext>
            </a:extLst>
          </p:cNvPr>
          <p:cNvSpPr/>
          <p:nvPr/>
        </p:nvSpPr>
        <p:spPr>
          <a:xfrm>
            <a:off x="7145584" y="1637071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0E7C84-E810-899E-01A6-A2DE6C5FFDF4}"/>
              </a:ext>
            </a:extLst>
          </p:cNvPr>
          <p:cNvSpPr/>
          <p:nvPr/>
        </p:nvSpPr>
        <p:spPr>
          <a:xfrm>
            <a:off x="7467900" y="1637071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D5548C-EEC9-CAAD-1FA3-679F1F611E93}"/>
              </a:ext>
            </a:extLst>
          </p:cNvPr>
          <p:cNvSpPr/>
          <p:nvPr/>
        </p:nvSpPr>
        <p:spPr>
          <a:xfrm>
            <a:off x="7790216" y="1637071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670718-1E46-1E6A-D75F-63AB90633691}"/>
              </a:ext>
            </a:extLst>
          </p:cNvPr>
          <p:cNvSpPr txBox="1"/>
          <p:nvPr/>
        </p:nvSpPr>
        <p:spPr>
          <a:xfrm>
            <a:off x="1498061" y="2563413"/>
            <a:ext cx="4297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21B4FB-B976-3E7A-F73A-75F6A56E8007}"/>
              </a:ext>
            </a:extLst>
          </p:cNvPr>
          <p:cNvSpPr txBox="1"/>
          <p:nvPr/>
        </p:nvSpPr>
        <p:spPr>
          <a:xfrm>
            <a:off x="8171734" y="2053660"/>
            <a:ext cx="2643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ভেঙ্গে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ও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1D70D-EC83-D654-B7E9-48C0DCB8E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19" y="2245105"/>
            <a:ext cx="1186988" cy="150953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0409BB1-11AB-F11D-CE4C-1BED77E82676}"/>
              </a:ext>
            </a:extLst>
          </p:cNvPr>
          <p:cNvSpPr/>
          <p:nvPr/>
        </p:nvSpPr>
        <p:spPr>
          <a:xfrm>
            <a:off x="2906356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B65897-822F-EA9D-6A01-5F2A81FD3458}"/>
              </a:ext>
            </a:extLst>
          </p:cNvPr>
          <p:cNvSpPr/>
          <p:nvPr/>
        </p:nvSpPr>
        <p:spPr>
          <a:xfrm>
            <a:off x="2205812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C2BA197-0D49-F62A-2A7F-57A41D0B7484}"/>
              </a:ext>
            </a:extLst>
          </p:cNvPr>
          <p:cNvSpPr/>
          <p:nvPr/>
        </p:nvSpPr>
        <p:spPr>
          <a:xfrm>
            <a:off x="4917856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44B5491-9C25-7BE7-3274-2CDB970766E0}"/>
              </a:ext>
            </a:extLst>
          </p:cNvPr>
          <p:cNvSpPr/>
          <p:nvPr/>
        </p:nvSpPr>
        <p:spPr>
          <a:xfrm>
            <a:off x="2556084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AC7A402-F86A-3290-D0E3-37362409D552}"/>
              </a:ext>
            </a:extLst>
          </p:cNvPr>
          <p:cNvSpPr/>
          <p:nvPr/>
        </p:nvSpPr>
        <p:spPr>
          <a:xfrm>
            <a:off x="3228672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3200F7-02AA-2B33-8A34-7ADDFA30FE86}"/>
              </a:ext>
            </a:extLst>
          </p:cNvPr>
          <p:cNvSpPr/>
          <p:nvPr/>
        </p:nvSpPr>
        <p:spPr>
          <a:xfrm>
            <a:off x="3565391" y="4188176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B2FDB01-50E7-DF7F-80FC-261ECB4A6F68}"/>
              </a:ext>
            </a:extLst>
          </p:cNvPr>
          <p:cNvSpPr/>
          <p:nvPr/>
        </p:nvSpPr>
        <p:spPr>
          <a:xfrm>
            <a:off x="3897089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7353C82-9682-18DD-8349-77C7FE6395F8}"/>
              </a:ext>
            </a:extLst>
          </p:cNvPr>
          <p:cNvSpPr/>
          <p:nvPr/>
        </p:nvSpPr>
        <p:spPr>
          <a:xfrm>
            <a:off x="4227398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F8C8CD-0E6E-9F99-208F-4001BCBCB1DA}"/>
              </a:ext>
            </a:extLst>
          </p:cNvPr>
          <p:cNvSpPr/>
          <p:nvPr/>
        </p:nvSpPr>
        <p:spPr>
          <a:xfrm>
            <a:off x="4556960" y="4188149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936E0D-64B6-E8E1-964D-B7ABFF2AF56C}"/>
              </a:ext>
            </a:extLst>
          </p:cNvPr>
          <p:cNvSpPr/>
          <p:nvPr/>
        </p:nvSpPr>
        <p:spPr>
          <a:xfrm>
            <a:off x="2763796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F69A347-3DB8-23F9-DC8F-433E40F238C8}"/>
              </a:ext>
            </a:extLst>
          </p:cNvPr>
          <p:cNvSpPr/>
          <p:nvPr/>
        </p:nvSpPr>
        <p:spPr>
          <a:xfrm>
            <a:off x="2063252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674FA0-DBEA-B8A8-320D-BC1EC1520253}"/>
              </a:ext>
            </a:extLst>
          </p:cNvPr>
          <p:cNvSpPr/>
          <p:nvPr/>
        </p:nvSpPr>
        <p:spPr>
          <a:xfrm>
            <a:off x="4689387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BF974C6-E8B0-D2E2-5C30-F8F7DBD92CB3}"/>
              </a:ext>
            </a:extLst>
          </p:cNvPr>
          <p:cNvSpPr/>
          <p:nvPr/>
        </p:nvSpPr>
        <p:spPr>
          <a:xfrm>
            <a:off x="2413524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337D3D5-3915-14C7-1E3A-14F4A754941B}"/>
              </a:ext>
            </a:extLst>
          </p:cNvPr>
          <p:cNvSpPr/>
          <p:nvPr/>
        </p:nvSpPr>
        <p:spPr>
          <a:xfrm>
            <a:off x="3084859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0642BCE-D23F-1A78-C5C4-2EA828CF0399}"/>
              </a:ext>
            </a:extLst>
          </p:cNvPr>
          <p:cNvSpPr/>
          <p:nvPr/>
        </p:nvSpPr>
        <p:spPr>
          <a:xfrm>
            <a:off x="3374285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69C6A8-EA5C-9FDC-F43B-71251818FA6C}"/>
              </a:ext>
            </a:extLst>
          </p:cNvPr>
          <p:cNvSpPr/>
          <p:nvPr/>
        </p:nvSpPr>
        <p:spPr>
          <a:xfrm>
            <a:off x="3706601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C68F627-9186-C2A1-DB7F-B7A05E884314}"/>
              </a:ext>
            </a:extLst>
          </p:cNvPr>
          <p:cNvSpPr/>
          <p:nvPr/>
        </p:nvSpPr>
        <p:spPr>
          <a:xfrm>
            <a:off x="4019081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A8CEB82-D84E-A0A8-B851-4CEA41352ED6}"/>
              </a:ext>
            </a:extLst>
          </p:cNvPr>
          <p:cNvSpPr/>
          <p:nvPr/>
        </p:nvSpPr>
        <p:spPr>
          <a:xfrm>
            <a:off x="4373220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4947B66-E0D0-A320-C386-7424A646318A}"/>
              </a:ext>
            </a:extLst>
          </p:cNvPr>
          <p:cNvSpPr/>
          <p:nvPr/>
        </p:nvSpPr>
        <p:spPr>
          <a:xfrm>
            <a:off x="4988040" y="509720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669E200-EE3B-40E7-8C7A-FDA941D279C3}"/>
              </a:ext>
            </a:extLst>
          </p:cNvPr>
          <p:cNvSpPr/>
          <p:nvPr/>
        </p:nvSpPr>
        <p:spPr>
          <a:xfrm>
            <a:off x="7113788" y="520884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36D9125-2FA9-F75B-231A-A3981F7E8BAE}"/>
              </a:ext>
            </a:extLst>
          </p:cNvPr>
          <p:cNvSpPr/>
          <p:nvPr/>
        </p:nvSpPr>
        <p:spPr>
          <a:xfrm>
            <a:off x="7447469" y="5213761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751A3F5-2525-50DC-BE36-B3037D23E8EB}"/>
              </a:ext>
            </a:extLst>
          </p:cNvPr>
          <p:cNvSpPr/>
          <p:nvPr/>
        </p:nvSpPr>
        <p:spPr>
          <a:xfrm>
            <a:off x="7731369" y="5208845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E259F18-72EB-77AA-1D07-7749162AB3BF}"/>
              </a:ext>
            </a:extLst>
          </p:cNvPr>
          <p:cNvSpPr/>
          <p:nvPr/>
        </p:nvSpPr>
        <p:spPr>
          <a:xfrm>
            <a:off x="7294195" y="307282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C25D008-B007-5DC5-EE9E-AD72BA150478}"/>
              </a:ext>
            </a:extLst>
          </p:cNvPr>
          <p:cNvSpPr/>
          <p:nvPr/>
        </p:nvSpPr>
        <p:spPr>
          <a:xfrm>
            <a:off x="7616511" y="307282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00D069B-4F29-1E2F-0960-88BD8217D180}"/>
              </a:ext>
            </a:extLst>
          </p:cNvPr>
          <p:cNvSpPr/>
          <p:nvPr/>
        </p:nvSpPr>
        <p:spPr>
          <a:xfrm>
            <a:off x="7938827" y="307282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83C2681-9C87-6BE3-F8C0-A7ECFFAAA13B}"/>
              </a:ext>
            </a:extLst>
          </p:cNvPr>
          <p:cNvSpPr/>
          <p:nvPr/>
        </p:nvSpPr>
        <p:spPr>
          <a:xfrm>
            <a:off x="6744916" y="3072827"/>
            <a:ext cx="298653" cy="500062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A5DADB02-1823-C5DB-2E93-042A9FDC7787}"/>
              </a:ext>
            </a:extLst>
          </p:cNvPr>
          <p:cNvCxnSpPr>
            <a:cxnSpLocks/>
          </p:cNvCxnSpPr>
          <p:nvPr/>
        </p:nvCxnSpPr>
        <p:spPr>
          <a:xfrm flipH="1">
            <a:off x="5185574" y="3507592"/>
            <a:ext cx="1585160" cy="17254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83405C9-3726-A267-C866-D654534EA198}"/>
              </a:ext>
            </a:extLst>
          </p:cNvPr>
          <p:cNvSpPr txBox="1"/>
          <p:nvPr/>
        </p:nvSpPr>
        <p:spPr>
          <a:xfrm>
            <a:off x="6523185" y="3745990"/>
            <a:ext cx="3085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6541543-8C1B-0FE3-6088-C85A1E76DB7B}"/>
              </a:ext>
            </a:extLst>
          </p:cNvPr>
          <p:cNvSpPr txBox="1"/>
          <p:nvPr/>
        </p:nvSpPr>
        <p:spPr>
          <a:xfrm>
            <a:off x="1655975" y="5624398"/>
            <a:ext cx="3925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ও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D08E127-1424-E1CE-6B1B-770A699F78E7}"/>
              </a:ext>
            </a:extLst>
          </p:cNvPr>
          <p:cNvSpPr txBox="1"/>
          <p:nvPr/>
        </p:nvSpPr>
        <p:spPr>
          <a:xfrm>
            <a:off x="1930278" y="6183488"/>
            <a:ext cx="2800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6DD753AA-7034-C279-A125-95EF41832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90" y="5233038"/>
            <a:ext cx="1186988" cy="1509539"/>
          </a:xfrm>
          <a:prstGeom prst="rect">
            <a:avLst/>
          </a:prstGeom>
        </p:spPr>
      </p:pic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373D18E-D951-D821-EA33-FF0A9AED62F5}"/>
              </a:ext>
            </a:extLst>
          </p:cNvPr>
          <p:cNvCxnSpPr/>
          <p:nvPr/>
        </p:nvCxnSpPr>
        <p:spPr>
          <a:xfrm>
            <a:off x="6894242" y="2245105"/>
            <a:ext cx="11066" cy="754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C34FC04-459F-AB54-E251-2B1A9D3C4C5B}"/>
              </a:ext>
            </a:extLst>
          </p:cNvPr>
          <p:cNvCxnSpPr>
            <a:cxnSpLocks/>
          </p:cNvCxnSpPr>
          <p:nvPr/>
        </p:nvCxnSpPr>
        <p:spPr>
          <a:xfrm>
            <a:off x="7145584" y="2245105"/>
            <a:ext cx="94256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E7FFD5C-053E-933A-652D-23EF24193E06}"/>
              </a:ext>
            </a:extLst>
          </p:cNvPr>
          <p:cNvCxnSpPr/>
          <p:nvPr/>
        </p:nvCxnSpPr>
        <p:spPr>
          <a:xfrm flipH="1">
            <a:off x="7592848" y="2245105"/>
            <a:ext cx="23663" cy="754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0" name="Picture 89">
            <a:extLst>
              <a:ext uri="{FF2B5EF4-FFF2-40B4-BE49-F238E27FC236}">
                <a16:creationId xmlns:a16="http://schemas.microsoft.com/office/drawing/2014/main" id="{E9D92D05-2E5F-6415-97C1-CD6C92647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457"/>
          <a:stretch>
            <a:fillRect/>
          </a:stretch>
        </p:blipFill>
        <p:spPr>
          <a:xfrm>
            <a:off x="10214575" y="4168828"/>
            <a:ext cx="1234135" cy="103876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F7A4609-9338-F838-DF67-6DA754EA19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457"/>
          <a:stretch>
            <a:fillRect/>
          </a:stretch>
        </p:blipFill>
        <p:spPr>
          <a:xfrm>
            <a:off x="10626604" y="2053660"/>
            <a:ext cx="1231499" cy="10387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46EEF8-A8FC-5710-FA20-6A6DBC83354C}"/>
              </a:ext>
            </a:extLst>
          </p:cNvPr>
          <p:cNvSpPr txBox="1"/>
          <p:nvPr/>
        </p:nvSpPr>
        <p:spPr>
          <a:xfrm>
            <a:off x="3973786" y="359450"/>
            <a:ext cx="404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08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21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2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2" grpId="0" animBg="1"/>
      <p:bldP spid="64" grpId="0" animBg="1"/>
      <p:bldP spid="66" grpId="0" animBg="1"/>
      <p:bldP spid="68" grpId="0" animBg="1"/>
      <p:bldP spid="74" grpId="0"/>
      <p:bldP spid="75" grpId="0"/>
      <p:bldP spid="76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A0B1DE-FE5F-225C-FA69-B79E5E87DEBC}"/>
              </a:ext>
            </a:extLst>
          </p:cNvPr>
          <p:cNvSpPr txBox="1"/>
          <p:nvPr/>
        </p:nvSpPr>
        <p:spPr>
          <a:xfrm>
            <a:off x="3377380" y="1460090"/>
            <a:ext cx="3923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C16743-547D-F9DA-B1B6-11CB7B297D5D}"/>
              </a:ext>
            </a:extLst>
          </p:cNvPr>
          <p:cNvSpPr txBox="1"/>
          <p:nvPr/>
        </p:nvSpPr>
        <p:spPr>
          <a:xfrm>
            <a:off x="2094271" y="2920181"/>
            <a:ext cx="64892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ভেঙ্গে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ও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ও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24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0A6F7B-02A1-D22C-4695-A9D32841FCA2}"/>
              </a:ext>
            </a:extLst>
          </p:cNvPr>
          <p:cNvSpPr txBox="1"/>
          <p:nvPr/>
        </p:nvSpPr>
        <p:spPr>
          <a:xfrm>
            <a:off x="3028335" y="324465"/>
            <a:ext cx="6135329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F538D-DD8F-E2E0-E6D6-00DCB36E440A}"/>
              </a:ext>
            </a:extLst>
          </p:cNvPr>
          <p:cNvSpPr txBox="1"/>
          <p:nvPr/>
        </p:nvSpPr>
        <p:spPr>
          <a:xfrm>
            <a:off x="3028334" y="970796"/>
            <a:ext cx="6135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৮+৩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BC010-192F-4A30-F743-1AF5C39B007F}"/>
              </a:ext>
            </a:extLst>
          </p:cNvPr>
          <p:cNvSpPr/>
          <p:nvPr/>
        </p:nvSpPr>
        <p:spPr>
          <a:xfrm>
            <a:off x="1623248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042A4-E030-3033-17BD-1FC9BC1A3EAE}"/>
              </a:ext>
            </a:extLst>
          </p:cNvPr>
          <p:cNvSpPr/>
          <p:nvPr/>
        </p:nvSpPr>
        <p:spPr>
          <a:xfrm>
            <a:off x="2057399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F31FDD-8F53-DF3D-FFA7-4B74A0F6E0F8}"/>
              </a:ext>
            </a:extLst>
          </p:cNvPr>
          <p:cNvSpPr/>
          <p:nvPr/>
        </p:nvSpPr>
        <p:spPr>
          <a:xfrm>
            <a:off x="2491551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02EBA8-B9B1-8FD7-5FB9-1DD3D0EAAFF1}"/>
              </a:ext>
            </a:extLst>
          </p:cNvPr>
          <p:cNvSpPr/>
          <p:nvPr/>
        </p:nvSpPr>
        <p:spPr>
          <a:xfrm>
            <a:off x="2895630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B9C630-9BB4-4569-DC1E-6101CC278865}"/>
              </a:ext>
            </a:extLst>
          </p:cNvPr>
          <p:cNvSpPr/>
          <p:nvPr/>
        </p:nvSpPr>
        <p:spPr>
          <a:xfrm>
            <a:off x="3321482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FD703C-B8A7-FB2E-953E-DD910C302098}"/>
              </a:ext>
            </a:extLst>
          </p:cNvPr>
          <p:cNvSpPr/>
          <p:nvPr/>
        </p:nvSpPr>
        <p:spPr>
          <a:xfrm>
            <a:off x="3732585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A0A9FD-E8A1-7CC1-AF07-20C9C2C39A86}"/>
              </a:ext>
            </a:extLst>
          </p:cNvPr>
          <p:cNvSpPr/>
          <p:nvPr/>
        </p:nvSpPr>
        <p:spPr>
          <a:xfrm>
            <a:off x="4151527" y="206245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71D4E4-BCA6-5E04-199E-EAFBB2F91330}"/>
              </a:ext>
            </a:extLst>
          </p:cNvPr>
          <p:cNvSpPr/>
          <p:nvPr/>
        </p:nvSpPr>
        <p:spPr>
          <a:xfrm>
            <a:off x="7433822" y="2068062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CC299C-A16D-57A4-5009-561E429A2AD6}"/>
              </a:ext>
            </a:extLst>
          </p:cNvPr>
          <p:cNvSpPr/>
          <p:nvPr/>
        </p:nvSpPr>
        <p:spPr>
          <a:xfrm>
            <a:off x="7891022" y="206137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527E95-6C6E-97EE-18FC-59222EE38D08}"/>
              </a:ext>
            </a:extLst>
          </p:cNvPr>
          <p:cNvSpPr/>
          <p:nvPr/>
        </p:nvSpPr>
        <p:spPr>
          <a:xfrm>
            <a:off x="8348222" y="2068062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34FC51-6536-B78D-D6E6-AB041E82439D}"/>
              </a:ext>
            </a:extLst>
          </p:cNvPr>
          <p:cNvSpPr/>
          <p:nvPr/>
        </p:nvSpPr>
        <p:spPr>
          <a:xfrm>
            <a:off x="4594296" y="207365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DE88C-1703-495A-7975-44EA892637DE}"/>
              </a:ext>
            </a:extLst>
          </p:cNvPr>
          <p:cNvSpPr txBox="1"/>
          <p:nvPr/>
        </p:nvSpPr>
        <p:spPr>
          <a:xfrm>
            <a:off x="1303883" y="4006693"/>
            <a:ext cx="63354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ভেঙ্গে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১০ ও১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১১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2400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9A83867-96AC-A999-AA05-F1FB3234DF2C}"/>
              </a:ext>
            </a:extLst>
          </p:cNvPr>
          <p:cNvSpPr/>
          <p:nvPr/>
        </p:nvSpPr>
        <p:spPr>
          <a:xfrm>
            <a:off x="1623248" y="316669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6420AC-D8DA-FA9B-FB0A-5AE21BF058DD}"/>
              </a:ext>
            </a:extLst>
          </p:cNvPr>
          <p:cNvSpPr/>
          <p:nvPr/>
        </p:nvSpPr>
        <p:spPr>
          <a:xfrm>
            <a:off x="2057399" y="316669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D9D7D6-487A-7F7C-EF60-7DB1C3254558}"/>
              </a:ext>
            </a:extLst>
          </p:cNvPr>
          <p:cNvSpPr/>
          <p:nvPr/>
        </p:nvSpPr>
        <p:spPr>
          <a:xfrm>
            <a:off x="2491551" y="316669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89F6A6-9FF4-5A31-29C8-68E69DE488D9}"/>
              </a:ext>
            </a:extLst>
          </p:cNvPr>
          <p:cNvSpPr/>
          <p:nvPr/>
        </p:nvSpPr>
        <p:spPr>
          <a:xfrm>
            <a:off x="2895630" y="316669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AF5DC3-E2BB-4E93-881A-797AA8F75449}"/>
              </a:ext>
            </a:extLst>
          </p:cNvPr>
          <p:cNvSpPr/>
          <p:nvPr/>
        </p:nvSpPr>
        <p:spPr>
          <a:xfrm>
            <a:off x="3321482" y="316669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0A6BF4-931F-5DA2-A462-67A850F9DB8E}"/>
              </a:ext>
            </a:extLst>
          </p:cNvPr>
          <p:cNvSpPr/>
          <p:nvPr/>
        </p:nvSpPr>
        <p:spPr>
          <a:xfrm>
            <a:off x="3732585" y="3166694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0DEB3E-9322-8E2B-8686-B01CCD93746F}"/>
              </a:ext>
            </a:extLst>
          </p:cNvPr>
          <p:cNvSpPr/>
          <p:nvPr/>
        </p:nvSpPr>
        <p:spPr>
          <a:xfrm>
            <a:off x="4151527" y="316776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624890E-3C73-FEF0-5D91-0EB422465E7C}"/>
              </a:ext>
            </a:extLst>
          </p:cNvPr>
          <p:cNvSpPr/>
          <p:nvPr/>
        </p:nvSpPr>
        <p:spPr>
          <a:xfrm>
            <a:off x="4594296" y="3178969"/>
            <a:ext cx="411103" cy="50006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EDA7117-C245-F05E-0DE1-D60EE474C5AF}"/>
              </a:ext>
            </a:extLst>
          </p:cNvPr>
          <p:cNvCxnSpPr/>
          <p:nvPr/>
        </p:nvCxnSpPr>
        <p:spPr>
          <a:xfrm flipV="1">
            <a:off x="6371938" y="2701174"/>
            <a:ext cx="1061884" cy="675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C9AD59F-BB82-28C0-FC68-2F708CBE7371}"/>
              </a:ext>
            </a:extLst>
          </p:cNvPr>
          <p:cNvCxnSpPr>
            <a:cxnSpLocks/>
          </p:cNvCxnSpPr>
          <p:nvPr/>
        </p:nvCxnSpPr>
        <p:spPr>
          <a:xfrm>
            <a:off x="7433822" y="2613667"/>
            <a:ext cx="86830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81EB16C-BE36-0707-DA5B-EFB79285EA32}"/>
              </a:ext>
            </a:extLst>
          </p:cNvPr>
          <p:cNvSpPr txBox="1"/>
          <p:nvPr/>
        </p:nvSpPr>
        <p:spPr>
          <a:xfrm>
            <a:off x="7639373" y="3995678"/>
            <a:ext cx="1283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৮+৩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8933D6A-A9F8-CB28-4D3C-60F26109A960}"/>
              </a:ext>
            </a:extLst>
          </p:cNvPr>
          <p:cNvSpPr txBox="1"/>
          <p:nvPr/>
        </p:nvSpPr>
        <p:spPr>
          <a:xfrm>
            <a:off x="9527457" y="4006693"/>
            <a:ext cx="1002891" cy="66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6832DA7-FC4C-086E-B296-4A18341A7C99}"/>
              </a:ext>
            </a:extLst>
          </p:cNvPr>
          <p:cNvSpPr txBox="1"/>
          <p:nvPr/>
        </p:nvSpPr>
        <p:spPr>
          <a:xfrm>
            <a:off x="8922774" y="3993244"/>
            <a:ext cx="604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971B93-4EE1-7424-AB99-2E003A47F486}"/>
              </a:ext>
            </a:extLst>
          </p:cNvPr>
          <p:cNvSpPr txBox="1"/>
          <p:nvPr/>
        </p:nvSpPr>
        <p:spPr>
          <a:xfrm>
            <a:off x="2130588" y="5991850"/>
            <a:ext cx="1711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71EB04-E6F8-6637-25D4-86198630A7AD}"/>
              </a:ext>
            </a:extLst>
          </p:cNvPr>
          <p:cNvSpPr txBox="1"/>
          <p:nvPr/>
        </p:nvSpPr>
        <p:spPr>
          <a:xfrm>
            <a:off x="3270695" y="5991851"/>
            <a:ext cx="1050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D02E30-160F-13DB-72C6-D4258906D8CD}"/>
              </a:ext>
            </a:extLst>
          </p:cNvPr>
          <p:cNvSpPr txBox="1"/>
          <p:nvPr/>
        </p:nvSpPr>
        <p:spPr>
          <a:xfrm>
            <a:off x="4796571" y="6010050"/>
            <a:ext cx="1050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535600-C626-C8A8-75BD-B0E934660731}"/>
              </a:ext>
            </a:extLst>
          </p:cNvPr>
          <p:cNvSpPr txBox="1"/>
          <p:nvPr/>
        </p:nvSpPr>
        <p:spPr>
          <a:xfrm>
            <a:off x="4019738" y="6037346"/>
            <a:ext cx="1050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53CE65-2F7C-F214-1096-904F642A704C}"/>
              </a:ext>
            </a:extLst>
          </p:cNvPr>
          <p:cNvSpPr txBox="1"/>
          <p:nvPr/>
        </p:nvSpPr>
        <p:spPr>
          <a:xfrm>
            <a:off x="5776543" y="6028247"/>
            <a:ext cx="1349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11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F5E3CB-1F53-F132-3D85-90CD8F9D6B33}"/>
              </a:ext>
            </a:extLst>
          </p:cNvPr>
          <p:cNvSpPr txBox="1"/>
          <p:nvPr/>
        </p:nvSpPr>
        <p:spPr>
          <a:xfrm>
            <a:off x="2431473" y="2520363"/>
            <a:ext cx="1113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6D181B-C0D0-7B65-C772-CB35AC718199}"/>
              </a:ext>
            </a:extLst>
          </p:cNvPr>
          <p:cNvSpPr txBox="1"/>
          <p:nvPr/>
        </p:nvSpPr>
        <p:spPr>
          <a:xfrm>
            <a:off x="7564127" y="2738047"/>
            <a:ext cx="1061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9910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18932 0.1620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6" y="8102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-0.18359 0.1629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0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43" grpId="0"/>
      <p:bldP spid="44" grpId="0"/>
      <p:bldP spid="45" grpId="0"/>
      <p:bldP spid="4" grpId="0"/>
      <p:bldP spid="17" grpId="0"/>
      <p:bldP spid="19" grpId="0"/>
      <p:bldP spid="21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D31EE1-C9AD-3787-D62C-A5A5B90AD819}"/>
              </a:ext>
            </a:extLst>
          </p:cNvPr>
          <p:cNvSpPr txBox="1"/>
          <p:nvPr/>
        </p:nvSpPr>
        <p:spPr>
          <a:xfrm>
            <a:off x="3320877" y="137274"/>
            <a:ext cx="4891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মুল্যায়্যন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A6FE32-7E7A-C77A-AB8C-A076CC4C8FC5}"/>
              </a:ext>
            </a:extLst>
          </p:cNvPr>
          <p:cNvSpPr txBox="1"/>
          <p:nvPr/>
        </p:nvSpPr>
        <p:spPr>
          <a:xfrm>
            <a:off x="1988675" y="726274"/>
            <a:ext cx="3304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৭+৫=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D90CD9-B555-9BCF-A5C0-1E2BC492406C}"/>
              </a:ext>
            </a:extLst>
          </p:cNvPr>
          <p:cNvSpPr txBox="1"/>
          <p:nvPr/>
        </p:nvSpPr>
        <p:spPr>
          <a:xfrm>
            <a:off x="306547" y="1966672"/>
            <a:ext cx="5976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25457C-BEBC-D15B-8E03-EAF99503DE95}"/>
              </a:ext>
            </a:extLst>
          </p:cNvPr>
          <p:cNvSpPr txBox="1"/>
          <p:nvPr/>
        </p:nvSpPr>
        <p:spPr>
          <a:xfrm>
            <a:off x="6902486" y="2911835"/>
            <a:ext cx="5197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ভেঙ্গে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ও 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8F6423-5B94-1097-5CA4-B26A1D080AD5}"/>
              </a:ext>
            </a:extLst>
          </p:cNvPr>
          <p:cNvSpPr txBox="1"/>
          <p:nvPr/>
        </p:nvSpPr>
        <p:spPr>
          <a:xfrm>
            <a:off x="632239" y="4578405"/>
            <a:ext cx="59769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BC5A49-CD1F-1514-3A9C-04C8F2625CF6}"/>
              </a:ext>
            </a:extLst>
          </p:cNvPr>
          <p:cNvSpPr txBox="1"/>
          <p:nvPr/>
        </p:nvSpPr>
        <p:spPr>
          <a:xfrm>
            <a:off x="365212" y="2958001"/>
            <a:ext cx="6670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662A35-210D-EC76-13CA-49CE92E14922}"/>
              </a:ext>
            </a:extLst>
          </p:cNvPr>
          <p:cNvSpPr/>
          <p:nvPr/>
        </p:nvSpPr>
        <p:spPr>
          <a:xfrm>
            <a:off x="4364124" y="399665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AF990F-D0BD-48DA-9097-DDDCBE777E99}"/>
              </a:ext>
            </a:extLst>
          </p:cNvPr>
          <p:cNvSpPr/>
          <p:nvPr/>
        </p:nvSpPr>
        <p:spPr>
          <a:xfrm>
            <a:off x="7267869" y="1298553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EFFA75-387F-80B9-3F32-270C5CD8BBAA}"/>
              </a:ext>
            </a:extLst>
          </p:cNvPr>
          <p:cNvSpPr/>
          <p:nvPr/>
        </p:nvSpPr>
        <p:spPr>
          <a:xfrm>
            <a:off x="7903147" y="1291476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059297-8792-61CE-709C-4AD99C44179C}"/>
              </a:ext>
            </a:extLst>
          </p:cNvPr>
          <p:cNvSpPr/>
          <p:nvPr/>
        </p:nvSpPr>
        <p:spPr>
          <a:xfrm>
            <a:off x="8532381" y="1299545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C59649-D68A-11F8-6924-D0D84537857C}"/>
              </a:ext>
            </a:extLst>
          </p:cNvPr>
          <p:cNvSpPr/>
          <p:nvPr/>
        </p:nvSpPr>
        <p:spPr>
          <a:xfrm>
            <a:off x="9043945" y="1298553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5971A-C373-B753-A395-49849E15FD29}"/>
              </a:ext>
            </a:extLst>
          </p:cNvPr>
          <p:cNvSpPr/>
          <p:nvPr/>
        </p:nvSpPr>
        <p:spPr>
          <a:xfrm>
            <a:off x="4775786" y="1348591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DB7A4-B10D-5A1D-FFC9-2B7B33CEFF68}"/>
              </a:ext>
            </a:extLst>
          </p:cNvPr>
          <p:cNvSpPr/>
          <p:nvPr/>
        </p:nvSpPr>
        <p:spPr>
          <a:xfrm>
            <a:off x="4266736" y="1355674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6A97FE-337C-7E19-AE18-504F00E872C0}"/>
              </a:ext>
            </a:extLst>
          </p:cNvPr>
          <p:cNvSpPr/>
          <p:nvPr/>
        </p:nvSpPr>
        <p:spPr>
          <a:xfrm>
            <a:off x="3700286" y="1355674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C1A692-4325-4DAC-E16B-74EEFC1C7D0C}"/>
              </a:ext>
            </a:extLst>
          </p:cNvPr>
          <p:cNvSpPr/>
          <p:nvPr/>
        </p:nvSpPr>
        <p:spPr>
          <a:xfrm>
            <a:off x="3191295" y="1337603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065A79-236E-6F48-E7AD-B450FCFFBC1E}"/>
              </a:ext>
            </a:extLst>
          </p:cNvPr>
          <p:cNvSpPr/>
          <p:nvPr/>
        </p:nvSpPr>
        <p:spPr>
          <a:xfrm>
            <a:off x="2684242" y="132258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BA47D1-D697-BED4-94EA-74F01AC2D271}"/>
              </a:ext>
            </a:extLst>
          </p:cNvPr>
          <p:cNvSpPr/>
          <p:nvPr/>
        </p:nvSpPr>
        <p:spPr>
          <a:xfrm>
            <a:off x="2180079" y="1330092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EA7092-99FF-9887-D83D-9E2DBF3501FF}"/>
              </a:ext>
            </a:extLst>
          </p:cNvPr>
          <p:cNvSpPr/>
          <p:nvPr/>
        </p:nvSpPr>
        <p:spPr>
          <a:xfrm>
            <a:off x="1634681" y="1348591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B61E26-9A39-53A2-B18D-34B6E6AC1631}"/>
              </a:ext>
            </a:extLst>
          </p:cNvPr>
          <p:cNvSpPr/>
          <p:nvPr/>
        </p:nvSpPr>
        <p:spPr>
          <a:xfrm>
            <a:off x="9623600" y="1298553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F5F6A2-1026-74D0-CAE8-3A1D2400018F}"/>
              </a:ext>
            </a:extLst>
          </p:cNvPr>
          <p:cNvSpPr/>
          <p:nvPr/>
        </p:nvSpPr>
        <p:spPr>
          <a:xfrm>
            <a:off x="2089594" y="401422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357060-C3DD-73B0-28E6-B591C8569BCF}"/>
              </a:ext>
            </a:extLst>
          </p:cNvPr>
          <p:cNvSpPr/>
          <p:nvPr/>
        </p:nvSpPr>
        <p:spPr>
          <a:xfrm>
            <a:off x="4001261" y="399665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A26D46-DE23-9601-ACE7-E048396E2316}"/>
              </a:ext>
            </a:extLst>
          </p:cNvPr>
          <p:cNvSpPr/>
          <p:nvPr/>
        </p:nvSpPr>
        <p:spPr>
          <a:xfrm>
            <a:off x="2484344" y="399665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950FF4E-836B-D9B8-17D4-8844D2A8A457}"/>
              </a:ext>
            </a:extLst>
          </p:cNvPr>
          <p:cNvSpPr/>
          <p:nvPr/>
        </p:nvSpPr>
        <p:spPr>
          <a:xfrm>
            <a:off x="2829618" y="399665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20D90C-AE74-FA84-8849-0DD68B37CCFE}"/>
              </a:ext>
            </a:extLst>
          </p:cNvPr>
          <p:cNvSpPr/>
          <p:nvPr/>
        </p:nvSpPr>
        <p:spPr>
          <a:xfrm>
            <a:off x="3208849" y="3996650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AF7FD5-CAF9-7D26-1F85-6015648C56EC}"/>
              </a:ext>
            </a:extLst>
          </p:cNvPr>
          <p:cNvSpPr/>
          <p:nvPr/>
        </p:nvSpPr>
        <p:spPr>
          <a:xfrm>
            <a:off x="3620726" y="3978241"/>
            <a:ext cx="346586" cy="398206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141740-27D7-E270-D80E-CC33898D3D81}"/>
              </a:ext>
            </a:extLst>
          </p:cNvPr>
          <p:cNvCxnSpPr>
            <a:cxnSpLocks/>
          </p:cNvCxnSpPr>
          <p:nvPr/>
        </p:nvCxnSpPr>
        <p:spPr>
          <a:xfrm>
            <a:off x="9043945" y="1828177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7B79598-2C80-7C25-394A-6F5817D4D485}"/>
              </a:ext>
            </a:extLst>
          </p:cNvPr>
          <p:cNvSpPr txBox="1"/>
          <p:nvPr/>
        </p:nvSpPr>
        <p:spPr>
          <a:xfrm>
            <a:off x="3049076" y="6002594"/>
            <a:ext cx="2481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১০+২=১২</a:t>
            </a:r>
          </a:p>
        </p:txBody>
      </p:sp>
    </p:spTree>
    <p:extLst>
      <p:ext uri="{BB962C8B-B14F-4D97-AF65-F5344CB8AC3E}">
        <p14:creationId xmlns:p14="http://schemas.microsoft.com/office/powerpoint/2010/main" val="272558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21406 0.3877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03" y="19375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20417 0.3888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1944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96296E-6 L -0.19636 0.3879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1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E89608-CB41-ACBB-D983-C90E30161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ADFEE1-AEF5-75A5-990A-D27A9931DFA9}"/>
              </a:ext>
            </a:extLst>
          </p:cNvPr>
          <p:cNvSpPr txBox="1"/>
          <p:nvPr/>
        </p:nvSpPr>
        <p:spPr>
          <a:xfrm>
            <a:off x="6194716" y="739978"/>
            <a:ext cx="4748104" cy="959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সারসংক্ষেপ</a:t>
            </a:r>
            <a:endParaRPr lang="en-US" sz="6000" dirty="0"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3DB28A-9308-F324-14E0-81B9943CE7A9}"/>
              </a:ext>
            </a:extLst>
          </p:cNvPr>
          <p:cNvSpPr txBox="1"/>
          <p:nvPr/>
        </p:nvSpPr>
        <p:spPr>
          <a:xfrm>
            <a:off x="6086454" y="3101260"/>
            <a:ext cx="4856366" cy="70382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২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১০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শিখেছি,যোগের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ধাপগুলো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4FB93A-88F1-192B-BB10-3CC967CB893C}"/>
              </a:ext>
            </a:extLst>
          </p:cNvPr>
          <p:cNvSpPr txBox="1"/>
          <p:nvPr/>
        </p:nvSpPr>
        <p:spPr>
          <a:xfrm>
            <a:off x="6772482" y="1567526"/>
            <a:ext cx="417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82D480-48C6-DA8E-E3F9-3300A6AAB819}"/>
              </a:ext>
            </a:extLst>
          </p:cNvPr>
          <p:cNvSpPr txBox="1"/>
          <p:nvPr/>
        </p:nvSpPr>
        <p:spPr>
          <a:xfrm>
            <a:off x="6927866" y="4385588"/>
            <a:ext cx="4170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আগামীকাল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320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610A50-0CB3-1C28-D09E-68C014FC149F}"/>
              </a:ext>
            </a:extLst>
          </p:cNvPr>
          <p:cNvSpPr txBox="1"/>
          <p:nvPr/>
        </p:nvSpPr>
        <p:spPr>
          <a:xfrm>
            <a:off x="4124885" y="1419785"/>
            <a:ext cx="4018430" cy="82299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err="1">
                <a:solidFill>
                  <a:srgbClr val="595959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বাড়ির</a:t>
            </a:r>
            <a:r>
              <a:rPr lang="en-US" sz="4400" kern="1200" dirty="0">
                <a:solidFill>
                  <a:srgbClr val="595959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400" kern="1200" dirty="0" err="1">
                <a:solidFill>
                  <a:srgbClr val="595959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lang="en-US" sz="4400" kern="1200" dirty="0">
              <a:solidFill>
                <a:srgbClr val="595959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57A95B-F5FF-AF83-7407-49330889D63E}"/>
              </a:ext>
            </a:extLst>
          </p:cNvPr>
          <p:cNvSpPr txBox="1"/>
          <p:nvPr/>
        </p:nvSpPr>
        <p:spPr>
          <a:xfrm>
            <a:off x="1089150" y="2785067"/>
            <a:ext cx="5572769" cy="2110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6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৭+৩=</a:t>
            </a:r>
            <a:r>
              <a:rPr lang="en-US" sz="36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৮+৫=</a:t>
            </a:r>
            <a:r>
              <a:rPr lang="en-US" sz="3600" kern="1200" dirty="0" err="1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kern="1200" dirty="0">
                <a:solidFill>
                  <a:srgbClr val="59595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7" name="Graphic 6" descr="Work from home house outline">
            <a:extLst>
              <a:ext uri="{FF2B5EF4-FFF2-40B4-BE49-F238E27FC236}">
                <a16:creationId xmlns:a16="http://schemas.microsoft.com/office/drawing/2014/main" id="{24F0846C-CC38-616E-68F3-D1142BC7DA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10935" y="1419785"/>
            <a:ext cx="4018430" cy="40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29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1B825D-685D-BFEB-0838-7900A8EC6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5400000">
            <a:off x="3581398" y="-1752597"/>
            <a:ext cx="5029201" cy="12192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7D959D-44BD-0E80-5410-4A996D6970CA}"/>
              </a:ext>
            </a:extLst>
          </p:cNvPr>
          <p:cNvSpPr txBox="1"/>
          <p:nvPr/>
        </p:nvSpPr>
        <p:spPr>
          <a:xfrm>
            <a:off x="3392130" y="1962522"/>
            <a:ext cx="5165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400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3600" dirty="0" err="1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386</Words>
  <Application>Microsoft Office PowerPoint</Application>
  <PresentationFormat>Widescreen</PresentationFormat>
  <Paragraphs>75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61</cp:revision>
  <dcterms:created xsi:type="dcterms:W3CDTF">2026-07-03T17:15:03Z</dcterms:created>
  <dcterms:modified xsi:type="dcterms:W3CDTF">2026-07-08T05:16:51Z</dcterms:modified>
</cp:coreProperties>
</file>