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0"/>
  </p:notesMasterIdLst>
  <p:sldIdLst>
    <p:sldId id="333" r:id="rId2"/>
    <p:sldId id="321" r:id="rId3"/>
    <p:sldId id="334" r:id="rId4"/>
    <p:sldId id="262" r:id="rId5"/>
    <p:sldId id="341" r:id="rId6"/>
    <p:sldId id="342" r:id="rId7"/>
    <p:sldId id="343" r:id="rId8"/>
    <p:sldId id="344" r:id="rId9"/>
    <p:sldId id="345" r:id="rId10"/>
    <p:sldId id="346" r:id="rId11"/>
    <p:sldId id="348" r:id="rId12"/>
    <p:sldId id="347" r:id="rId13"/>
    <p:sldId id="350" r:id="rId14"/>
    <p:sldId id="335" r:id="rId15"/>
    <p:sldId id="340" r:id="rId16"/>
    <p:sldId id="337" r:id="rId17"/>
    <p:sldId id="338" r:id="rId18"/>
    <p:sldId id="32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BA60"/>
    <a:srgbClr val="E6F2E4"/>
    <a:srgbClr val="709828"/>
    <a:srgbClr val="008000"/>
    <a:srgbClr val="3EC4F5"/>
    <a:srgbClr val="000099"/>
    <a:srgbClr val="00CC00"/>
    <a:srgbClr val="FF66FF"/>
    <a:srgbClr val="CC00CC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6745" autoAdjust="0"/>
  </p:normalViewPr>
  <p:slideViewPr>
    <p:cSldViewPr snapToGrid="0">
      <p:cViewPr varScale="1">
        <p:scale>
          <a:sx n="81" d="100"/>
          <a:sy n="81" d="100"/>
        </p:scale>
        <p:origin x="754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5C6F19-B345-417D-B597-EEAB3848F351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A7AE9-FDCC-4359-9BE9-D8D344FF8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798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A7AE9-FDCC-4359-9BE9-D8D344FF817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593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openxmlformats.org/officeDocument/2006/relationships/image" Target="../media/image3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7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3.svg"/><Relationship Id="rId7" Type="http://schemas.openxmlformats.org/officeDocument/2006/relationships/image" Target="../../theme/media/image17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../theme/media/image15.svg"/><Relationship Id="rId4" Type="http://schemas.openxmlformats.org/officeDocument/2006/relationships/image" Target="../media/image1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9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emf"/><Relationship Id="rId5" Type="http://schemas.openxmlformats.org/officeDocument/2006/relationships/image" Target="../media/image2.png"/><Relationship Id="rId4" Type="http://schemas.microsoft.com/office/2007/relationships/hdphoto" Target="../media/hdphoto3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1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="" xmlns:a16="http://schemas.microsoft.com/office/drawing/2014/main" id="{AD648304-A3BA-7FAE-4D78-B8941E1FFE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23" y="41402"/>
            <a:ext cx="12017242" cy="67232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矩形 21">
            <a:extLst>
              <a:ext uri="{FF2B5EF4-FFF2-40B4-BE49-F238E27FC236}">
                <a16:creationId xmlns="" xmlns:a16="http://schemas.microsoft.com/office/drawing/2014/main" id="{CE9F19BC-2188-71E9-3241-50DED1DBB8F1}"/>
              </a:ext>
            </a:extLst>
          </p:cNvPr>
          <p:cNvSpPr/>
          <p:nvPr userDrawn="1"/>
        </p:nvSpPr>
        <p:spPr>
          <a:xfrm rot="21249330">
            <a:off x="2528902" y="5734789"/>
            <a:ext cx="2466206" cy="11068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19">
            <a:extLst>
              <a:ext uri="{FF2B5EF4-FFF2-40B4-BE49-F238E27FC236}">
                <a16:creationId xmlns="" xmlns:a16="http://schemas.microsoft.com/office/drawing/2014/main" id="{8CA8504B-7109-BE75-DDCD-4AA701AE3C9A}"/>
              </a:ext>
            </a:extLst>
          </p:cNvPr>
          <p:cNvSpPr/>
          <p:nvPr userDrawn="1"/>
        </p:nvSpPr>
        <p:spPr>
          <a:xfrm rot="21249330" flipV="1">
            <a:off x="1055592" y="1728553"/>
            <a:ext cx="3339573" cy="4918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5">
            <a:extLst>
              <a:ext uri="{FF2B5EF4-FFF2-40B4-BE49-F238E27FC236}">
                <a16:creationId xmlns="" xmlns:a16="http://schemas.microsoft.com/office/drawing/2014/main" id="{F9553C68-19C1-E1AE-4BBF-181762A387EC}"/>
              </a:ext>
            </a:extLst>
          </p:cNvPr>
          <p:cNvSpPr/>
          <p:nvPr userDrawn="1"/>
        </p:nvSpPr>
        <p:spPr>
          <a:xfrm rot="21249330">
            <a:off x="1044321" y="1902076"/>
            <a:ext cx="10078450" cy="507242"/>
          </a:xfrm>
          <a:custGeom>
            <a:avLst/>
            <a:gdLst>
              <a:gd name="connsiteX0" fmla="*/ 0 w 12595990"/>
              <a:gd name="connsiteY0" fmla="*/ 0 h 441960"/>
              <a:gd name="connsiteX1" fmla="*/ 12595990 w 12595990"/>
              <a:gd name="connsiteY1" fmla="*/ 0 h 441960"/>
              <a:gd name="connsiteX2" fmla="*/ 12595990 w 12595990"/>
              <a:gd name="connsiteY2" fmla="*/ 441960 h 441960"/>
              <a:gd name="connsiteX3" fmla="*/ 0 w 12595990"/>
              <a:gd name="connsiteY3" fmla="*/ 441960 h 441960"/>
              <a:gd name="connsiteX4" fmla="*/ 0 w 12595990"/>
              <a:gd name="connsiteY4" fmla="*/ 0 h 441960"/>
              <a:gd name="connsiteX0-1" fmla="*/ 0 w 12595990"/>
              <a:gd name="connsiteY0-2" fmla="*/ 0 h 441960"/>
              <a:gd name="connsiteX1-3" fmla="*/ 12595990 w 12595990"/>
              <a:gd name="connsiteY1-4" fmla="*/ 0 h 441960"/>
              <a:gd name="connsiteX2-5" fmla="*/ 12425431 w 12595990"/>
              <a:gd name="connsiteY2-6" fmla="*/ 424501 h 441960"/>
              <a:gd name="connsiteX3-7" fmla="*/ 0 w 12595990"/>
              <a:gd name="connsiteY3-8" fmla="*/ 441960 h 441960"/>
              <a:gd name="connsiteX4-9" fmla="*/ 0 w 12595990"/>
              <a:gd name="connsiteY4-10" fmla="*/ 0 h 441960"/>
              <a:gd name="connsiteX0-11" fmla="*/ 0 w 12482284"/>
              <a:gd name="connsiteY0-12" fmla="*/ 11639 h 453599"/>
              <a:gd name="connsiteX1-13" fmla="*/ 12482284 w 12482284"/>
              <a:gd name="connsiteY1-14" fmla="*/ 0 h 453599"/>
              <a:gd name="connsiteX2-15" fmla="*/ 12425431 w 12482284"/>
              <a:gd name="connsiteY2-16" fmla="*/ 436140 h 453599"/>
              <a:gd name="connsiteX3-17" fmla="*/ 0 w 12482284"/>
              <a:gd name="connsiteY3-18" fmla="*/ 453599 h 453599"/>
              <a:gd name="connsiteX4-19" fmla="*/ 0 w 12482284"/>
              <a:gd name="connsiteY4-20" fmla="*/ 11639 h 453599"/>
              <a:gd name="connsiteX0-21" fmla="*/ 0 w 12482284"/>
              <a:gd name="connsiteY0-22" fmla="*/ 11639 h 453599"/>
              <a:gd name="connsiteX1-23" fmla="*/ 12482284 w 12482284"/>
              <a:gd name="connsiteY1-24" fmla="*/ 0 h 453599"/>
              <a:gd name="connsiteX2-25" fmla="*/ 12385589 w 12482284"/>
              <a:gd name="connsiteY2-26" fmla="*/ 451211 h 453599"/>
              <a:gd name="connsiteX3-27" fmla="*/ 0 w 12482284"/>
              <a:gd name="connsiteY3-28" fmla="*/ 453599 h 453599"/>
              <a:gd name="connsiteX4-29" fmla="*/ 0 w 12482284"/>
              <a:gd name="connsiteY4-30" fmla="*/ 11639 h 453599"/>
              <a:gd name="connsiteX0-31" fmla="*/ 0 w 12482284"/>
              <a:gd name="connsiteY0-32" fmla="*/ 11639 h 453599"/>
              <a:gd name="connsiteX1-33" fmla="*/ 12482284 w 12482284"/>
              <a:gd name="connsiteY1-34" fmla="*/ 0 h 453599"/>
              <a:gd name="connsiteX2-35" fmla="*/ 12385589 w 12482284"/>
              <a:gd name="connsiteY2-36" fmla="*/ 451211 h 453599"/>
              <a:gd name="connsiteX3-37" fmla="*/ 0 w 12482284"/>
              <a:gd name="connsiteY3-38" fmla="*/ 453599 h 453599"/>
              <a:gd name="connsiteX4-39" fmla="*/ 0 w 12482284"/>
              <a:gd name="connsiteY4-40" fmla="*/ 11639 h 45359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482284" h="453599">
                <a:moveTo>
                  <a:pt x="0" y="11639"/>
                </a:moveTo>
                <a:lnTo>
                  <a:pt x="12482284" y="0"/>
                </a:lnTo>
                <a:lnTo>
                  <a:pt x="12385589" y="451211"/>
                </a:lnTo>
                <a:lnTo>
                  <a:pt x="0" y="453599"/>
                </a:lnTo>
                <a:lnTo>
                  <a:pt x="0" y="11639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4">
            <a:extLst>
              <a:ext uri="{FF2B5EF4-FFF2-40B4-BE49-F238E27FC236}">
                <a16:creationId xmlns="" xmlns:a16="http://schemas.microsoft.com/office/drawing/2014/main" id="{B43BAC34-3CFF-4784-EDDE-D2407AABD5DC}"/>
              </a:ext>
            </a:extLst>
          </p:cNvPr>
          <p:cNvSpPr/>
          <p:nvPr userDrawn="1"/>
        </p:nvSpPr>
        <p:spPr>
          <a:xfrm rot="21249330">
            <a:off x="483238" y="1713403"/>
            <a:ext cx="7000709" cy="396579"/>
          </a:xfrm>
          <a:prstGeom prst="rect">
            <a:avLst/>
          </a:prstGeom>
          <a:solidFill>
            <a:srgbClr val="7A0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6">
            <a:extLst>
              <a:ext uri="{FF2B5EF4-FFF2-40B4-BE49-F238E27FC236}">
                <a16:creationId xmlns="" xmlns:a16="http://schemas.microsoft.com/office/drawing/2014/main" id="{32B40858-0B8D-CCAA-F99A-A366A62DA099}"/>
              </a:ext>
            </a:extLst>
          </p:cNvPr>
          <p:cNvSpPr/>
          <p:nvPr userDrawn="1"/>
        </p:nvSpPr>
        <p:spPr>
          <a:xfrm rot="21249330">
            <a:off x="1028040" y="2545206"/>
            <a:ext cx="8730037" cy="118633"/>
          </a:xfrm>
          <a:prstGeom prst="rect">
            <a:avLst/>
          </a:prstGeom>
          <a:solidFill>
            <a:srgbClr val="024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7">
            <a:extLst>
              <a:ext uri="{FF2B5EF4-FFF2-40B4-BE49-F238E27FC236}">
                <a16:creationId xmlns="" xmlns:a16="http://schemas.microsoft.com/office/drawing/2014/main" id="{927FE858-62A7-E3DB-5A9E-FAEBE2EBCF52}"/>
              </a:ext>
            </a:extLst>
          </p:cNvPr>
          <p:cNvSpPr/>
          <p:nvPr userDrawn="1"/>
        </p:nvSpPr>
        <p:spPr>
          <a:xfrm rot="21249330">
            <a:off x="7181501" y="1281865"/>
            <a:ext cx="2821974" cy="326143"/>
          </a:xfrm>
          <a:prstGeom prst="rect">
            <a:avLst/>
          </a:prstGeom>
          <a:solidFill>
            <a:srgbClr val="7A0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9">
            <a:extLst>
              <a:ext uri="{FF2B5EF4-FFF2-40B4-BE49-F238E27FC236}">
                <a16:creationId xmlns="" xmlns:a16="http://schemas.microsoft.com/office/drawing/2014/main" id="{D6AB5132-EFB4-0043-7E70-F812FBAE4233}"/>
              </a:ext>
            </a:extLst>
          </p:cNvPr>
          <p:cNvSpPr/>
          <p:nvPr userDrawn="1"/>
        </p:nvSpPr>
        <p:spPr>
          <a:xfrm rot="21113439">
            <a:off x="1045835" y="4914054"/>
            <a:ext cx="6007495" cy="309723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1">
            <a:extLst>
              <a:ext uri="{FF2B5EF4-FFF2-40B4-BE49-F238E27FC236}">
                <a16:creationId xmlns="" xmlns:a16="http://schemas.microsoft.com/office/drawing/2014/main" id="{F036AC0A-4D5B-E74D-C3AE-7D63138B17D0}"/>
              </a:ext>
            </a:extLst>
          </p:cNvPr>
          <p:cNvSpPr/>
          <p:nvPr userDrawn="1"/>
        </p:nvSpPr>
        <p:spPr>
          <a:xfrm rot="21193431">
            <a:off x="5350325" y="4585336"/>
            <a:ext cx="5254955" cy="114074"/>
          </a:xfrm>
          <a:prstGeom prst="rect">
            <a:avLst/>
          </a:prstGeom>
          <a:solidFill>
            <a:srgbClr val="024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3">
            <a:extLst>
              <a:ext uri="{FF2B5EF4-FFF2-40B4-BE49-F238E27FC236}">
                <a16:creationId xmlns="" xmlns:a16="http://schemas.microsoft.com/office/drawing/2014/main" id="{950ABD43-8E2A-7344-D8A9-552B999F6AF2}"/>
              </a:ext>
            </a:extLst>
          </p:cNvPr>
          <p:cNvSpPr/>
          <p:nvPr userDrawn="1"/>
        </p:nvSpPr>
        <p:spPr>
          <a:xfrm>
            <a:off x="3281580" y="845772"/>
            <a:ext cx="5421718" cy="505921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椭圆 14">
            <a:extLst>
              <a:ext uri="{FF2B5EF4-FFF2-40B4-BE49-F238E27FC236}">
                <a16:creationId xmlns="" xmlns:a16="http://schemas.microsoft.com/office/drawing/2014/main" id="{56216B7C-AF21-C627-C8DB-842D3641BBCD}"/>
              </a:ext>
            </a:extLst>
          </p:cNvPr>
          <p:cNvSpPr/>
          <p:nvPr userDrawn="1"/>
        </p:nvSpPr>
        <p:spPr>
          <a:xfrm>
            <a:off x="3600199" y="1096169"/>
            <a:ext cx="4811930" cy="4595830"/>
          </a:xfrm>
          <a:prstGeom prst="ellipse">
            <a:avLst/>
          </a:prstGeom>
          <a:noFill/>
          <a:ln w="28575">
            <a:solidFill>
              <a:srgbClr val="024639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矩形 21">
            <a:extLst>
              <a:ext uri="{FF2B5EF4-FFF2-40B4-BE49-F238E27FC236}">
                <a16:creationId xmlns="" xmlns:a16="http://schemas.microsoft.com/office/drawing/2014/main" id="{4DD2704C-70F7-0A00-63D7-385A4B9C9159}"/>
              </a:ext>
            </a:extLst>
          </p:cNvPr>
          <p:cNvSpPr/>
          <p:nvPr userDrawn="1"/>
        </p:nvSpPr>
        <p:spPr>
          <a:xfrm rot="21068806">
            <a:off x="1287451" y="5024833"/>
            <a:ext cx="2466206" cy="49744"/>
          </a:xfrm>
          <a:prstGeom prst="rect">
            <a:avLst/>
          </a:prstGeom>
          <a:solidFill>
            <a:srgbClr val="7A0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3">
            <a:extLst>
              <a:ext uri="{FF2B5EF4-FFF2-40B4-BE49-F238E27FC236}">
                <a16:creationId xmlns="" xmlns:a16="http://schemas.microsoft.com/office/drawing/2014/main" id="{ACEB8DF1-9F0C-CDEA-2979-C8CA5478FE6B}"/>
              </a:ext>
            </a:extLst>
          </p:cNvPr>
          <p:cNvSpPr/>
          <p:nvPr userDrawn="1"/>
        </p:nvSpPr>
        <p:spPr>
          <a:xfrm>
            <a:off x="552433" y="484168"/>
            <a:ext cx="206444" cy="206444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0" name="椭圆 14">
            <a:extLst>
              <a:ext uri="{FF2B5EF4-FFF2-40B4-BE49-F238E27FC236}">
                <a16:creationId xmlns="" xmlns:a16="http://schemas.microsoft.com/office/drawing/2014/main" id="{FEE381E1-7724-FF61-E7E2-5F255366B9E6}"/>
              </a:ext>
            </a:extLst>
          </p:cNvPr>
          <p:cNvSpPr/>
          <p:nvPr userDrawn="1"/>
        </p:nvSpPr>
        <p:spPr>
          <a:xfrm>
            <a:off x="325236" y="642950"/>
            <a:ext cx="103222" cy="103222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1" name="椭圆 15">
            <a:extLst>
              <a:ext uri="{FF2B5EF4-FFF2-40B4-BE49-F238E27FC236}">
                <a16:creationId xmlns="" xmlns:a16="http://schemas.microsoft.com/office/drawing/2014/main" id="{7FFA1971-135F-00DF-1640-91E96A3D309E}"/>
              </a:ext>
            </a:extLst>
          </p:cNvPr>
          <p:cNvSpPr/>
          <p:nvPr userDrawn="1"/>
        </p:nvSpPr>
        <p:spPr>
          <a:xfrm>
            <a:off x="873071" y="41403"/>
            <a:ext cx="103222" cy="103222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2" name="椭圆 16">
            <a:extLst>
              <a:ext uri="{FF2B5EF4-FFF2-40B4-BE49-F238E27FC236}">
                <a16:creationId xmlns="" xmlns:a16="http://schemas.microsoft.com/office/drawing/2014/main" id="{BEE3D82B-0EDA-4976-5A9B-DAC207DD4385}"/>
              </a:ext>
            </a:extLst>
          </p:cNvPr>
          <p:cNvSpPr/>
          <p:nvPr userDrawn="1"/>
        </p:nvSpPr>
        <p:spPr>
          <a:xfrm>
            <a:off x="237013" y="474209"/>
            <a:ext cx="103222" cy="103222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3" name="椭圆 17">
            <a:extLst>
              <a:ext uri="{FF2B5EF4-FFF2-40B4-BE49-F238E27FC236}">
                <a16:creationId xmlns="" xmlns:a16="http://schemas.microsoft.com/office/drawing/2014/main" id="{46C9CC22-D311-1DCB-2D95-DF8C1F384CF2}"/>
              </a:ext>
            </a:extLst>
          </p:cNvPr>
          <p:cNvSpPr/>
          <p:nvPr userDrawn="1"/>
        </p:nvSpPr>
        <p:spPr>
          <a:xfrm>
            <a:off x="-103222" y="311907"/>
            <a:ext cx="206444" cy="206444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4" name="椭圆 18">
            <a:extLst>
              <a:ext uri="{FF2B5EF4-FFF2-40B4-BE49-F238E27FC236}">
                <a16:creationId xmlns="" xmlns:a16="http://schemas.microsoft.com/office/drawing/2014/main" id="{215E708F-D778-C164-7252-90C49CB6C2D1}"/>
              </a:ext>
            </a:extLst>
          </p:cNvPr>
          <p:cNvSpPr/>
          <p:nvPr userDrawn="1"/>
        </p:nvSpPr>
        <p:spPr>
          <a:xfrm>
            <a:off x="-95763" y="149605"/>
            <a:ext cx="103222" cy="103222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5" name="椭圆 19">
            <a:extLst>
              <a:ext uri="{FF2B5EF4-FFF2-40B4-BE49-F238E27FC236}">
                <a16:creationId xmlns="" xmlns:a16="http://schemas.microsoft.com/office/drawing/2014/main" id="{D7D999BF-35A7-C34E-FDA5-A86C35CA9396}"/>
              </a:ext>
            </a:extLst>
          </p:cNvPr>
          <p:cNvSpPr/>
          <p:nvPr userDrawn="1"/>
        </p:nvSpPr>
        <p:spPr>
          <a:xfrm>
            <a:off x="720727" y="267765"/>
            <a:ext cx="206444" cy="206444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6" name="椭圆 20">
            <a:extLst>
              <a:ext uri="{FF2B5EF4-FFF2-40B4-BE49-F238E27FC236}">
                <a16:creationId xmlns="" xmlns:a16="http://schemas.microsoft.com/office/drawing/2014/main" id="{5A9AE90E-ACBE-8129-6F57-14C487E61875}"/>
              </a:ext>
            </a:extLst>
          </p:cNvPr>
          <p:cNvSpPr/>
          <p:nvPr userDrawn="1"/>
        </p:nvSpPr>
        <p:spPr>
          <a:xfrm>
            <a:off x="120640" y="587389"/>
            <a:ext cx="103222" cy="103222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="" xmlns:a16="http://schemas.microsoft.com/office/drawing/2014/main" id="{279125CB-B722-4F2F-5A1D-846D8320359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857" y="1284669"/>
            <a:ext cx="4227898" cy="4107934"/>
          </a:xfrm>
          <a:custGeom>
            <a:avLst/>
            <a:gdLst>
              <a:gd name="connsiteX0" fmla="*/ 2398439 w 4796878"/>
              <a:gd name="connsiteY0" fmla="*/ 0 h 4591276"/>
              <a:gd name="connsiteX1" fmla="*/ 4796878 w 4796878"/>
              <a:gd name="connsiteY1" fmla="*/ 2295638 h 4591276"/>
              <a:gd name="connsiteX2" fmla="*/ 2398439 w 4796878"/>
              <a:gd name="connsiteY2" fmla="*/ 4591276 h 4591276"/>
              <a:gd name="connsiteX3" fmla="*/ 0 w 4796878"/>
              <a:gd name="connsiteY3" fmla="*/ 2295638 h 4591276"/>
              <a:gd name="connsiteX4" fmla="*/ 2398439 w 4796878"/>
              <a:gd name="connsiteY4" fmla="*/ 0 h 4591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96878" h="4591276">
                <a:moveTo>
                  <a:pt x="2398439" y="0"/>
                </a:moveTo>
                <a:cubicBezTo>
                  <a:pt x="3723060" y="0"/>
                  <a:pt x="4796878" y="1027792"/>
                  <a:pt x="4796878" y="2295638"/>
                </a:cubicBezTo>
                <a:cubicBezTo>
                  <a:pt x="4796878" y="3563484"/>
                  <a:pt x="3723060" y="4591276"/>
                  <a:pt x="2398439" y="4591276"/>
                </a:cubicBezTo>
                <a:cubicBezTo>
                  <a:pt x="1073818" y="4591276"/>
                  <a:pt x="0" y="3563484"/>
                  <a:pt x="0" y="2295638"/>
                </a:cubicBezTo>
                <a:cubicBezTo>
                  <a:pt x="0" y="1027792"/>
                  <a:pt x="1073818" y="0"/>
                  <a:pt x="2398439" y="0"/>
                </a:cubicBezTo>
                <a:close/>
              </a:path>
            </a:pathLst>
          </a:custGeom>
        </p:spPr>
      </p:pic>
      <p:sp>
        <p:nvSpPr>
          <p:cNvPr id="31" name="矩形 10">
            <a:extLst>
              <a:ext uri="{FF2B5EF4-FFF2-40B4-BE49-F238E27FC236}">
                <a16:creationId xmlns="" xmlns:a16="http://schemas.microsoft.com/office/drawing/2014/main" id="{0F1F311D-113C-588E-DCB3-5FE14505840D}"/>
              </a:ext>
            </a:extLst>
          </p:cNvPr>
          <p:cNvSpPr/>
          <p:nvPr userDrawn="1"/>
        </p:nvSpPr>
        <p:spPr>
          <a:xfrm rot="21291321">
            <a:off x="1385425" y="4751421"/>
            <a:ext cx="9720535" cy="501847"/>
          </a:xfrm>
          <a:custGeom>
            <a:avLst/>
            <a:gdLst>
              <a:gd name="connsiteX0" fmla="*/ 0 w 12562148"/>
              <a:gd name="connsiteY0" fmla="*/ 0 h 500126"/>
              <a:gd name="connsiteX1" fmla="*/ 12562148 w 12562148"/>
              <a:gd name="connsiteY1" fmla="*/ 0 h 500126"/>
              <a:gd name="connsiteX2" fmla="*/ 12562148 w 12562148"/>
              <a:gd name="connsiteY2" fmla="*/ 500126 h 500126"/>
              <a:gd name="connsiteX3" fmla="*/ 0 w 12562148"/>
              <a:gd name="connsiteY3" fmla="*/ 500126 h 500126"/>
              <a:gd name="connsiteX4" fmla="*/ 0 w 12562148"/>
              <a:gd name="connsiteY4" fmla="*/ 0 h 500126"/>
              <a:gd name="connsiteX0-1" fmla="*/ 267699 w 12562148"/>
              <a:gd name="connsiteY0-2" fmla="*/ 425770 h 500126"/>
              <a:gd name="connsiteX1-3" fmla="*/ 12562148 w 12562148"/>
              <a:gd name="connsiteY1-4" fmla="*/ 0 h 500126"/>
              <a:gd name="connsiteX2-5" fmla="*/ 12562148 w 12562148"/>
              <a:gd name="connsiteY2-6" fmla="*/ 500126 h 500126"/>
              <a:gd name="connsiteX3-7" fmla="*/ 0 w 12562148"/>
              <a:gd name="connsiteY3-8" fmla="*/ 500126 h 500126"/>
              <a:gd name="connsiteX4-9" fmla="*/ 267699 w 12562148"/>
              <a:gd name="connsiteY4-10" fmla="*/ 425770 h 50012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562148" h="500126">
                <a:moveTo>
                  <a:pt x="267699" y="425770"/>
                </a:moveTo>
                <a:lnTo>
                  <a:pt x="12562148" y="0"/>
                </a:lnTo>
                <a:lnTo>
                  <a:pt x="12562148" y="500126"/>
                </a:lnTo>
                <a:lnTo>
                  <a:pt x="0" y="500126"/>
                </a:lnTo>
                <a:lnTo>
                  <a:pt x="267699" y="425770"/>
                </a:lnTo>
                <a:close/>
              </a:path>
            </a:pathLst>
          </a:custGeom>
          <a:solidFill>
            <a:srgbClr val="7A0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12">
            <a:extLst>
              <a:ext uri="{FF2B5EF4-FFF2-40B4-BE49-F238E27FC236}">
                <a16:creationId xmlns="" xmlns:a16="http://schemas.microsoft.com/office/drawing/2014/main" id="{43542BD6-637B-78C1-23CF-6B51EA33247C}"/>
              </a:ext>
            </a:extLst>
          </p:cNvPr>
          <p:cNvSpPr/>
          <p:nvPr userDrawn="1"/>
        </p:nvSpPr>
        <p:spPr>
          <a:xfrm rot="21249330">
            <a:off x="1626761" y="5261436"/>
            <a:ext cx="9237862" cy="247181"/>
          </a:xfrm>
          <a:prstGeom prst="rect">
            <a:avLst/>
          </a:prstGeom>
          <a:solidFill>
            <a:srgbClr val="024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06091E44-1D7C-96BD-F0F0-7381A6036A2D}"/>
              </a:ext>
            </a:extLst>
          </p:cNvPr>
          <p:cNvSpPr txBox="1"/>
          <p:nvPr userDrawn="1"/>
        </p:nvSpPr>
        <p:spPr>
          <a:xfrm>
            <a:off x="5344681" y="2993194"/>
            <a:ext cx="1799689" cy="420772"/>
          </a:xfrm>
          <a:prstGeom prst="rect">
            <a:avLst/>
          </a:prstGeom>
          <a:noFill/>
        </p:spPr>
        <p:txBody>
          <a:bodyPr wrap="square" rtlCol="0">
            <a:prstTxWarp prst="textChevronInverted">
              <a:avLst/>
            </a:prstTxWarp>
            <a:spAutoFit/>
          </a:bodyPr>
          <a:lstStyle/>
          <a:p>
            <a:r>
              <a:rPr lang="en-US" sz="6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WELCOME</a:t>
            </a:r>
            <a:endParaRPr lang="en-US" sz="16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52824D68-BC74-29D1-A14B-E04706532630}"/>
              </a:ext>
            </a:extLst>
          </p:cNvPr>
          <p:cNvSpPr txBox="1"/>
          <p:nvPr userDrawn="1"/>
        </p:nvSpPr>
        <p:spPr>
          <a:xfrm>
            <a:off x="5528871" y="3491690"/>
            <a:ext cx="1443091" cy="803865"/>
          </a:xfrm>
          <a:prstGeom prst="rect">
            <a:avLst/>
          </a:prstGeom>
          <a:noFill/>
        </p:spPr>
        <p:txBody>
          <a:bodyPr wrap="square" rtlCol="0">
            <a:prstTxWarp prst="textChevronInverted">
              <a:avLst/>
            </a:prstTxWarp>
            <a:spAutoFit/>
          </a:bodyPr>
          <a:lstStyle/>
          <a:p>
            <a:r>
              <a:rPr lang="en-US" sz="1400" dirty="0">
                <a:latin typeface="Arial Black" panose="020B0A04020102020204" pitchFamily="34" charset="0"/>
              </a:rPr>
              <a:t>     </a:t>
            </a:r>
            <a:r>
              <a:rPr lang="en-US" sz="1400" dirty="0">
                <a:solidFill>
                  <a:schemeClr val="accent2"/>
                </a:solidFill>
                <a:latin typeface="Arial Black" panose="020B0A04020102020204" pitchFamily="34" charset="0"/>
              </a:rPr>
              <a:t>TO</a:t>
            </a:r>
          </a:p>
          <a:p>
            <a:r>
              <a:rPr lang="en-US" sz="2400" dirty="0">
                <a:latin typeface="Arial Black" panose="020B0A04020102020204" pitchFamily="34" charset="0"/>
              </a:rPr>
              <a:t> </a:t>
            </a:r>
            <a:r>
              <a:rPr lang="en-US" sz="2800" dirty="0">
                <a:solidFill>
                  <a:srgbClr val="002060"/>
                </a:solidFill>
                <a:latin typeface="Arial Black" panose="020B0A04020102020204" pitchFamily="34" charset="0"/>
              </a:rPr>
              <a:t>ALL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="" xmlns:a16="http://schemas.microsoft.com/office/drawing/2014/main" id="{1D634EFF-A2A3-67AA-5F76-877D12F0511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26" y="-288332"/>
            <a:ext cx="870801" cy="83422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352" y="2479537"/>
            <a:ext cx="2072340" cy="2942822"/>
          </a:xfrm>
          <a:prstGeom prst="rect">
            <a:avLst/>
          </a:prstGeom>
        </p:spPr>
      </p:pic>
      <p:grpSp>
        <p:nvGrpSpPr>
          <p:cNvPr id="37" name="Group 36"/>
          <p:cNvGrpSpPr/>
          <p:nvPr userDrawn="1"/>
        </p:nvGrpSpPr>
        <p:grpSpPr>
          <a:xfrm>
            <a:off x="10312487" y="6232155"/>
            <a:ext cx="1704626" cy="610027"/>
            <a:chOff x="10106043" y="6228968"/>
            <a:chExt cx="1704626" cy="610027"/>
          </a:xfrm>
        </p:grpSpPr>
        <p:pic>
          <p:nvPicPr>
            <p:cNvPr id="38" name="Picture 37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41" name="Rectangle 40"/>
          <p:cNvSpPr/>
          <p:nvPr userDrawn="1"/>
        </p:nvSpPr>
        <p:spPr>
          <a:xfrm>
            <a:off x="3191077" y="6641076"/>
            <a:ext cx="712024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Md.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Koyes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Ahmed, Assistant Teacher, Mohammadpur A.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Gofur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GPS,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Dakshin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Surma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Sylhet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sz="1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607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8 -0.03912 L 0.6793 0.89745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490" y="4682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  <p:bldP spid="32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4731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895923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0" dirty="0" smtClean="0">
                <a:latin typeface="Bauhaus 93" panose="04030905020B02020C02" pitchFamily="82" charset="0"/>
                <a:cs typeface="NikoshBAN" panose="02000000000000000000" pitchFamily="2" charset="0"/>
              </a:rPr>
              <a:t>IDENTITY</a:t>
            </a:r>
            <a:endParaRPr lang="en-US" sz="4400" b="0" dirty="0">
              <a:latin typeface="Bauhaus 93" panose="04030905020B02020C02" pitchFamily="8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EB28EDD-F09C-1E93-4043-58BCAC4B3F8E}"/>
              </a:ext>
            </a:extLst>
          </p:cNvPr>
          <p:cNvSpPr/>
          <p:nvPr userDrawn="1"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52729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="" xmlns:a16="http://schemas.microsoft.com/office/drawing/2014/main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53B9FA6-4A0F-4E2B-6CEA-704829109C7D}"/>
              </a:ext>
            </a:extLst>
          </p:cNvPr>
          <p:cNvSpPr txBox="1"/>
          <p:nvPr/>
        </p:nvSpPr>
        <p:spPr>
          <a:xfrm>
            <a:off x="2201901" y="1553012"/>
            <a:ext cx="2969791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Teacher Identity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27B961E-3913-4CCF-9314-6D725B6D97D5}"/>
              </a:ext>
            </a:extLst>
          </p:cNvPr>
          <p:cNvSpPr txBox="1"/>
          <p:nvPr/>
        </p:nvSpPr>
        <p:spPr>
          <a:xfrm>
            <a:off x="7758523" y="1553012"/>
            <a:ext cx="2995336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Lesson Identity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263" y="5322340"/>
            <a:ext cx="1051300" cy="1184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72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365997" y="593246"/>
            <a:ext cx="2647564" cy="76559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Group</a:t>
            </a:r>
            <a:r>
              <a:rPr lang="en-US" sz="3000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Work</a:t>
            </a:r>
            <a:endParaRPr lang="bn-IN" sz="3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43740" y="1356367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173683" y="385729"/>
            <a:ext cx="1413729" cy="10163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483496" y="389887"/>
            <a:ext cx="1445900" cy="103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979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06417" y="1156263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568275" y="1267297"/>
            <a:ext cx="62411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Students</a:t>
            </a:r>
            <a:r>
              <a:rPr lang="en-US" sz="2000" b="1" baseline="0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will be able to.........</a:t>
            </a:r>
            <a:endParaRPr lang="en-US" sz="2000" b="1" dirty="0"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8156C0E0-AEBD-A6AD-7336-39B075885C8B}"/>
              </a:ext>
            </a:extLst>
          </p:cNvPr>
          <p:cNvSpPr txBox="1"/>
          <p:nvPr userDrawn="1"/>
        </p:nvSpPr>
        <p:spPr>
          <a:xfrm>
            <a:off x="4086809" y="536950"/>
            <a:ext cx="4096139" cy="55399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Learning Outcomes</a:t>
            </a:r>
            <a:endParaRPr lang="en-US" sz="3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754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781062" y="634561"/>
            <a:ext cx="3483028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Individual Work</a:t>
            </a:r>
            <a:endParaRPr lang="bn-IN" sz="3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81062" y="1494521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23C8203A-B144-71F9-629E-7AA1C5AF79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850423" y="466991"/>
            <a:ext cx="900003" cy="90000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765FB252-1BCA-872A-1B93-6B1E14E5C18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105053" y="342876"/>
            <a:ext cx="1024118" cy="102411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="" xmlns:a16="http://schemas.microsoft.com/office/drawing/2014/main" id="{0931C303-E426-6793-EDC3-8EDF7AA4C5E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436497" y="466991"/>
            <a:ext cx="910387" cy="910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164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1596052" y="701039"/>
            <a:ext cx="319350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Assessment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684525" y="1399594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934121" cy="93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70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2007803" y="791520"/>
            <a:ext cx="320312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Home</a:t>
            </a:r>
            <a:r>
              <a:rPr lang="en-US" sz="4000" b="1" baseline="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Work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465116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392091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81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67" y="81417"/>
            <a:ext cx="11980506" cy="66807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097423-3D74-84E9-2AD3-A45B3104676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183" y="3698299"/>
            <a:ext cx="6861576" cy="2834130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10106043" y="6228968"/>
            <a:ext cx="1704626" cy="610027"/>
            <a:chOff x="10106043" y="6228968"/>
            <a:chExt cx="1704626" cy="610027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0" name="Rectangle 9"/>
          <p:cNvSpPr/>
          <p:nvPr userDrawn="1"/>
        </p:nvSpPr>
        <p:spPr>
          <a:xfrm>
            <a:off x="2985796" y="6623635"/>
            <a:ext cx="712024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Md.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Koyes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Ahmed, Assistant Teacher, Mohammadpur A.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Gofur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GPS,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Dakshin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Surma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Sylhet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sz="1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326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 userDrawn="1"/>
        </p:nvSpPr>
        <p:spPr>
          <a:xfrm>
            <a:off x="1193044" y="671320"/>
            <a:ext cx="2647564" cy="76559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Pair Work</a:t>
            </a:r>
            <a:endParaRPr lang="bn-IN" sz="3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 userDrawn="1"/>
        </p:nvSpPr>
        <p:spPr>
          <a:xfrm rot="10800000">
            <a:off x="771731" y="1522513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2">
            <a:extLst>
              <a:ext uri="{FF2B5EF4-FFF2-40B4-BE49-F238E27FC236}">
                <a16:creationId xmlns:a16="http://schemas.microsoft.com/office/drawing/2014/main" xmlns="" id="{579B8868-7EC4-E706-E9B4-6740293321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918232" cy="918232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5C87DC50-4D73-F1D6-CE85-9F673A216A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918232" cy="91823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xmlns="" id="{F5998754-D26F-8593-7BED-6F2AD32637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918232" cy="91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630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3528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="" xmlns:a16="http://schemas.microsoft.com/office/drawing/2014/main" id="{B8E7872C-1867-4538-1453-42919C14ACF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3"/>
            <a:srcRect/>
            <a:tile tx="0" ty="0" sx="100000" sy="100000" flip="none" algn="tl"/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9" name="Group 8"/>
          <p:cNvGrpSpPr/>
          <p:nvPr userDrawn="1"/>
        </p:nvGrpSpPr>
        <p:grpSpPr>
          <a:xfrm>
            <a:off x="10106043" y="6228968"/>
            <a:ext cx="1704626" cy="610027"/>
            <a:chOff x="10106043" y="6228968"/>
            <a:chExt cx="1704626" cy="610027"/>
          </a:xfrm>
        </p:grpSpPr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15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2985796" y="6558318"/>
            <a:ext cx="712024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Md.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Koyes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Ahmed, Assistant Teacher, Mohammadpur A.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Gofur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GPS,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Dakshin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Surma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Sylhet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sz="1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373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4" r:id="rId10"/>
    <p:sldLayoutId id="21474836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koyesdsurma.syl@gmail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9194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902FB62E-0398-CDAE-E96B-E179A0CA40E5}"/>
              </a:ext>
            </a:extLst>
          </p:cNvPr>
          <p:cNvSpPr txBox="1"/>
          <p:nvPr/>
        </p:nvSpPr>
        <p:spPr>
          <a:xfrm>
            <a:off x="9386768" y="2457520"/>
            <a:ext cx="2651261" cy="2693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 smtClean="0">
                <a:cs typeface="Times New Roman" panose="02020603050405020304" pitchFamily="18" charset="0"/>
              </a:rPr>
              <a:t>Class: Three</a:t>
            </a:r>
          </a:p>
          <a:p>
            <a:pPr>
              <a:spcAft>
                <a:spcPts val="600"/>
              </a:spcAft>
            </a:pPr>
            <a:r>
              <a:rPr lang="en-US" sz="2400" b="1" dirty="0" smtClean="0">
                <a:cs typeface="Times New Roman" panose="02020603050405020304" pitchFamily="18" charset="0"/>
              </a:rPr>
              <a:t>Subject</a:t>
            </a:r>
            <a:r>
              <a:rPr lang="en-US" sz="2400" b="1" dirty="0">
                <a:cs typeface="Times New Roman" panose="02020603050405020304" pitchFamily="18" charset="0"/>
              </a:rPr>
              <a:t>: </a:t>
            </a:r>
            <a:r>
              <a:rPr lang="en-US" sz="2400" b="1" dirty="0" smtClean="0">
                <a:cs typeface="Times New Roman" panose="02020603050405020304" pitchFamily="18" charset="0"/>
              </a:rPr>
              <a:t>English</a:t>
            </a:r>
          </a:p>
          <a:p>
            <a:pPr>
              <a:spcAft>
                <a:spcPts val="600"/>
              </a:spcAft>
            </a:pPr>
            <a:r>
              <a:rPr lang="en-US" sz="2400" b="1" dirty="0" smtClean="0">
                <a:cs typeface="Times New Roman" panose="02020603050405020304" pitchFamily="18" charset="0"/>
              </a:rPr>
              <a:t>Unit: 2,</a:t>
            </a:r>
          </a:p>
          <a:p>
            <a:pPr>
              <a:spcAft>
                <a:spcPts val="600"/>
              </a:spcAft>
            </a:pPr>
            <a:r>
              <a:rPr lang="en-US" sz="2400" b="1" dirty="0" smtClean="0">
                <a:cs typeface="Times New Roman" panose="02020603050405020304" pitchFamily="18" charset="0"/>
              </a:rPr>
              <a:t>Lesson</a:t>
            </a:r>
            <a:r>
              <a:rPr lang="en-US" sz="2400" b="1" dirty="0">
                <a:cs typeface="Times New Roman" panose="02020603050405020304" pitchFamily="18" charset="0"/>
              </a:rPr>
              <a:t>: 1 </a:t>
            </a:r>
            <a:endParaRPr lang="en-US" sz="2400" b="1" dirty="0" smtClean="0"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2400" b="1" dirty="0">
                <a:cs typeface="Times New Roman" panose="02020603050405020304" pitchFamily="18" charset="0"/>
              </a:rPr>
              <a:t>Page-21</a:t>
            </a:r>
          </a:p>
          <a:p>
            <a:pPr>
              <a:spcAft>
                <a:spcPts val="600"/>
              </a:spcAft>
            </a:pPr>
            <a:r>
              <a:rPr lang="en-US" sz="2400" b="1" dirty="0" smtClean="0">
                <a:cs typeface="Times New Roman" panose="02020603050405020304" pitchFamily="18" charset="0"/>
              </a:rPr>
              <a:t>Time: </a:t>
            </a:r>
            <a:r>
              <a:rPr lang="en-US" sz="2400" b="1" dirty="0">
                <a:cs typeface="Times New Roman" panose="02020603050405020304" pitchFamily="18" charset="0"/>
              </a:rPr>
              <a:t>45 minutes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70321" y="2195910"/>
            <a:ext cx="38600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MD KOYES AHMED</a:t>
            </a:r>
            <a:endParaRPr lang="en-US" sz="2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31723" y="2786879"/>
            <a:ext cx="545812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</a:t>
            </a:r>
            <a:r>
              <a:rPr lang="en-US" sz="36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</a:t>
            </a:r>
          </a:p>
          <a:p>
            <a:pPr algn="ctr"/>
            <a:endParaRPr lang="en-US" sz="12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Mohammadpur </a:t>
            </a:r>
            <a:r>
              <a:rPr lang="en-US" sz="24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24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Gofur</a:t>
            </a:r>
            <a:r>
              <a:rPr lang="en-US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GPS</a:t>
            </a:r>
            <a:endParaRPr lang="en-US" sz="28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Dakshin</a:t>
            </a:r>
            <a:r>
              <a:rPr lang="en-US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Surma</a:t>
            </a:r>
            <a:r>
              <a:rPr lang="en-US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Sylhet</a:t>
            </a:r>
            <a:r>
              <a:rPr lang="en-US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en-US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E-mail: </a:t>
            </a:r>
            <a:r>
              <a:rPr lang="en-US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koyesdsurma.syl@gmail.com</a:t>
            </a:r>
            <a:endParaRPr lang="en-US" sz="20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Mobile: 01710504502.</a:t>
            </a:r>
          </a:p>
        </p:txBody>
      </p:sp>
      <p:pic>
        <p:nvPicPr>
          <p:cNvPr id="21" name="Picture Placeholder 4"/>
          <p:cNvPicPr>
            <a:picLocks noGrp="1" noChangeAspect="1"/>
          </p:cNvPicPr>
          <p:nvPr>
            <p:ph type="pic"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8721" y="1628686"/>
            <a:ext cx="3680889" cy="52270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9844" y="2195910"/>
            <a:ext cx="2596924" cy="3375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8861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804580" y="3072444"/>
            <a:ext cx="10440000" cy="1255281"/>
            <a:chOff x="618509" y="2242900"/>
            <a:chExt cx="10647046" cy="940120"/>
          </a:xfrm>
        </p:grpSpPr>
        <p:grpSp>
          <p:nvGrpSpPr>
            <p:cNvPr id="7" name="Group 6"/>
            <p:cNvGrpSpPr/>
            <p:nvPr/>
          </p:nvGrpSpPr>
          <p:grpSpPr>
            <a:xfrm>
              <a:off x="618509" y="2242900"/>
              <a:ext cx="10517919" cy="939600"/>
              <a:chOff x="618509" y="2242900"/>
              <a:chExt cx="10517919" cy="939600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3187628" y="2242900"/>
                <a:ext cx="7948800" cy="939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618509" y="2242900"/>
                <a:ext cx="2395887" cy="9396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571500" indent="-571500" algn="ctr">
                  <a:buFont typeface="Wingdings" panose="05000000000000000000" pitchFamily="2" charset="2"/>
                  <a:buChar char="q"/>
                </a:pPr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1" name="Group 10"/>
              <p:cNvGrpSpPr/>
              <p:nvPr/>
            </p:nvGrpSpPr>
            <p:grpSpPr>
              <a:xfrm>
                <a:off x="2653044" y="2437020"/>
                <a:ext cx="907139" cy="581838"/>
                <a:chOff x="2758149" y="2437020"/>
                <a:chExt cx="907139" cy="581838"/>
              </a:xfrm>
            </p:grpSpPr>
            <p:grpSp>
              <p:nvGrpSpPr>
                <p:cNvPr id="12" name="Group 11"/>
                <p:cNvGrpSpPr/>
                <p:nvPr/>
              </p:nvGrpSpPr>
              <p:grpSpPr>
                <a:xfrm>
                  <a:off x="2758149" y="2437020"/>
                  <a:ext cx="907139" cy="581838"/>
                  <a:chOff x="2758149" y="2437020"/>
                  <a:chExt cx="907139" cy="581838"/>
                </a:xfrm>
              </p:grpSpPr>
              <p:sp>
                <p:nvSpPr>
                  <p:cNvPr id="16" name="Oval 15"/>
                  <p:cNvSpPr/>
                  <p:nvPr/>
                </p:nvSpPr>
                <p:spPr>
                  <a:xfrm>
                    <a:off x="2758149" y="243702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" name="Oval 16"/>
                  <p:cNvSpPr/>
                  <p:nvPr/>
                </p:nvSpPr>
                <p:spPr>
                  <a:xfrm>
                    <a:off x="2758149" y="268021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" name="Oval 17"/>
                  <p:cNvSpPr/>
                  <p:nvPr/>
                </p:nvSpPr>
                <p:spPr>
                  <a:xfrm>
                    <a:off x="2758149" y="292340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9" name="Group 18"/>
                  <p:cNvGrpSpPr/>
                  <p:nvPr/>
                </p:nvGrpSpPr>
                <p:grpSpPr>
                  <a:xfrm>
                    <a:off x="3510582" y="2437020"/>
                    <a:ext cx="154706" cy="581837"/>
                    <a:chOff x="4337050" y="2368550"/>
                    <a:chExt cx="139700" cy="812800"/>
                  </a:xfrm>
                </p:grpSpPr>
                <p:sp>
                  <p:nvSpPr>
                    <p:cNvPr id="20" name="Oval 19"/>
                    <p:cNvSpPr/>
                    <p:nvPr/>
                  </p:nvSpPr>
                  <p:spPr>
                    <a:xfrm>
                      <a:off x="4337050" y="236855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1" name="Oval 20"/>
                    <p:cNvSpPr/>
                    <p:nvPr/>
                  </p:nvSpPr>
                  <p:spPr>
                    <a:xfrm>
                      <a:off x="4337050" y="2708275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2" name="Oval 21"/>
                    <p:cNvSpPr/>
                    <p:nvPr/>
                  </p:nvSpPr>
                  <p:spPr>
                    <a:xfrm>
                      <a:off x="4337050" y="304800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85000"/>
                        <a:lumOff val="1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13" name="Rounded Rectangle 12"/>
                <p:cNvSpPr/>
                <p:nvPr/>
              </p:nvSpPr>
              <p:spPr>
                <a:xfrm>
                  <a:off x="2793602" y="2460587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Rounded Rectangle 13"/>
                <p:cNvSpPr/>
                <p:nvPr/>
              </p:nvSpPr>
              <p:spPr>
                <a:xfrm>
                  <a:off x="2793602" y="2698952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Rounded Rectangle 14"/>
                <p:cNvSpPr/>
                <p:nvPr/>
              </p:nvSpPr>
              <p:spPr>
                <a:xfrm>
                  <a:off x="2793602" y="2937316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8" name="Rectangle 7"/>
            <p:cNvSpPr/>
            <p:nvPr/>
          </p:nvSpPr>
          <p:spPr>
            <a:xfrm>
              <a:off x="3187628" y="2255243"/>
              <a:ext cx="8077927" cy="927777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>
              <a:spAutoFit/>
            </a:bodyPr>
            <a:lstStyle/>
            <a:p>
              <a:endParaRPr lang="en-US" sz="1050" b="1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r>
                <a:rPr lang="en-US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Participating </a:t>
              </a:r>
              <a:r>
                <a: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 conversations for exchanging</a:t>
              </a:r>
            </a:p>
            <a:p>
              <a:r>
                <a: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</a:t>
              </a:r>
              <a:r>
                <a:rPr lang="en-US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information </a:t>
              </a:r>
              <a:r>
                <a: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about family and friends.</a:t>
              </a:r>
              <a:endPara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34769" y="1702374"/>
            <a:ext cx="10409811" cy="1120476"/>
            <a:chOff x="618509" y="1185152"/>
            <a:chExt cx="10487505" cy="939600"/>
          </a:xfrm>
        </p:grpSpPr>
        <p:sp>
          <p:nvSpPr>
            <p:cNvPr id="24" name="Rectangle 23"/>
            <p:cNvSpPr/>
            <p:nvPr/>
          </p:nvSpPr>
          <p:spPr>
            <a:xfrm>
              <a:off x="3187627" y="1185152"/>
              <a:ext cx="7918387" cy="9396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sz="24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r>
                <a:rPr lang="en-US" sz="2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Reading aloud simple sentences with </a:t>
              </a:r>
              <a:r>
                <a:rPr lang="en-US" sz="24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proper </a:t>
              </a:r>
              <a:br>
                <a:rPr lang="en-US" sz="24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sz="24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	stress</a:t>
              </a:r>
              <a:r>
                <a:rPr lang="en-US" sz="2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intonation and punctuation.</a:t>
              </a:r>
              <a:endParaRPr lang="en-AE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18509" y="1185152"/>
              <a:ext cx="2395887" cy="9396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indent="-457200" algn="ctr">
                <a:buFont typeface="Wingdings" panose="05000000000000000000" pitchFamily="2" charset="2"/>
                <a:buChar char="q"/>
              </a:pPr>
              <a:r>
                <a:rPr lang="en-US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2653044" y="1416742"/>
              <a:ext cx="907139" cy="581838"/>
              <a:chOff x="2758149" y="2437020"/>
              <a:chExt cx="907139" cy="581838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31" name="Oval 30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4" name="Group 33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35" name="Oval 34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" name="Oval 35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" name="Oval 36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28" name="Rounded Rectangle 27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ounded Rectangle 28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ounded Rectangle 29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804580" y="4537668"/>
            <a:ext cx="10440001" cy="1146852"/>
            <a:chOff x="618509" y="3315690"/>
            <a:chExt cx="10517919" cy="1100989"/>
          </a:xfrm>
        </p:grpSpPr>
        <p:grpSp>
          <p:nvGrpSpPr>
            <p:cNvPr id="69" name="Group 68"/>
            <p:cNvGrpSpPr/>
            <p:nvPr/>
          </p:nvGrpSpPr>
          <p:grpSpPr>
            <a:xfrm>
              <a:off x="618509" y="3315690"/>
              <a:ext cx="10517919" cy="1100989"/>
              <a:chOff x="618509" y="3315690"/>
              <a:chExt cx="10517919" cy="1100989"/>
            </a:xfrm>
          </p:grpSpPr>
          <p:sp>
            <p:nvSpPr>
              <p:cNvPr id="71" name="Rectangle 70"/>
              <p:cNvSpPr/>
              <p:nvPr/>
            </p:nvSpPr>
            <p:spPr>
              <a:xfrm>
                <a:off x="3187628" y="3315690"/>
                <a:ext cx="7948800" cy="939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  <a:latin typeface="NikoshBAN"/>
                    <a:cs typeface="Times New Roman" panose="02020603050405020304" pitchFamily="18" charset="0"/>
                  </a:rPr>
                  <a:t>   </a:t>
                </a:r>
                <a:endParaRPr lang="en-US" sz="2000" dirty="0">
                  <a:solidFill>
                    <a:schemeClr val="tx1"/>
                  </a:solidFill>
                  <a:latin typeface="NikoshBAN"/>
                  <a:cs typeface="Times New Roman" panose="02020603050405020304" pitchFamily="18" charset="0"/>
                </a:endParaRPr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618509" y="3325136"/>
                <a:ext cx="2395887" cy="1091543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57200" indent="-457200" algn="ctr">
                  <a:buFont typeface="Wingdings" panose="05000000000000000000" pitchFamily="2" charset="2"/>
                  <a:buChar char="q"/>
                </a:pP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73" name="Group 72"/>
              <p:cNvGrpSpPr/>
              <p:nvPr/>
            </p:nvGrpSpPr>
            <p:grpSpPr>
              <a:xfrm>
                <a:off x="2653044" y="3466924"/>
                <a:ext cx="907139" cy="581838"/>
                <a:chOff x="2758149" y="2437020"/>
                <a:chExt cx="907139" cy="581838"/>
              </a:xfrm>
            </p:grpSpPr>
            <p:grpSp>
              <p:nvGrpSpPr>
                <p:cNvPr id="74" name="Group 73"/>
                <p:cNvGrpSpPr/>
                <p:nvPr/>
              </p:nvGrpSpPr>
              <p:grpSpPr>
                <a:xfrm>
                  <a:off x="2758149" y="2437020"/>
                  <a:ext cx="907139" cy="581838"/>
                  <a:chOff x="2758149" y="2437020"/>
                  <a:chExt cx="907139" cy="581838"/>
                </a:xfrm>
              </p:grpSpPr>
              <p:sp>
                <p:nvSpPr>
                  <p:cNvPr id="78" name="Oval 77"/>
                  <p:cNvSpPr/>
                  <p:nvPr/>
                </p:nvSpPr>
                <p:spPr>
                  <a:xfrm>
                    <a:off x="2758149" y="243702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9" name="Oval 78"/>
                  <p:cNvSpPr/>
                  <p:nvPr/>
                </p:nvSpPr>
                <p:spPr>
                  <a:xfrm>
                    <a:off x="2758149" y="268021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0" name="Oval 79"/>
                  <p:cNvSpPr/>
                  <p:nvPr/>
                </p:nvSpPr>
                <p:spPr>
                  <a:xfrm>
                    <a:off x="2758149" y="292340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81" name="Group 80"/>
                  <p:cNvGrpSpPr/>
                  <p:nvPr/>
                </p:nvGrpSpPr>
                <p:grpSpPr>
                  <a:xfrm>
                    <a:off x="3510582" y="2437020"/>
                    <a:ext cx="154706" cy="581837"/>
                    <a:chOff x="4337050" y="2368550"/>
                    <a:chExt cx="139700" cy="812800"/>
                  </a:xfrm>
                </p:grpSpPr>
                <p:sp>
                  <p:nvSpPr>
                    <p:cNvPr id="82" name="Oval 81"/>
                    <p:cNvSpPr/>
                    <p:nvPr/>
                  </p:nvSpPr>
                  <p:spPr>
                    <a:xfrm>
                      <a:off x="4337050" y="236855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3" name="Oval 82"/>
                    <p:cNvSpPr/>
                    <p:nvPr/>
                  </p:nvSpPr>
                  <p:spPr>
                    <a:xfrm>
                      <a:off x="4337050" y="2708275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4" name="Oval 83"/>
                    <p:cNvSpPr/>
                    <p:nvPr/>
                  </p:nvSpPr>
                  <p:spPr>
                    <a:xfrm>
                      <a:off x="4337050" y="304800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85000"/>
                        <a:lumOff val="1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75" name="Rounded Rectangle 74"/>
                <p:cNvSpPr/>
                <p:nvPr/>
              </p:nvSpPr>
              <p:spPr>
                <a:xfrm>
                  <a:off x="2793602" y="2460587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" name="Rounded Rectangle 75"/>
                <p:cNvSpPr/>
                <p:nvPr/>
              </p:nvSpPr>
              <p:spPr>
                <a:xfrm>
                  <a:off x="2793602" y="2698952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Rounded Rectangle 76"/>
                <p:cNvSpPr/>
                <p:nvPr/>
              </p:nvSpPr>
              <p:spPr>
                <a:xfrm>
                  <a:off x="2793602" y="2937316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70" name="Rectangle 69"/>
            <p:cNvSpPr/>
            <p:nvPr/>
          </p:nvSpPr>
          <p:spPr>
            <a:xfrm>
              <a:off x="3187627" y="3325137"/>
              <a:ext cx="7948801" cy="102009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sz="2400" dirty="0" smtClean="0"/>
                <a:t>	</a:t>
              </a:r>
              <a:r>
                <a:rPr lang="en-US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Writing </a:t>
              </a:r>
              <a:r>
                <a: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short paragraphs on familiar topics using</a:t>
              </a:r>
            </a:p>
            <a:p>
              <a:r>
                <a: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</a:t>
              </a:r>
              <a:r>
                <a:rPr lang="en-US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prompts </a:t>
              </a:r>
              <a:r>
                <a: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or clue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356683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016" y="978179"/>
            <a:ext cx="6415369" cy="555213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820353" y="387248"/>
            <a:ext cx="1582484" cy="590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Lead in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B45BFF48-F380-6FBA-2B8F-A5F69A3A02B9}"/>
              </a:ext>
            </a:extLst>
          </p:cNvPr>
          <p:cNvSpPr txBox="1"/>
          <p:nvPr/>
        </p:nvSpPr>
        <p:spPr>
          <a:xfrm>
            <a:off x="2337522" y="400034"/>
            <a:ext cx="657599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“What did we learn in our last class?” </a:t>
            </a:r>
            <a:endParaRPr lang="en-AE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215264" y="3039449"/>
            <a:ext cx="243688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 smtClean="0"/>
              <a:t>Showing</a:t>
            </a:r>
          </a:p>
          <a:p>
            <a:pPr algn="ctr"/>
            <a:r>
              <a:rPr lang="en-US" sz="3200" b="1" dirty="0" smtClean="0"/>
              <a:t>the activity A</a:t>
            </a:r>
          </a:p>
          <a:p>
            <a:pPr algn="ctr"/>
            <a:r>
              <a:rPr lang="en-US" sz="3200" b="1" dirty="0" smtClean="0"/>
              <a:t>at page 21 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1263410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336800" y="537029"/>
            <a:ext cx="751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What do you see in the picture?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71921" y="5532906"/>
            <a:ext cx="3648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Who are they?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06777" y="5532907"/>
            <a:ext cx="4178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They are friends.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6F76EDD9-53C4-1F4B-5822-103AB302C980}"/>
              </a:ext>
            </a:extLst>
          </p:cNvPr>
          <p:cNvSpPr txBox="1"/>
          <p:nvPr/>
        </p:nvSpPr>
        <p:spPr>
          <a:xfrm>
            <a:off x="3918139" y="475474"/>
            <a:ext cx="435572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Look at the picture! </a:t>
            </a:r>
            <a:endParaRPr lang="en-AE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022" y="1262874"/>
            <a:ext cx="6103956" cy="427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1625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4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9" grpId="1"/>
      <p:bldP spid="10" grpId="0"/>
      <p:bldP spid="11" grpId="0"/>
      <p:bldP spid="11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978179"/>
            <a:ext cx="7787640" cy="549124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409554" y="3153639"/>
            <a:ext cx="37212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</a:rPr>
              <a:t>Talking with friends</a:t>
            </a:r>
            <a:endParaRPr lang="en-US" sz="4000" b="1" dirty="0">
              <a:solidFill>
                <a:srgbClr val="0070C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061244" y="330300"/>
            <a:ext cx="406951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spc="63" dirty="0">
                <a:ln w="0"/>
                <a:solidFill>
                  <a:srgbClr val="6F1E5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Today’s lesson is</a:t>
            </a:r>
            <a:r>
              <a:rPr lang="en-US" sz="4000" b="1" spc="63" dirty="0">
                <a:ln w="0"/>
                <a:solidFill>
                  <a:srgbClr val="6F1E5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868340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84951" y="370511"/>
            <a:ext cx="61432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/>
              <a:t>Open your book at page No. 21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9187" y="1140936"/>
            <a:ext cx="4238213" cy="5290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29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308808" y="457595"/>
            <a:ext cx="51390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/>
              <a:t>Teacher’s reading loudly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059535" y="1573248"/>
            <a:ext cx="68224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/>
              <a:t>Rishat: Hello, Sujana! How are you?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059535" y="2338653"/>
            <a:ext cx="58464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/>
              <a:t>Sujana: Fine, thanks, and you?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59535" y="3112599"/>
            <a:ext cx="88604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/>
              <a:t>Rishat: I’m fine too. Would you like to play with me?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059535" y="3895478"/>
            <a:ext cx="67338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/>
              <a:t>Sujana: Yes, I’d like that, thank you.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20" y="1714650"/>
            <a:ext cx="3382265" cy="480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1223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407106" y="457595"/>
            <a:ext cx="75621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/>
              <a:t>“Everybody Listen </a:t>
            </a:r>
            <a:r>
              <a:rPr lang="en-US" sz="3600" dirty="0"/>
              <a:t>and repeat after </a:t>
            </a:r>
            <a:r>
              <a:rPr lang="en-US" sz="3600" dirty="0" smtClean="0"/>
              <a:t>me”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5101" y="4735730"/>
            <a:ext cx="2091255" cy="172319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651650" y="1488110"/>
            <a:ext cx="68224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/>
              <a:t>Rishat: Hello, Sujana! How are you?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651650" y="2253515"/>
            <a:ext cx="58464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/>
              <a:t>Sujana: Fine, thanks, and you?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651650" y="3027461"/>
            <a:ext cx="99170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/>
              <a:t>Rishat: I’m fine too. Would you like to play with me?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51650" y="3810340"/>
            <a:ext cx="67338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/>
              <a:t>Sujana: Yes, I’d like that, thank you.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675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961" t="1555"/>
          <a:stretch/>
        </p:blipFill>
        <p:spPr>
          <a:xfrm>
            <a:off x="507995" y="517661"/>
            <a:ext cx="4615547" cy="576702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822048" y="441595"/>
            <a:ext cx="47037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/>
              <a:t>Everybody read and say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23542" y="1821939"/>
            <a:ext cx="61007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/>
              <a:t>Rishat: Hello, Sujana! How are you?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123542" y="2587344"/>
            <a:ext cx="52351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/>
              <a:t>Sujana: Fine, thanks, and you?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123542" y="3361290"/>
            <a:ext cx="6724470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/>
              <a:t>Rishat: I’m fine too. </a:t>
            </a:r>
          </a:p>
          <a:p>
            <a:r>
              <a:rPr lang="en-US" sz="3200" dirty="0"/>
              <a:t> </a:t>
            </a:r>
            <a:r>
              <a:rPr lang="en-US" sz="3200" dirty="0" smtClean="0"/>
              <a:t>            Would you like to play with me?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123542" y="4579597"/>
            <a:ext cx="60242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/>
              <a:t>Sujana: Yes, I’d like that, thank you.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6444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56" b="96784" l="9434" r="99057"/>
                    </a14:imgEffect>
                  </a14:imgLayer>
                </a14:imgProps>
              </a:ext>
            </a:extLst>
          </a:blip>
          <a:srcRect l="50103" t="6688" b="3341"/>
          <a:stretch/>
        </p:blipFill>
        <p:spPr>
          <a:xfrm>
            <a:off x="12278885" y="3374573"/>
            <a:ext cx="1938526" cy="375919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509" b="97076" l="9434" r="51258"/>
                    </a14:imgEffect>
                  </a14:imgLayer>
                </a14:imgProps>
              </a:ext>
            </a:extLst>
          </a:blip>
          <a:srcRect l="7985" t="5524" r="54125" b="4505"/>
          <a:stretch/>
        </p:blipFill>
        <p:spPr>
          <a:xfrm>
            <a:off x="-1621315" y="3537865"/>
            <a:ext cx="1472048" cy="375919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15258" y="464460"/>
            <a:ext cx="111977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Two students come forward for acting the conversations as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Rishad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ujana</a:t>
            </a:r>
            <a:r>
              <a:rPr lang="en-US" sz="2800" dirty="0" smtClean="0"/>
              <a:t>. </a:t>
            </a:r>
            <a:endParaRPr lang="en-US" sz="2800" dirty="0"/>
          </a:p>
        </p:txBody>
      </p:sp>
      <p:sp>
        <p:nvSpPr>
          <p:cNvPr id="12" name="Rectangle 11"/>
          <p:cNvSpPr/>
          <p:nvPr/>
        </p:nvSpPr>
        <p:spPr>
          <a:xfrm>
            <a:off x="2805248" y="4541497"/>
            <a:ext cx="68224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/>
              <a:t>Rishat: Hello, Sujana! How are you?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805248" y="5246698"/>
            <a:ext cx="58464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/>
              <a:t>Sujana: Fine, thanks, and you?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4648200" y="1820135"/>
            <a:ext cx="274320" cy="176305"/>
            <a:chOff x="4572000" y="1865855"/>
            <a:chExt cx="350520" cy="213360"/>
          </a:xfrm>
        </p:grpSpPr>
        <p:sp>
          <p:nvSpPr>
            <p:cNvPr id="15" name="Oval 14"/>
            <p:cNvSpPr/>
            <p:nvPr/>
          </p:nvSpPr>
          <p:spPr>
            <a:xfrm>
              <a:off x="4572000" y="1881095"/>
              <a:ext cx="137160" cy="19812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4785360" y="1865855"/>
              <a:ext cx="137160" cy="19812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780350" y="1702143"/>
            <a:ext cx="274320" cy="176305"/>
            <a:chOff x="4572000" y="1865855"/>
            <a:chExt cx="350520" cy="213360"/>
          </a:xfrm>
        </p:grpSpPr>
        <p:sp>
          <p:nvSpPr>
            <p:cNvPr id="18" name="Oval 17"/>
            <p:cNvSpPr/>
            <p:nvPr/>
          </p:nvSpPr>
          <p:spPr>
            <a:xfrm>
              <a:off x="4572000" y="1881095"/>
              <a:ext cx="137160" cy="19812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4785360" y="1865855"/>
              <a:ext cx="137160" cy="19812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793811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7037E-6 L -0.47904 -0.3483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958" y="-174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43 -0.00116 L 0.42253 -0.3789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198" y="-1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4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4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56" b="96784" l="9434" r="99057"/>
                    </a14:imgEffect>
                  </a14:imgLayer>
                </a14:imgProps>
              </a:ext>
            </a:extLst>
          </a:blip>
          <a:srcRect l="50103" t="6688" b="3341"/>
          <a:stretch/>
        </p:blipFill>
        <p:spPr>
          <a:xfrm>
            <a:off x="6555417" y="1105465"/>
            <a:ext cx="1938526" cy="375919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509" b="97076" l="9434" r="51258"/>
                    </a14:imgEffect>
                  </a14:imgLayer>
                </a14:imgProps>
              </a:ext>
            </a:extLst>
          </a:blip>
          <a:srcRect l="7985" t="5524" r="54125" b="4505"/>
          <a:stretch/>
        </p:blipFill>
        <p:spPr>
          <a:xfrm>
            <a:off x="3450472" y="1031379"/>
            <a:ext cx="1472048" cy="375919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15258" y="464460"/>
            <a:ext cx="111977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Two students come forward for acting the conversations as Rishat &amp;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ujana</a:t>
            </a:r>
            <a:r>
              <a:rPr lang="en-US" sz="2800" dirty="0" smtClean="0"/>
              <a:t>. 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1155638" y="4705165"/>
            <a:ext cx="99170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/>
              <a:t>Rishat: I’m fine too. Would you like to play with me?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55638" y="5390759"/>
            <a:ext cx="67338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/>
              <a:t>Sujana: Yes, I’d like that, thank you.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4648200" y="1820135"/>
            <a:ext cx="274320" cy="176305"/>
            <a:chOff x="4572000" y="1865855"/>
            <a:chExt cx="350520" cy="213360"/>
          </a:xfrm>
        </p:grpSpPr>
        <p:sp>
          <p:nvSpPr>
            <p:cNvPr id="10" name="Oval 9"/>
            <p:cNvSpPr/>
            <p:nvPr/>
          </p:nvSpPr>
          <p:spPr>
            <a:xfrm>
              <a:off x="4572000" y="1881095"/>
              <a:ext cx="137160" cy="19812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4785360" y="1865855"/>
              <a:ext cx="137160" cy="19812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794865" y="1832728"/>
            <a:ext cx="274320" cy="176305"/>
            <a:chOff x="4572000" y="1865855"/>
            <a:chExt cx="350520" cy="213360"/>
          </a:xfrm>
        </p:grpSpPr>
        <p:sp>
          <p:nvSpPr>
            <p:cNvPr id="13" name="Oval 12"/>
            <p:cNvSpPr/>
            <p:nvPr/>
          </p:nvSpPr>
          <p:spPr>
            <a:xfrm>
              <a:off x="4572000" y="1881095"/>
              <a:ext cx="137160" cy="19812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4785360" y="1865855"/>
              <a:ext cx="137160" cy="19812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221640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4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19"/>
          <a:stretch/>
        </p:blipFill>
        <p:spPr>
          <a:xfrm>
            <a:off x="3939030" y="1508288"/>
            <a:ext cx="4318851" cy="499149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86710" y="631596"/>
            <a:ext cx="88234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Students Reading Silently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331372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peech Bubble: Rectangle with Corners Rounded 6">
            <a:extLst>
              <a:ext uri="{FF2B5EF4-FFF2-40B4-BE49-F238E27FC236}">
                <a16:creationId xmlns="" xmlns:a16="http://schemas.microsoft.com/office/drawing/2014/main" id="{A5597094-1B6B-843E-4B00-2B7A5EA28A1F}"/>
              </a:ext>
            </a:extLst>
          </p:cNvPr>
          <p:cNvSpPr/>
          <p:nvPr/>
        </p:nvSpPr>
        <p:spPr>
          <a:xfrm>
            <a:off x="751382" y="1678566"/>
            <a:ext cx="2679975" cy="1111768"/>
          </a:xfrm>
          <a:prstGeom prst="wedgeRoundRectCallout">
            <a:avLst>
              <a:gd name="adj1" fmla="val -17803"/>
              <a:gd name="adj2" fmla="val 46041"/>
              <a:gd name="adj3" fmla="val 16667"/>
            </a:avLst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and say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again &amp; again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/>
          <a:srcRect l="961" t="1555"/>
          <a:stretch/>
        </p:blipFill>
        <p:spPr>
          <a:xfrm>
            <a:off x="4218989" y="2186883"/>
            <a:ext cx="3257347" cy="406998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15581" y="1716274"/>
            <a:ext cx="4108170" cy="480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650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55640" y="1623308"/>
            <a:ext cx="98193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/>
              <a:t>Now acting the conversation as </a:t>
            </a:r>
            <a:r>
              <a:rPr lang="en-US" sz="3600" b="1" dirty="0" err="1" smtClean="0"/>
              <a:t>Rishat</a:t>
            </a:r>
            <a:r>
              <a:rPr lang="en-US" sz="3600" b="1" dirty="0" smtClean="0"/>
              <a:t> and </a:t>
            </a:r>
            <a:r>
              <a:rPr lang="en-US" sz="3600" b="1" dirty="0" err="1" smtClean="0"/>
              <a:t>Sujana</a:t>
            </a:r>
            <a:r>
              <a:rPr lang="en-US" sz="3600" b="1" dirty="0" smtClean="0"/>
              <a:t>.</a:t>
            </a:r>
            <a:endParaRPr lang="en-US" sz="36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56" b="96784" l="9434" r="99057"/>
                    </a14:imgEffect>
                  </a14:imgLayer>
                </a14:imgProps>
              </a:ext>
            </a:extLst>
          </a:blip>
          <a:srcRect l="50103" t="6688" b="3341"/>
          <a:stretch/>
        </p:blipFill>
        <p:spPr>
          <a:xfrm>
            <a:off x="6266857" y="2490014"/>
            <a:ext cx="1938526" cy="375919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509" b="97076" l="9434" r="51258"/>
                    </a14:imgEffect>
                  </a14:imgLayer>
                </a14:imgProps>
              </a:ext>
            </a:extLst>
          </a:blip>
          <a:srcRect l="7985" t="5524" r="54125" b="4505"/>
          <a:stretch/>
        </p:blipFill>
        <p:spPr>
          <a:xfrm>
            <a:off x="4028968" y="2490013"/>
            <a:ext cx="1472048" cy="3759198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5226696" y="3278769"/>
            <a:ext cx="274320" cy="176305"/>
            <a:chOff x="4572000" y="1865855"/>
            <a:chExt cx="350520" cy="213360"/>
          </a:xfrm>
        </p:grpSpPr>
        <p:sp>
          <p:nvSpPr>
            <p:cNvPr id="8" name="Oval 7"/>
            <p:cNvSpPr/>
            <p:nvPr/>
          </p:nvSpPr>
          <p:spPr>
            <a:xfrm>
              <a:off x="4572000" y="1881095"/>
              <a:ext cx="137160" cy="19812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4785360" y="1865855"/>
              <a:ext cx="137160" cy="19812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506305" y="3217277"/>
            <a:ext cx="274320" cy="176305"/>
            <a:chOff x="4572000" y="1865855"/>
            <a:chExt cx="350520" cy="213360"/>
          </a:xfrm>
        </p:grpSpPr>
        <p:sp>
          <p:nvSpPr>
            <p:cNvPr id="11" name="Oval 10"/>
            <p:cNvSpPr/>
            <p:nvPr/>
          </p:nvSpPr>
          <p:spPr>
            <a:xfrm>
              <a:off x="4572000" y="1881095"/>
              <a:ext cx="137160" cy="19812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4785360" y="1865855"/>
              <a:ext cx="137160" cy="19812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82429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2338763" y="2142291"/>
            <a:ext cx="749916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you 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discuss your family?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509" b="97076" l="9434" r="51258"/>
                    </a14:imgEffect>
                  </a14:imgLayer>
                </a14:imgProps>
              </a:ext>
            </a:extLst>
          </a:blip>
          <a:srcRect l="7985" t="5524" r="54125" b="4505"/>
          <a:stretch/>
        </p:blipFill>
        <p:spPr>
          <a:xfrm>
            <a:off x="1041100" y="1582922"/>
            <a:ext cx="1472048" cy="37591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56" b="96784" l="9434" r="99057"/>
                    </a14:imgEffect>
                  </a14:imgLayer>
                </a14:imgProps>
              </a:ext>
            </a:extLst>
          </a:blip>
          <a:srcRect l="50103" t="6688" b="3341"/>
          <a:stretch/>
        </p:blipFill>
        <p:spPr>
          <a:xfrm flipH="1">
            <a:off x="3803298" y="3136366"/>
            <a:ext cx="1660935" cy="3220891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5464233" y="3462521"/>
            <a:ext cx="244419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Yes I can</a:t>
            </a:r>
          </a:p>
        </p:txBody>
      </p:sp>
    </p:spTree>
    <p:extLst>
      <p:ext uri="{BB962C8B-B14F-4D97-AF65-F5344CB8AC3E}">
        <p14:creationId xmlns:p14="http://schemas.microsoft.com/office/powerpoint/2010/main" val="385284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58"/>
          <a:stretch/>
        </p:blipFill>
        <p:spPr>
          <a:xfrm>
            <a:off x="1046376" y="1588939"/>
            <a:ext cx="3402432" cy="467574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4" name="Speech Bubble: Rectangle with Corners Rounded 6">
            <a:extLst>
              <a:ext uri="{FF2B5EF4-FFF2-40B4-BE49-F238E27FC236}">
                <a16:creationId xmlns="" xmlns:a16="http://schemas.microsoft.com/office/drawing/2014/main" id="{A5597094-1B6B-843E-4B00-2B7A5EA28A1F}"/>
              </a:ext>
            </a:extLst>
          </p:cNvPr>
          <p:cNvSpPr/>
          <p:nvPr/>
        </p:nvSpPr>
        <p:spPr>
          <a:xfrm>
            <a:off x="5281360" y="2383038"/>
            <a:ext cx="6045769" cy="2235200"/>
          </a:xfrm>
          <a:prstGeom prst="wedgeRoundRectCallout">
            <a:avLst>
              <a:gd name="adj1" fmla="val 2251"/>
              <a:gd name="adj2" fmla="val 74861"/>
              <a:gd name="adj3" fmla="val 16667"/>
            </a:avLst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Everybody practice the conversations in front of the mirror and record it your mobile phone then send me if you can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735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6275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gla Theme" id="{35FA9EBE-4744-45E4-BE25-91657615086E}" vid="{4E732455-97D7-4B72-8733-D70887AA41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Theme (1)</Template>
  <TotalTime>5475</TotalTime>
  <Words>366</Words>
  <Application>Microsoft Office PowerPoint</Application>
  <PresentationFormat>Widescreen</PresentationFormat>
  <Paragraphs>65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微软雅黑</vt:lpstr>
      <vt:lpstr>Arial</vt:lpstr>
      <vt:lpstr>Arial Black</vt:lpstr>
      <vt:lpstr>Bauhaus 93</vt:lpstr>
      <vt:lpstr>Calibri</vt:lpstr>
      <vt:lpstr>NikoshBAN</vt:lpstr>
      <vt:lpstr>Times New Roman</vt:lpstr>
      <vt:lpstr>Wingdings</vt:lpstr>
      <vt:lpstr>等线</vt:lpstr>
      <vt:lpstr>Bangla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Mohammadpur AG GPS</cp:lastModifiedBy>
  <cp:revision>432</cp:revision>
  <dcterms:created xsi:type="dcterms:W3CDTF">2021-07-26T10:09:43Z</dcterms:created>
  <dcterms:modified xsi:type="dcterms:W3CDTF">2026-07-07T04:05:40Z</dcterms:modified>
</cp:coreProperties>
</file>